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8" d="100"/>
          <a:sy n="5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2DA4A-9969-4FA6-9ACA-8BF5C5D149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RECAP OF DAY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47BA0-45CE-445F-9B5A-C33A3B8FA7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BY </a:t>
            </a:r>
          </a:p>
          <a:p>
            <a:r>
              <a:rPr lang="en-US" dirty="0"/>
              <a:t>NATHERN KUNYA</a:t>
            </a:r>
          </a:p>
        </p:txBody>
      </p:sp>
    </p:spTree>
    <p:extLst>
      <p:ext uri="{BB962C8B-B14F-4D97-AF65-F5344CB8AC3E}">
        <p14:creationId xmlns:p14="http://schemas.microsoft.com/office/powerpoint/2010/main" val="364735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DE9E-F233-4BB1-8412-E7405D86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A1FA6-0407-46B4-A9EF-68BE47D41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Aims, objectives and expectation of the workshop</a:t>
            </a:r>
          </a:p>
          <a:p>
            <a:r>
              <a:rPr lang="en-US" dirty="0"/>
              <a:t>Wireless sensor network</a:t>
            </a:r>
          </a:p>
          <a:p>
            <a:r>
              <a:rPr lang="en-US" dirty="0"/>
              <a:t>Radio sensor node, configuration and firmware download</a:t>
            </a:r>
          </a:p>
          <a:p>
            <a:r>
              <a:rPr lang="en-US" dirty="0"/>
              <a:t>Practical session of configuring the sensor node</a:t>
            </a:r>
          </a:p>
          <a:p>
            <a:r>
              <a:rPr lang="en-US" dirty="0"/>
              <a:t>Components of the WIMEA-ICT AWS and how to assemble</a:t>
            </a:r>
          </a:p>
          <a:p>
            <a:r>
              <a:rPr lang="en-US" dirty="0"/>
              <a:t>Practical session with the simulator- AWS assembly</a:t>
            </a:r>
          </a:p>
        </p:txBody>
      </p:sp>
    </p:spTree>
    <p:extLst>
      <p:ext uri="{BB962C8B-B14F-4D97-AF65-F5344CB8AC3E}">
        <p14:creationId xmlns:p14="http://schemas.microsoft.com/office/powerpoint/2010/main" val="189295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B8DE-0B62-4D1C-AE2C-6E6B06996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1C2A5-EC9C-4550-9DAF-CB9D9C7C5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19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</TotalTime>
  <Words>53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RECAP OF DAY 1</vt:lpstr>
      <vt:lpstr>recap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OF DAY 1</dc:title>
  <dc:creator>Neithan Kunya</dc:creator>
  <cp:lastModifiedBy>Neithan Kunya</cp:lastModifiedBy>
  <cp:revision>1</cp:revision>
  <dcterms:created xsi:type="dcterms:W3CDTF">2021-02-25T05:52:55Z</dcterms:created>
  <dcterms:modified xsi:type="dcterms:W3CDTF">2021-02-25T06:01:10Z</dcterms:modified>
</cp:coreProperties>
</file>