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9144000" cy="5715000" type="screen16x1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F7"/>
    <a:srgbClr val="CBDDEF"/>
    <a:srgbClr val="0096D3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83" autoAdjust="0"/>
  </p:normalViewPr>
  <p:slideViewPr>
    <p:cSldViewPr snapToGrid="0" showGuides="1">
      <p:cViewPr varScale="1">
        <p:scale>
          <a:sx n="75" d="100"/>
          <a:sy n="75" d="100"/>
        </p:scale>
        <p:origin x="1044" y="56"/>
      </p:cViewPr>
      <p:guideLst>
        <p:guide orient="horz" pos="1800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274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en-GB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14/05/2023</a:t>
            </a:fld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en-GB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‹Nr.›</a:t>
            </a:fld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en-GB" smtClean="0"/>
              <a:pPr/>
              <a:t>14/05/2023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baseline="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bg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5A845CD-2D10-42BB-97DB-CDA723EE9E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A49BD17-4238-4565-A4B6-2E20A7C19FA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5141094"/>
            <a:ext cx="1835942" cy="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 defTabSz="914400">
              <a:buNone/>
              <a:defRPr lang="de-DE" sz="1200" dirty="0" smtClean="0"/>
            </a:lvl1pPr>
          </a:lstStyle>
          <a:p>
            <a:pPr marL="0" lvl="0" defTabSz="914400"/>
            <a:r>
              <a:rPr lang="en-GB" dirty="0"/>
              <a:t>Subtitle chapter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chapter header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29FDC53-5973-45F2-8F83-ED68F7A58508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Sample Footer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CCD104-DEA0-4048-8CA3-CAB740FC0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2F980AF-DDD0-4966-B1E7-E1B87083C7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9721"/>
            <a:ext cx="1318058" cy="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67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 userDrawn="1"/>
        </p:nvGrpSpPr>
        <p:grpSpPr>
          <a:xfrm>
            <a:off x="287338" y="603319"/>
            <a:ext cx="8552850" cy="1731679"/>
            <a:chOff x="287338" y="603319"/>
            <a:chExt cx="8552850" cy="2037600"/>
          </a:xfrm>
        </p:grpSpPr>
        <p:sp>
          <p:nvSpPr>
            <p:cNvPr id="15" name="Rechteck 14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302593"/>
            <a:ext cx="5436000" cy="516714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28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1 line for chapter header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642907"/>
            <a:ext cx="4284662" cy="620885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 defTabSz="914400">
              <a:buNone/>
              <a:defRPr lang="de-DE" sz="1200" dirty="0" smtClean="0"/>
            </a:lvl1pPr>
          </a:lstStyle>
          <a:p>
            <a:pPr marL="0" lvl="0" defTabSz="914400"/>
            <a:r>
              <a:rPr lang="en-GB" dirty="0"/>
              <a:t>Subtitle 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570F99-0B5D-40DA-A3D3-DDF1CB693FD8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16AA66B-0354-461B-A799-CF3EFFC17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0ECE620-FB2B-4217-AA10-439373F15D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9721"/>
            <a:ext cx="1318058" cy="2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46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468316" y="1344613"/>
            <a:ext cx="8210547" cy="4370387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Placeholder for objects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1043522"/>
            <a:ext cx="9144000" cy="2520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3310F7-117D-4045-8610-3277CC5ED2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1621" y="288569"/>
            <a:ext cx="1170000" cy="6172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3"/>
            <a:ext cx="3960000" cy="3859212"/>
          </a:xfrm>
        </p:spPr>
        <p:txBody>
          <a:bodyPr>
            <a:normAutofit/>
          </a:bodyPr>
          <a:lstStyle>
            <a:lvl1pPr>
              <a:defRPr sz="1600"/>
            </a:lvl1pPr>
            <a:lvl2pPr marL="541312" indent="-285750">
              <a:buClr>
                <a:schemeClr val="accent1"/>
              </a:buClr>
              <a:buFont typeface="Wingdings" charset="2"/>
              <a:buChar char="§"/>
              <a:defRPr sz="1500"/>
            </a:lvl2pPr>
            <a:lvl3pP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/>
            </a:lvl1pPr>
            <a:lvl2pPr marL="541312" indent="-285750">
              <a:buClr>
                <a:schemeClr val="accent1"/>
              </a:buClr>
              <a:buFont typeface="Wingdings" charset="2"/>
              <a:buChar char="§"/>
              <a:defRPr sz="1500"/>
            </a:lvl2pPr>
            <a:lvl3pP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44FF-326E-4934-AE8D-65DEFF191BB1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Sample Footer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en-GB" dirty="0"/>
              <a:t>Subtitle 1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16A0E8-29DE-4D75-BF66-2C047D439D41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Sample Footer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bg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en-GB" dirty="0"/>
              <a:t>Subtitle 2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67544" y="1964530"/>
            <a:ext cx="4319712" cy="271695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1" tIns="45715" rIns="91431" bIns="45715" rtlCol="0" anchor="ctr"/>
          <a:lstStyle/>
          <a:p>
            <a:pPr algn="ctr"/>
            <a:endParaRPr lang="en-GB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127250"/>
            <a:ext cx="492443" cy="225266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684020" y="2559843"/>
            <a:ext cx="2763926" cy="1811291"/>
          </a:xfrm>
        </p:spPr>
        <p:txBody>
          <a:bodyPr>
            <a:normAutofit/>
          </a:bodyPr>
          <a:lstStyle>
            <a:lvl1pPr marL="0" marR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10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914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Adressdaten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eingeben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1DA7DE9-F6B6-4FDA-A00F-1221D494593B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Sample Footer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t>‹Nr.›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287338" y="603319"/>
            <a:ext cx="8552850" cy="1731679"/>
            <a:chOff x="287338" y="603319"/>
            <a:chExt cx="8552850" cy="2037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8" y="1294973"/>
            <a:ext cx="5466982" cy="516714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1 line for header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8" y="993080"/>
            <a:ext cx="5466982" cy="304511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642906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bg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E16B78E-14FB-4C1E-8625-0D5A429E4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9B62297-FBCA-40E7-A876-7818F7A81C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5141094"/>
            <a:ext cx="1835942" cy="29531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853905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7AAB-A700-485E-A2FB-EAC3CFB07074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Sample Footer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BE3DC40E-DBBE-4E2D-9EEC-FBF0DA0E9179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16" name="Rechteck 15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tx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BA9844F5-FA66-4582-86D9-5CEB57D81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02B7F6-CDD2-4C6E-BBC1-61A114A8A8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41" y="5141369"/>
            <a:ext cx="1831485" cy="2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6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 userDrawn="1"/>
        </p:nvGrpSpPr>
        <p:grpSpPr>
          <a:xfrm>
            <a:off x="287338" y="603319"/>
            <a:ext cx="8552850" cy="1731679"/>
            <a:chOff x="287338" y="603319"/>
            <a:chExt cx="8552850" cy="2037600"/>
          </a:xfrm>
        </p:grpSpPr>
        <p:sp>
          <p:nvSpPr>
            <p:cNvPr id="15" name="Rechteck 14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hteck 16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294973"/>
            <a:ext cx="5436000" cy="516714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1 line for header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7" y="993080"/>
            <a:ext cx="5436000" cy="304511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642907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tx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463F4F5-A20D-4A70-B3F9-6AD8A3EE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AB68F06-4800-4D63-9DF2-372B23A8EC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41" y="5141369"/>
            <a:ext cx="1831485" cy="2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80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12" name="Rechteck 11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tx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30D039B-1A60-42B3-A3E1-B44D86C63C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D9B1B1-5069-4351-A01A-8CD09728414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5141093"/>
            <a:ext cx="1835942" cy="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81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2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 userDrawn="1"/>
        </p:nvGrpSpPr>
        <p:grpSpPr>
          <a:xfrm>
            <a:off x="287338" y="603319"/>
            <a:ext cx="8552850" cy="1731679"/>
            <a:chOff x="287338" y="603319"/>
            <a:chExt cx="8552850" cy="2037600"/>
          </a:xfrm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294973"/>
            <a:ext cx="5436000" cy="516714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1 line for header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7" y="993080"/>
            <a:ext cx="5436000" cy="304511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642907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tx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BF9D4AB-1FA6-4101-9EE8-B852A65B2A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DF8959B-5028-481F-A01F-8628D9F2E0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5141093"/>
            <a:ext cx="1835942" cy="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66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287338" y="603319"/>
            <a:ext cx="8552850" cy="2037600"/>
            <a:chOff x="287338" y="603319"/>
            <a:chExt cx="8552850" cy="2037600"/>
          </a:xfrm>
        </p:grpSpPr>
        <p:sp>
          <p:nvSpPr>
            <p:cNvPr id="19" name="Rechteck 18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hteck 20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941638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bg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6" y="1301365"/>
            <a:ext cx="5436000" cy="10260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2 lines of text for header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6" y="993080"/>
            <a:ext cx="5436000" cy="35153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04218C8-068C-46BC-ADE6-6BC8A468BF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87AD36-3E46-4F41-8B5C-B79909802D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5141094"/>
            <a:ext cx="1835942" cy="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163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 userDrawn="1"/>
        </p:nvGrpSpPr>
        <p:grpSpPr>
          <a:xfrm>
            <a:off x="287338" y="603319"/>
            <a:ext cx="8552850" cy="1731679"/>
            <a:chOff x="287338" y="603319"/>
            <a:chExt cx="8552850" cy="2037600"/>
          </a:xfrm>
        </p:grpSpPr>
        <p:sp>
          <p:nvSpPr>
            <p:cNvPr id="21" name="Rechteck 20"/>
            <p:cNvSpPr/>
            <p:nvPr userDrawn="1"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hteck 21"/>
            <p:cNvSpPr/>
            <p:nvPr userDrawn="1"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05407" y="1294973"/>
            <a:ext cx="5436000" cy="516714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GB" dirty="0"/>
              <a:t>Max. 1 line for header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5407" y="993080"/>
            <a:ext cx="5436000" cy="304511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Add subtitle here if required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87338" y="2642907"/>
            <a:ext cx="4284662" cy="805551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200" dirty="0" smtClean="0"/>
            </a:lvl1pPr>
          </a:lstStyle>
          <a:p>
            <a:r>
              <a:rPr lang="en-GB" dirty="0"/>
              <a:t>Information about presentation (author, version No. etc.)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426926"/>
            <a:ext cx="1638300" cy="243623"/>
          </a:xfrm>
        </p:spPr>
        <p:txBody>
          <a:bodyPr>
            <a:noAutofit/>
          </a:bodyPr>
          <a:lstStyle>
            <a:lvl1pPr marL="0" indent="0">
              <a:buNone/>
              <a:defRPr sz="900" cap="all" baseline="0">
                <a:solidFill>
                  <a:schemeClr val="bg1"/>
                </a:solidFill>
              </a:defRPr>
            </a:lvl1pPr>
            <a:lvl2pPr marL="266700" indent="0">
              <a:buNone/>
              <a:defRPr sz="1050"/>
            </a:lvl2pPr>
            <a:lvl3pPr marL="541338" indent="0">
              <a:buNone/>
              <a:defRPr sz="1050"/>
            </a:lvl3pPr>
            <a:lvl4pPr marL="808038" indent="0">
              <a:buNone/>
              <a:defRPr sz="1000"/>
            </a:lvl4pPr>
            <a:lvl5pPr marL="1077913" indent="0">
              <a:buNone/>
              <a:defRPr sz="1000"/>
            </a:lvl5pPr>
          </a:lstStyle>
          <a:p>
            <a:pPr lvl="0"/>
            <a:r>
              <a:rPr lang="en-GB" dirty="0"/>
              <a:t>State: </a:t>
            </a:r>
            <a:r>
              <a:rPr lang="en-GB" dirty="0" err="1"/>
              <a:t>xx.xx.xxxx</a:t>
            </a:r>
            <a:endParaRPr lang="en-GB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3D0D44A-5625-4C70-A2EB-08D982355B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9375" y="1065910"/>
            <a:ext cx="1849165" cy="975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91D1A92-B997-47B5-A14A-E2A501C20D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3" y="5141094"/>
            <a:ext cx="1835942" cy="2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1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859212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en-GB" dirty="0" err="1"/>
              <a:t>Textmasterformate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Sample Footer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462407" y="5412059"/>
            <a:ext cx="892150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Page </a:t>
            </a:r>
            <a:fld id="{BE3DC40E-DBBE-4E2D-9EEC-FBF0DA0E917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 userDrawn="1">
            <p:ph type="dt" sz="half" idx="2"/>
          </p:nvPr>
        </p:nvSpPr>
        <p:spPr>
          <a:xfrm>
            <a:off x="5745181" y="5412059"/>
            <a:ext cx="987407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r">
              <a:defRPr lang="de-DE" sz="800" kern="1200" cap="all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D672231-DCCE-48E5-AF73-62895FE58BB4}" type="datetime1">
              <a:rPr lang="en-GB" smtClean="0"/>
              <a:t>14/05/2023</a:t>
            </a:fld>
            <a:endParaRPr lang="en-GB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0" y="1043522"/>
            <a:ext cx="9144000" cy="2520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  </a:t>
            </a:r>
          </a:p>
        </p:txBody>
      </p:sp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9925201-EC66-4A08-AB14-A541648A67D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711621" y="288569"/>
            <a:ext cx="1170000" cy="6172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212EC7-C80F-4EBC-9817-97C85E0A8AE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9721"/>
            <a:ext cx="1318058" cy="212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5" r:id="rId4"/>
    <p:sldLayoutId id="2147483676" r:id="rId5"/>
    <p:sldLayoutId id="2147483686" r:id="rId6"/>
    <p:sldLayoutId id="2147483687" r:id="rId7"/>
    <p:sldLayoutId id="2147483681" r:id="rId8"/>
    <p:sldLayoutId id="2147483682" r:id="rId9"/>
    <p:sldLayoutId id="2147483688" r:id="rId10"/>
    <p:sldLayoutId id="2147483691" r:id="rId11"/>
    <p:sldLayoutId id="2147483664" r:id="rId12"/>
    <p:sldLayoutId id="2147483667" r:id="rId13"/>
    <p:sldLayoutId id="2147483668" r:id="rId14"/>
    <p:sldLayoutId id="2147483670" r:id="rId15"/>
  </p:sldLayoutIdLst>
  <p:transition>
    <p:fade/>
  </p:transition>
  <p:hf hd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15" userDrawn="1">
          <p15:clr>
            <a:srgbClr val="F26B43"/>
          </p15:clr>
        </p15:guide>
        <p15:guide id="12" orient="horz" pos="10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B7323-1095-4752-85E5-7E3E96FFE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4C565-1A18-480B-BAA3-B84394460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0D8B1B-DF68-4D71-8773-18A66D3A6B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63712C-F599-4DF3-9064-942A28EB29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0717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27D3B5-A5E7-4E8E-81D0-5415BD35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06A34A-22D1-4101-B576-1B33AF4F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E5333C-C645-4AEB-8D48-58483841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BE3DC40E-DBBE-4E2D-9EEC-FBF0DA0E9179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C4C26C1-6B94-4802-B701-DD3723D6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840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5793767-6851-45AC-843D-C0A5F65A0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7E6A4F-F8B9-472F-A041-80D58D303B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Sample Footer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5403A-63A2-4A32-A0F8-A759A7652D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/>
              <a:t>Page </a:t>
            </a:r>
            <a:fld id="{BE3DC40E-DBBE-4E2D-9EEC-FBF0DA0E917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9814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English UK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Template 16x10 with pictures.potx" id="{15BDBCB2-F05F-4B82-B5FC-51886414C874}" vid="{C0E6AAFB-3E48-4CA5-A460-E0C6B73D9BC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>Presentation template in format 16:10 (= WU standard) with picture on title slide (all variants of title slides are available via slide layouts)</Beschreibung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Microsoft Office 2013/2016</Forma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2" ma:contentTypeDescription="Ein neues Dokument erstellen." ma:contentTypeScope="" ma:versionID="b5ccb5bb211b6ddcc624790d84f2bb9f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046596c9011a87760a505164f9d920d3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Microsoft Office 2003"/>
              <xsd:enumeration value="Microsoft Office 2007-2013"/>
              <xsd:enumeration value="Microsoft Office 2013/2016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AAE91-B9DD-4159-844C-7F0B9B99EE90}">
  <ds:schemaRefs>
    <ds:schemaRef ds:uri="http://schemas.microsoft.com/office/2006/metadata/properties"/>
    <ds:schemaRef ds:uri="http://schemas.microsoft.com/office/infopath/2007/PartnerControls"/>
    <ds:schemaRef ds:uri="dde413db-0745-4f3a-8dca-564dc7ff6f7d"/>
    <ds:schemaRef ds:uri="08b0a3ee-3d2a-451c-9a1a-7e5d5b0c9c77"/>
    <ds:schemaRef ds:uri="1a8d9a65-8471-4209-a900-f8e11db75e0a"/>
  </ds:schemaRefs>
</ds:datastoreItem>
</file>

<file path=customXml/itemProps2.xml><?xml version="1.0" encoding="utf-8"?>
<ds:datastoreItem xmlns:ds="http://schemas.openxmlformats.org/officeDocument/2006/customXml" ds:itemID="{C3518807-56C0-4265-BB79-0EBD3078E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68B0B2-500F-444C-8E85-F79D34B84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Template 16x10 with pictures</Template>
  <TotalTime>0</TotalTime>
  <Words>8</Words>
  <Application>Microsoft Office PowerPoint</Application>
  <PresentationFormat>Bildschirmpräsentation (16:10)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Georgia</vt:lpstr>
      <vt:lpstr>Verdana</vt:lpstr>
      <vt:lpstr>Wingdings</vt:lpstr>
      <vt:lpstr>WU 16:10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Diex, Lukas</dc:creator>
  <cp:lastModifiedBy>Diex, Lukas</cp:lastModifiedBy>
  <cp:revision>1</cp:revision>
  <dcterms:created xsi:type="dcterms:W3CDTF">2023-05-14T09:43:28Z</dcterms:created>
  <dcterms:modified xsi:type="dcterms:W3CDTF">2023-05-14T09:43:44Z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U Thema">
    <vt:lpwstr>403;#Corporate Design|19895bcd-b158-45ae-ab7b-f5ca217dfcec</vt:lpwstr>
  </property>
  <property fmtid="{D5CDD505-2E9C-101B-9397-08002B2CF9AE}" pid="3" name="Dokumentenart">
    <vt:lpwstr>266;#Vorlagen|17fc50ed-8ad1-47be-ab12-04243fd74ddb</vt:lpwstr>
  </property>
  <property fmtid="{D5CDD505-2E9C-101B-9397-08002B2CF9AE}" pid="4" name="ContentTypeId">
    <vt:lpwstr>0x010100BCF651A35DF3154DB01328AF51148DAE</vt:lpwstr>
  </property>
</Properties>
</file>