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🍨 MSSD — Mockup Sundae Swap DEX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Beginner-Friendly Type-Safe Haskell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🙌 Final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Think in types!</a:t>
            </a:r>
          </a:p>
          <a:p>
            <a:r>
              <a:t>- Encode logic at compile-time</a:t>
            </a:r>
          </a:p>
          <a:p>
            <a:r>
              <a:t>- Extend to Swaps, Trades, Vesting!</a:t>
            </a:r>
          </a:p>
          <a:p>
            <a:r>
              <a:t>- Enjoy the Sundae 🍨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📁 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Main.hs (Entry Point)</a:t>
            </a:r>
          </a:p>
          <a:p>
            <a:r>
              <a:t>- Token.hs, User.hs, Exchange.hs, LP.hs (Modules)</a:t>
            </a:r>
          </a:p>
          <a:p>
            <a:r>
              <a:t>- Spec.hs (Tests)</a:t>
            </a:r>
          </a:p>
          <a:p>
            <a:r>
              <a:t>- MSSD.cabal (Configuration)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🧱 Modules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🎫 Token.hs: quantity &gt; 0</a:t>
            </a:r>
          </a:p>
          <a:p>
            <a:r>
              <a:t>👤 User.hs: userId &gt;= 0</a:t>
            </a:r>
          </a:p>
          <a:p>
            <a:r>
              <a:t>💱 Exchange.hs: price &gt; 0</a:t>
            </a:r>
          </a:p>
          <a:p>
            <a:r>
              <a:t>💧 LP.hs: Fixed 100 units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🔧 Installing GHC and Cabal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Install GHCup</a:t>
            </a:r>
          </a:p>
          <a:p>
            <a:r>
              <a:t>- ghcup install ghc 9.2.8</a:t>
            </a:r>
          </a:p>
          <a:p>
            <a:r>
              <a:t>- ghcup set ghc 9.2.8</a:t>
            </a:r>
          </a:p>
          <a:p>
            <a:r>
              <a:t>- ghcup install cabal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⚙️ Building and Running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cabal update</a:t>
            </a:r>
          </a:p>
          <a:p>
            <a:r>
              <a:t>- cabal build</a:t>
            </a:r>
          </a:p>
          <a:p>
            <a:r>
              <a:t>- cabal run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🧪 Property-Based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Install QuickCheck &amp; Tasty</a:t>
            </a:r>
          </a:p>
          <a:p>
            <a:r>
              <a:t>- Define properties</a:t>
            </a:r>
          </a:p>
          <a:p>
            <a:r>
              <a:t>- cabal test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Using REPL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ghci src/Token.hs</a:t>
            </a:r>
          </a:p>
          <a:p>
            <a:r>
              <a:t>- :t createToken</a:t>
            </a:r>
          </a:p>
          <a:p>
            <a:r>
              <a:t>- let t = createToken "SUNDAE" 100</a:t>
            </a:r>
          </a:p>
          <a:p>
            <a:r>
              <a:t>- Inspect fields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📄 .cabal File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hs-source-dirs: src</a:t>
            </a:r>
          </a:p>
          <a:p>
            <a:r>
              <a:t>- exposed-modules</a:t>
            </a:r>
          </a:p>
          <a:p>
            <a:r>
              <a:t>- build-depends</a:t>
            </a:r>
          </a:p>
          <a:p>
            <a:r>
              <a:t>- default-language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❤️ GADTs vs LiquidHaskell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✅ GHC-only</a:t>
            </a:r>
          </a:p>
          <a:p>
            <a:r>
              <a:t>- ✅ Compile-time safety</a:t>
            </a:r>
          </a:p>
          <a:p>
            <a:r>
              <a:t>- ✅ Easier error messages</a:t>
            </a:r>
          </a:p>
          <a:p>
            <a:r>
              <a:t>- ❌ No external tools needed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