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2" r:id="rId3"/>
    <p:sldId id="270" r:id="rId4"/>
    <p:sldId id="269" r:id="rId5"/>
    <p:sldId id="264" r:id="rId6"/>
    <p:sldId id="26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FB328-B203-4225-8458-C0B7B7CB75B6}" v="188" dt="2024-03-13T01:17:2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勝 佐藤" userId="b69f2ccf821d8ba0" providerId="LiveId" clId="{632FB328-B203-4225-8458-C0B7B7CB75B6}"/>
    <pc:docChg chg="custSel addSld delSld modSld">
      <pc:chgData name="勝 佐藤" userId="b69f2ccf821d8ba0" providerId="LiveId" clId="{632FB328-B203-4225-8458-C0B7B7CB75B6}" dt="2024-03-13T01:18:27.510" v="328" actId="1038"/>
      <pc:docMkLst>
        <pc:docMk/>
      </pc:docMkLst>
      <pc:sldChg chg="del">
        <pc:chgData name="勝 佐藤" userId="b69f2ccf821d8ba0" providerId="LiveId" clId="{632FB328-B203-4225-8458-C0B7B7CB75B6}" dt="2024-03-10T04:11:54.932" v="267" actId="47"/>
        <pc:sldMkLst>
          <pc:docMk/>
          <pc:sldMk cId="845395576" sldId="256"/>
        </pc:sldMkLst>
      </pc:sldChg>
      <pc:sldChg chg="del">
        <pc:chgData name="勝 佐藤" userId="b69f2ccf821d8ba0" providerId="LiveId" clId="{632FB328-B203-4225-8458-C0B7B7CB75B6}" dt="2024-03-10T04:11:54.932" v="267" actId="47"/>
        <pc:sldMkLst>
          <pc:docMk/>
          <pc:sldMk cId="2368324633" sldId="257"/>
        </pc:sldMkLst>
      </pc:sldChg>
      <pc:sldChg chg="del">
        <pc:chgData name="勝 佐藤" userId="b69f2ccf821d8ba0" providerId="LiveId" clId="{632FB328-B203-4225-8458-C0B7B7CB75B6}" dt="2024-03-10T04:11:54.932" v="267" actId="47"/>
        <pc:sldMkLst>
          <pc:docMk/>
          <pc:sldMk cId="192032242" sldId="258"/>
        </pc:sldMkLst>
      </pc:sldChg>
      <pc:sldChg chg="del">
        <pc:chgData name="勝 佐藤" userId="b69f2ccf821d8ba0" providerId="LiveId" clId="{632FB328-B203-4225-8458-C0B7B7CB75B6}" dt="2024-03-10T04:11:54.932" v="267" actId="47"/>
        <pc:sldMkLst>
          <pc:docMk/>
          <pc:sldMk cId="1001548871" sldId="259"/>
        </pc:sldMkLst>
      </pc:sldChg>
      <pc:sldChg chg="del">
        <pc:chgData name="勝 佐藤" userId="b69f2ccf821d8ba0" providerId="LiveId" clId="{632FB328-B203-4225-8458-C0B7B7CB75B6}" dt="2024-03-10T04:11:54.932" v="267" actId="47"/>
        <pc:sldMkLst>
          <pc:docMk/>
          <pc:sldMk cId="1686457168" sldId="260"/>
        </pc:sldMkLst>
      </pc:sldChg>
      <pc:sldChg chg="del">
        <pc:chgData name="勝 佐藤" userId="b69f2ccf821d8ba0" providerId="LiveId" clId="{632FB328-B203-4225-8458-C0B7B7CB75B6}" dt="2024-03-10T04:11:54.932" v="267" actId="47"/>
        <pc:sldMkLst>
          <pc:docMk/>
          <pc:sldMk cId="3303345066" sldId="261"/>
        </pc:sldMkLst>
      </pc:sldChg>
      <pc:sldChg chg="del">
        <pc:chgData name="勝 佐藤" userId="b69f2ccf821d8ba0" providerId="LiveId" clId="{632FB328-B203-4225-8458-C0B7B7CB75B6}" dt="2024-03-10T04:11:40.230" v="265" actId="47"/>
        <pc:sldMkLst>
          <pc:docMk/>
          <pc:sldMk cId="1970467113" sldId="262"/>
        </pc:sldMkLst>
      </pc:sldChg>
      <pc:sldChg chg="addSp delSp modSp del mod">
        <pc:chgData name="勝 佐藤" userId="b69f2ccf821d8ba0" providerId="LiveId" clId="{632FB328-B203-4225-8458-C0B7B7CB75B6}" dt="2024-03-10T04:11:44.079" v="266" actId="47"/>
        <pc:sldMkLst>
          <pc:docMk/>
          <pc:sldMk cId="1933959341" sldId="263"/>
        </pc:sldMkLst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2" creationId="{F180AF83-555A-4AC8-F7F1-C2F403BD97FF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4" creationId="{AB3E68AA-F333-1E73-EE0D-E9B04ECBECB8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7" creationId="{B048DC77-EE29-907D-9ECA-021BC41DF03D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14" creationId="{02CBB9B6-6CFB-40EE-980A-0CF148A4E3AA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15" creationId="{94F52226-AA6B-A79F-A8F6-DA4DFE7FB88F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16" creationId="{A74030F4-78E9-27CB-DF72-0FC0C90DF562}"/>
          </ac:spMkLst>
        </pc:spChg>
        <pc:spChg chg="mod">
          <ac:chgData name="勝 佐藤" userId="b69f2ccf821d8ba0" providerId="LiveId" clId="{632FB328-B203-4225-8458-C0B7B7CB75B6}" dt="2024-03-08T01:19:44.079" v="7" actId="1076"/>
          <ac:spMkLst>
            <pc:docMk/>
            <pc:sldMk cId="1933959341" sldId="263"/>
            <ac:spMk id="17" creationId="{8F4AB1CE-CAEB-233A-B594-D6C98A854501}"/>
          </ac:spMkLst>
        </pc:spChg>
        <pc:picChg chg="mod">
          <ac:chgData name="勝 佐藤" userId="b69f2ccf821d8ba0" providerId="LiveId" clId="{632FB328-B203-4225-8458-C0B7B7CB75B6}" dt="2024-03-08T01:19:44.079" v="7" actId="1076"/>
          <ac:picMkLst>
            <pc:docMk/>
            <pc:sldMk cId="1933959341" sldId="263"/>
            <ac:picMk id="3" creationId="{5A1AD816-6C91-E4E2-D268-77B433A20FE8}"/>
          </ac:picMkLst>
        </pc:picChg>
        <pc:picChg chg="add del mod">
          <ac:chgData name="勝 佐藤" userId="b69f2ccf821d8ba0" providerId="LiveId" clId="{632FB328-B203-4225-8458-C0B7B7CB75B6}" dt="2024-03-08T01:19:35.212" v="4" actId="21"/>
          <ac:picMkLst>
            <pc:docMk/>
            <pc:sldMk cId="1933959341" sldId="263"/>
            <ac:picMk id="8" creationId="{09C22461-61B8-D30D-BBBD-18086DA2D333}"/>
          </ac:picMkLst>
        </pc:picChg>
        <pc:cxnChg chg="mod">
          <ac:chgData name="勝 佐藤" userId="b69f2ccf821d8ba0" providerId="LiveId" clId="{632FB328-B203-4225-8458-C0B7B7CB75B6}" dt="2024-03-08T01:19:44.079" v="7" actId="1076"/>
          <ac:cxnSpMkLst>
            <pc:docMk/>
            <pc:sldMk cId="1933959341" sldId="263"/>
            <ac:cxnSpMk id="5" creationId="{2A17AFE7-53FF-0D98-26B3-CEB48E4FFC52}"/>
          </ac:cxnSpMkLst>
        </pc:cxnChg>
        <pc:cxnChg chg="mod">
          <ac:chgData name="勝 佐藤" userId="b69f2ccf821d8ba0" providerId="LiveId" clId="{632FB328-B203-4225-8458-C0B7B7CB75B6}" dt="2024-03-08T01:19:44.079" v="7" actId="1076"/>
          <ac:cxnSpMkLst>
            <pc:docMk/>
            <pc:sldMk cId="1933959341" sldId="263"/>
            <ac:cxnSpMk id="6" creationId="{2747CE21-F4D1-627F-B7CC-B191BE58F2C1}"/>
          </ac:cxnSpMkLst>
        </pc:cxnChg>
        <pc:cxnChg chg="mod">
          <ac:chgData name="勝 佐藤" userId="b69f2ccf821d8ba0" providerId="LiveId" clId="{632FB328-B203-4225-8458-C0B7B7CB75B6}" dt="2024-03-08T01:19:44.079" v="7" actId="1076"/>
          <ac:cxnSpMkLst>
            <pc:docMk/>
            <pc:sldMk cId="1933959341" sldId="263"/>
            <ac:cxnSpMk id="9" creationId="{DD9045E1-7FA7-008B-3899-4472BFED5D73}"/>
          </ac:cxnSpMkLst>
        </pc:cxnChg>
        <pc:cxnChg chg="mod">
          <ac:chgData name="勝 佐藤" userId="b69f2ccf821d8ba0" providerId="LiveId" clId="{632FB328-B203-4225-8458-C0B7B7CB75B6}" dt="2024-03-08T01:19:44.079" v="7" actId="1076"/>
          <ac:cxnSpMkLst>
            <pc:docMk/>
            <pc:sldMk cId="1933959341" sldId="263"/>
            <ac:cxnSpMk id="10" creationId="{E4C800FF-6933-548F-F791-937AC13194C8}"/>
          </ac:cxnSpMkLst>
        </pc:cxnChg>
        <pc:cxnChg chg="mod">
          <ac:chgData name="勝 佐藤" userId="b69f2ccf821d8ba0" providerId="LiveId" clId="{632FB328-B203-4225-8458-C0B7B7CB75B6}" dt="2024-03-08T01:19:44.079" v="7" actId="1076"/>
          <ac:cxnSpMkLst>
            <pc:docMk/>
            <pc:sldMk cId="1933959341" sldId="263"/>
            <ac:cxnSpMk id="11" creationId="{78518387-025A-5979-31F0-35F04436E840}"/>
          </ac:cxnSpMkLst>
        </pc:cxnChg>
      </pc:sldChg>
      <pc:sldChg chg="addSp modSp mod">
        <pc:chgData name="勝 佐藤" userId="b69f2ccf821d8ba0" providerId="LiveId" clId="{632FB328-B203-4225-8458-C0B7B7CB75B6}" dt="2024-03-13T01:18:27.510" v="328" actId="1038"/>
        <pc:sldMkLst>
          <pc:docMk/>
          <pc:sldMk cId="2972266960" sldId="268"/>
        </pc:sldMkLst>
        <pc:spChg chg="mod">
          <ac:chgData name="勝 佐藤" userId="b69f2ccf821d8ba0" providerId="LiveId" clId="{632FB328-B203-4225-8458-C0B7B7CB75B6}" dt="2024-03-13T01:17:17.657" v="318" actId="20577"/>
          <ac:spMkLst>
            <pc:docMk/>
            <pc:sldMk cId="2972266960" sldId="268"/>
            <ac:spMk id="2" creationId="{85C74151-5310-CD25-35E2-2C688B65037E}"/>
          </ac:spMkLst>
        </pc:spChg>
        <pc:spChg chg="mod">
          <ac:chgData name="勝 佐藤" userId="b69f2ccf821d8ba0" providerId="LiveId" clId="{632FB328-B203-4225-8458-C0B7B7CB75B6}" dt="2024-03-13T01:17:13.845" v="316" actId="20577"/>
          <ac:spMkLst>
            <pc:docMk/>
            <pc:sldMk cId="2972266960" sldId="268"/>
            <ac:spMk id="6" creationId="{20077FEA-4DA6-3603-B059-81CB35A85D72}"/>
          </ac:spMkLst>
        </pc:spChg>
        <pc:spChg chg="add mod">
          <ac:chgData name="勝 佐藤" userId="b69f2ccf821d8ba0" providerId="LiveId" clId="{632FB328-B203-4225-8458-C0B7B7CB75B6}" dt="2024-03-13T01:17:42.753" v="324" actId="1076"/>
          <ac:spMkLst>
            <pc:docMk/>
            <pc:sldMk cId="2972266960" sldId="268"/>
            <ac:spMk id="9" creationId="{A62ED437-12D8-C188-F819-DAA3A9ED56BA}"/>
          </ac:spMkLst>
        </pc:spChg>
        <pc:spChg chg="add mod">
          <ac:chgData name="勝 佐藤" userId="b69f2ccf821d8ba0" providerId="LiveId" clId="{632FB328-B203-4225-8458-C0B7B7CB75B6}" dt="2024-03-13T01:18:27.510" v="328" actId="1038"/>
          <ac:spMkLst>
            <pc:docMk/>
            <pc:sldMk cId="2972266960" sldId="268"/>
            <ac:spMk id="12" creationId="{92A94552-3EAE-F34F-09C0-B3529EE3DF38}"/>
          </ac:spMkLst>
        </pc:spChg>
      </pc:sldChg>
      <pc:sldChg chg="addSp modSp new mod">
        <pc:chgData name="勝 佐藤" userId="b69f2ccf821d8ba0" providerId="LiveId" clId="{632FB328-B203-4225-8458-C0B7B7CB75B6}" dt="2024-03-08T01:19:38.575" v="6" actId="1076"/>
        <pc:sldMkLst>
          <pc:docMk/>
          <pc:sldMk cId="3234497289" sldId="269"/>
        </pc:sldMkLst>
        <pc:picChg chg="add mod">
          <ac:chgData name="勝 佐藤" userId="b69f2ccf821d8ba0" providerId="LiveId" clId="{632FB328-B203-4225-8458-C0B7B7CB75B6}" dt="2024-03-08T01:19:38.575" v="6" actId="1076"/>
          <ac:picMkLst>
            <pc:docMk/>
            <pc:sldMk cId="3234497289" sldId="269"/>
            <ac:picMk id="8" creationId="{09C22461-61B8-D30D-BBBD-18086DA2D333}"/>
          </ac:picMkLst>
        </pc:picChg>
      </pc:sldChg>
      <pc:sldChg chg="addSp delSp modSp new mod">
        <pc:chgData name="勝 佐藤" userId="b69f2ccf821d8ba0" providerId="LiveId" clId="{632FB328-B203-4225-8458-C0B7B7CB75B6}" dt="2024-03-11T04:28:25.726" v="269" actId="1076"/>
        <pc:sldMkLst>
          <pc:docMk/>
          <pc:sldMk cId="2812910937" sldId="270"/>
        </pc:sldMkLst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4" creationId="{008601B2-8D4E-0F60-0AD8-71E6B6845134}"/>
          </ac:spMkLst>
        </pc:spChg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5" creationId="{992815F6-D0D3-BE6E-12FF-07BCCF0C7245}"/>
          </ac:spMkLst>
        </pc:spChg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6" creationId="{E20C511C-50A6-9D6F-F8F1-82A270FA73A7}"/>
          </ac:spMkLst>
        </pc:spChg>
        <pc:spChg chg="add mod">
          <ac:chgData name="勝 佐藤" userId="b69f2ccf821d8ba0" providerId="LiveId" clId="{632FB328-B203-4225-8458-C0B7B7CB75B6}" dt="2024-03-11T04:28:25.726" v="269" actId="1076"/>
          <ac:spMkLst>
            <pc:docMk/>
            <pc:sldMk cId="2812910937" sldId="270"/>
            <ac:spMk id="15" creationId="{F9A60778-CFE7-85E5-0C47-A9DF4E62772B}"/>
          </ac:spMkLst>
        </pc:spChg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16" creationId="{F8913B01-6DDC-79E4-468F-40E8B549D3CA}"/>
          </ac:spMkLst>
        </pc:spChg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17" creationId="{0DA19D46-5934-DA7B-963F-AC28D7241F5F}"/>
          </ac:spMkLst>
        </pc:spChg>
        <pc:spChg chg="add mod">
          <ac:chgData name="勝 佐藤" userId="b69f2ccf821d8ba0" providerId="LiveId" clId="{632FB328-B203-4225-8458-C0B7B7CB75B6}" dt="2024-03-10T04:07:58.642" v="211" actId="1076"/>
          <ac:spMkLst>
            <pc:docMk/>
            <pc:sldMk cId="2812910937" sldId="270"/>
            <ac:spMk id="18" creationId="{4DFB7920-AB57-2C08-BC44-E85DC2E64DBC}"/>
          </ac:spMkLst>
        </pc:spChg>
        <pc:spChg chg="add del mod">
          <ac:chgData name="勝 佐藤" userId="b69f2ccf821d8ba0" providerId="LiveId" clId="{632FB328-B203-4225-8458-C0B7B7CB75B6}" dt="2024-03-10T04:04:22.019" v="168"/>
          <ac:spMkLst>
            <pc:docMk/>
            <pc:sldMk cId="2812910937" sldId="270"/>
            <ac:spMk id="19" creationId="{46971ACE-2FF2-B2E4-0ECC-7C8ACFEDBE7C}"/>
          </ac:spMkLst>
        </pc:spChg>
        <pc:spChg chg="add mod">
          <ac:chgData name="勝 佐藤" userId="b69f2ccf821d8ba0" providerId="LiveId" clId="{632FB328-B203-4225-8458-C0B7B7CB75B6}" dt="2024-03-10T04:07:21.075" v="197" actId="1076"/>
          <ac:spMkLst>
            <pc:docMk/>
            <pc:sldMk cId="2812910937" sldId="270"/>
            <ac:spMk id="20" creationId="{072C0262-8679-7E15-77F0-3020F4AA225A}"/>
          </ac:spMkLst>
        </pc:spChg>
        <pc:spChg chg="add mod">
          <ac:chgData name="勝 佐藤" userId="b69f2ccf821d8ba0" providerId="LiveId" clId="{632FB328-B203-4225-8458-C0B7B7CB75B6}" dt="2024-03-10T04:07:40.056" v="210" actId="20577"/>
          <ac:spMkLst>
            <pc:docMk/>
            <pc:sldMk cId="2812910937" sldId="270"/>
            <ac:spMk id="21" creationId="{5198B954-471E-BB5D-8952-18D46673905B}"/>
          </ac:spMkLst>
        </pc:spChg>
        <pc:spChg chg="add mod">
          <ac:chgData name="勝 佐藤" userId="b69f2ccf821d8ba0" providerId="LiveId" clId="{632FB328-B203-4225-8458-C0B7B7CB75B6}" dt="2024-03-10T04:09:18.983" v="249" actId="1076"/>
          <ac:spMkLst>
            <pc:docMk/>
            <pc:sldMk cId="2812910937" sldId="270"/>
            <ac:spMk id="22" creationId="{5E4BC45B-22A5-6C29-F174-549625581DA4}"/>
          </ac:spMkLst>
        </pc:spChg>
        <pc:spChg chg="add mod">
          <ac:chgData name="勝 佐藤" userId="b69f2ccf821d8ba0" providerId="LiveId" clId="{632FB328-B203-4225-8458-C0B7B7CB75B6}" dt="2024-03-10T04:09:23.432" v="250" actId="1076"/>
          <ac:spMkLst>
            <pc:docMk/>
            <pc:sldMk cId="2812910937" sldId="270"/>
            <ac:spMk id="23" creationId="{2EDE8432-8F75-71BE-1F4B-38CD910BDBE5}"/>
          </ac:spMkLst>
        </pc:spChg>
        <pc:spChg chg="add mod">
          <ac:chgData name="勝 佐藤" userId="b69f2ccf821d8ba0" providerId="LiveId" clId="{632FB328-B203-4225-8458-C0B7B7CB75B6}" dt="2024-03-10T04:10:44.418" v="264" actId="1038"/>
          <ac:spMkLst>
            <pc:docMk/>
            <pc:sldMk cId="2812910937" sldId="270"/>
            <ac:spMk id="24" creationId="{F8AC72F9-2752-B703-466A-10D6C439F3D0}"/>
          </ac:spMkLst>
        </pc:spChg>
        <pc:spChg chg="add mod">
          <ac:chgData name="勝 佐藤" userId="b69f2ccf821d8ba0" providerId="LiveId" clId="{632FB328-B203-4225-8458-C0B7B7CB75B6}" dt="2024-03-10T04:10:44.418" v="264" actId="1038"/>
          <ac:spMkLst>
            <pc:docMk/>
            <pc:sldMk cId="2812910937" sldId="270"/>
            <ac:spMk id="25" creationId="{08AC2890-6ACD-306C-1E59-D8B9004CEE55}"/>
          </ac:spMkLst>
        </pc:spChg>
        <pc:picChg chg="add mod">
          <ac:chgData name="勝 佐藤" userId="b69f2ccf821d8ba0" providerId="LiveId" clId="{632FB328-B203-4225-8458-C0B7B7CB75B6}" dt="2024-03-10T04:07:21.075" v="197" actId="1076"/>
          <ac:picMkLst>
            <pc:docMk/>
            <pc:sldMk cId="2812910937" sldId="270"/>
            <ac:picMk id="3" creationId="{8C2565E7-6B92-C4A6-EDB5-61EC384E1D2F}"/>
          </ac:picMkLst>
        </pc:picChg>
        <pc:cxnChg chg="add mod">
          <ac:chgData name="勝 佐藤" userId="b69f2ccf821d8ba0" providerId="LiveId" clId="{632FB328-B203-4225-8458-C0B7B7CB75B6}" dt="2024-03-11T04:28:22.718" v="268" actId="14100"/>
          <ac:cxnSpMkLst>
            <pc:docMk/>
            <pc:sldMk cId="2812910937" sldId="270"/>
            <ac:cxnSpMk id="8" creationId="{DD264B7F-4EAD-9FBA-118F-23438ACC5436}"/>
          </ac:cxnSpMkLst>
        </pc:cxnChg>
        <pc:cxnChg chg="add mod">
          <ac:chgData name="勝 佐藤" userId="b69f2ccf821d8ba0" providerId="LiveId" clId="{632FB328-B203-4225-8458-C0B7B7CB75B6}" dt="2024-03-10T04:07:21.075" v="197" actId="1076"/>
          <ac:cxnSpMkLst>
            <pc:docMk/>
            <pc:sldMk cId="2812910937" sldId="270"/>
            <ac:cxnSpMk id="10" creationId="{8C4ABECB-1FE4-AC99-1C0D-254D29250264}"/>
          </ac:cxnSpMkLst>
        </pc:cxnChg>
        <pc:cxnChg chg="add del mod">
          <ac:chgData name="勝 佐藤" userId="b69f2ccf821d8ba0" providerId="LiveId" clId="{632FB328-B203-4225-8458-C0B7B7CB75B6}" dt="2024-03-10T04:00:57.423" v="117" actId="478"/>
          <ac:cxnSpMkLst>
            <pc:docMk/>
            <pc:sldMk cId="2812910937" sldId="270"/>
            <ac:cxnSpMk id="13" creationId="{0D3C7D02-F919-B460-477F-AA59DC0B3B3D}"/>
          </ac:cxnSpMkLst>
        </pc:cxnChg>
        <pc:cxnChg chg="add mod">
          <ac:chgData name="勝 佐藤" userId="b69f2ccf821d8ba0" providerId="LiveId" clId="{632FB328-B203-4225-8458-C0B7B7CB75B6}" dt="2024-03-10T04:07:21.075" v="197" actId="1076"/>
          <ac:cxnSpMkLst>
            <pc:docMk/>
            <pc:sldMk cId="2812910937" sldId="270"/>
            <ac:cxnSpMk id="14" creationId="{06E7F36C-EEC3-9A0B-950D-0FD788B54A81}"/>
          </ac:cxnSpMkLst>
        </pc:cxnChg>
      </pc:sldChg>
      <pc:sldChg chg="addSp delSp modSp new mod modClrScheme chgLayout">
        <pc:chgData name="勝 佐藤" userId="b69f2ccf821d8ba0" providerId="LiveId" clId="{632FB328-B203-4225-8458-C0B7B7CB75B6}" dt="2024-03-12T04:14:06.080" v="299" actId="1035"/>
        <pc:sldMkLst>
          <pc:docMk/>
          <pc:sldMk cId="61347317" sldId="271"/>
        </pc:sldMkLst>
        <pc:spChg chg="del">
          <ac:chgData name="勝 佐藤" userId="b69f2ccf821d8ba0" providerId="LiveId" clId="{632FB328-B203-4225-8458-C0B7B7CB75B6}" dt="2024-03-12T04:13:03.024" v="271" actId="700"/>
          <ac:spMkLst>
            <pc:docMk/>
            <pc:sldMk cId="61347317" sldId="271"/>
            <ac:spMk id="2" creationId="{5278EC21-892A-483C-45FE-1CEA8B52BE72}"/>
          </ac:spMkLst>
        </pc:spChg>
        <pc:spChg chg="del">
          <ac:chgData name="勝 佐藤" userId="b69f2ccf821d8ba0" providerId="LiveId" clId="{632FB328-B203-4225-8458-C0B7B7CB75B6}" dt="2024-03-12T04:13:03.024" v="271" actId="700"/>
          <ac:spMkLst>
            <pc:docMk/>
            <pc:sldMk cId="61347317" sldId="271"/>
            <ac:spMk id="3" creationId="{ADBD9906-78A9-E7A2-E36A-911081F34409}"/>
          </ac:spMkLst>
        </pc:spChg>
        <pc:spChg chg="add mod">
          <ac:chgData name="勝 佐藤" userId="b69f2ccf821d8ba0" providerId="LiveId" clId="{632FB328-B203-4225-8458-C0B7B7CB75B6}" dt="2024-03-12T04:13:54.406" v="282" actId="1076"/>
          <ac:spMkLst>
            <pc:docMk/>
            <pc:sldMk cId="61347317" sldId="271"/>
            <ac:spMk id="5" creationId="{FFC2FAF6-8CCB-9B52-28E7-9A76810899B9}"/>
          </ac:spMkLst>
        </pc:spChg>
        <pc:spChg chg="add mod">
          <ac:chgData name="勝 佐藤" userId="b69f2ccf821d8ba0" providerId="LiveId" clId="{632FB328-B203-4225-8458-C0B7B7CB75B6}" dt="2024-03-12T04:14:06.080" v="299" actId="1035"/>
          <ac:spMkLst>
            <pc:docMk/>
            <pc:sldMk cId="61347317" sldId="271"/>
            <ac:spMk id="6" creationId="{646C1B46-6E46-04D1-0AFB-0A91BE98DC79}"/>
          </ac:spMkLst>
        </pc:spChg>
        <pc:graphicFrameChg chg="add mod">
          <ac:chgData name="勝 佐藤" userId="b69f2ccf821d8ba0" providerId="LiveId" clId="{632FB328-B203-4225-8458-C0B7B7CB75B6}" dt="2024-03-12T04:13:05.024" v="273"/>
          <ac:graphicFrameMkLst>
            <pc:docMk/>
            <pc:sldMk cId="61347317" sldId="271"/>
            <ac:graphicFrameMk id="4" creationId="{03C3778F-34EA-0B2A-1B40-B5505E453858}"/>
          </ac:graphicFrameMkLst>
        </pc:graphicFrameChg>
      </pc:sldChg>
      <pc:sldChg chg="addSp modSp new mod">
        <pc:chgData name="勝 佐藤" userId="b69f2ccf821d8ba0" providerId="LiveId" clId="{632FB328-B203-4225-8458-C0B7B7CB75B6}" dt="2024-03-12T04:46:30.410" v="303" actId="962"/>
        <pc:sldMkLst>
          <pc:docMk/>
          <pc:sldMk cId="3765010179" sldId="272"/>
        </pc:sldMkLst>
        <pc:picChg chg="add mod">
          <ac:chgData name="勝 佐藤" userId="b69f2ccf821d8ba0" providerId="LiveId" clId="{632FB328-B203-4225-8458-C0B7B7CB75B6}" dt="2024-03-12T04:46:30.410" v="303" actId="962"/>
          <ac:picMkLst>
            <pc:docMk/>
            <pc:sldMk cId="3765010179" sldId="272"/>
            <ac:picMk id="3" creationId="{C021BB37-84DC-9023-94F9-EDA3A2470E8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to\of-laval-nozzle\ge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156082"/>
              </a:solidFill>
              <a:prstDash val="solid"/>
            </a:ln>
          </c:spPr>
          <c:marker>
            <c:symbol val="none"/>
          </c:marker>
          <c:xVal>
            <c:numRef>
              <c:f>Sheet1!$A$1:$A$101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2.5400000000000002E-3</c:v>
                </c:pt>
                <c:pt idx="2">
                  <c:v>5.0800000000000003E-3</c:v>
                </c:pt>
                <c:pt idx="3">
                  <c:v>7.62E-3</c:v>
                </c:pt>
                <c:pt idx="4">
                  <c:v>1.0160000000000001E-2</c:v>
                </c:pt>
                <c:pt idx="5">
                  <c:v>1.2699999999999999E-2</c:v>
                </c:pt>
                <c:pt idx="6">
                  <c:v>1.524E-2</c:v>
                </c:pt>
                <c:pt idx="7">
                  <c:v>1.7780000000000001E-2</c:v>
                </c:pt>
                <c:pt idx="8">
                  <c:v>2.0320000000000001E-2</c:v>
                </c:pt>
                <c:pt idx="9">
                  <c:v>2.2859999999999998E-2</c:v>
                </c:pt>
                <c:pt idx="10">
                  <c:v>2.5399999999999999E-2</c:v>
                </c:pt>
                <c:pt idx="11">
                  <c:v>2.794E-2</c:v>
                </c:pt>
                <c:pt idx="12">
                  <c:v>3.048E-2</c:v>
                </c:pt>
                <c:pt idx="13">
                  <c:v>3.3020000000000001E-2</c:v>
                </c:pt>
                <c:pt idx="14">
                  <c:v>3.5560000000000001E-2</c:v>
                </c:pt>
                <c:pt idx="15">
                  <c:v>3.8100000000000002E-2</c:v>
                </c:pt>
                <c:pt idx="16">
                  <c:v>4.0640000000000003E-2</c:v>
                </c:pt>
                <c:pt idx="17">
                  <c:v>4.3180000000000003E-2</c:v>
                </c:pt>
                <c:pt idx="18">
                  <c:v>4.5719999999999997E-2</c:v>
                </c:pt>
                <c:pt idx="19">
                  <c:v>4.8259999999999997E-2</c:v>
                </c:pt>
                <c:pt idx="20">
                  <c:v>5.0799999999999998E-2</c:v>
                </c:pt>
                <c:pt idx="21">
                  <c:v>5.3339999999999999E-2</c:v>
                </c:pt>
                <c:pt idx="22">
                  <c:v>5.5879999999999999E-2</c:v>
                </c:pt>
                <c:pt idx="23">
                  <c:v>5.842E-2</c:v>
                </c:pt>
                <c:pt idx="24">
                  <c:v>6.096E-2</c:v>
                </c:pt>
                <c:pt idx="25">
                  <c:v>6.3500000000000001E-2</c:v>
                </c:pt>
                <c:pt idx="26">
                  <c:v>6.6040000000000001E-2</c:v>
                </c:pt>
                <c:pt idx="27">
                  <c:v>6.8580000000000002E-2</c:v>
                </c:pt>
                <c:pt idx="28">
                  <c:v>7.1120000000000003E-2</c:v>
                </c:pt>
                <c:pt idx="29">
                  <c:v>7.3660000000000003E-2</c:v>
                </c:pt>
                <c:pt idx="30">
                  <c:v>7.6200000000000004E-2</c:v>
                </c:pt>
                <c:pt idx="31">
                  <c:v>7.8740000000000004E-2</c:v>
                </c:pt>
                <c:pt idx="32">
                  <c:v>8.1280000000000005E-2</c:v>
                </c:pt>
                <c:pt idx="33">
                  <c:v>8.3820000000000006E-2</c:v>
                </c:pt>
                <c:pt idx="34">
                  <c:v>8.6360000000000006E-2</c:v>
                </c:pt>
                <c:pt idx="35">
                  <c:v>8.8900000000000007E-2</c:v>
                </c:pt>
                <c:pt idx="36">
                  <c:v>9.1439999999999994E-2</c:v>
                </c:pt>
                <c:pt idx="37">
                  <c:v>9.3979999999999994E-2</c:v>
                </c:pt>
                <c:pt idx="38">
                  <c:v>9.6519999999999995E-2</c:v>
                </c:pt>
                <c:pt idx="39">
                  <c:v>9.9059999999999995E-2</c:v>
                </c:pt>
                <c:pt idx="40">
                  <c:v>0.1016</c:v>
                </c:pt>
                <c:pt idx="41">
                  <c:v>0.10414</c:v>
                </c:pt>
                <c:pt idx="42">
                  <c:v>0.10668</c:v>
                </c:pt>
                <c:pt idx="43">
                  <c:v>0.10922</c:v>
                </c:pt>
                <c:pt idx="44">
                  <c:v>0.11176</c:v>
                </c:pt>
                <c:pt idx="45">
                  <c:v>0.1143</c:v>
                </c:pt>
                <c:pt idx="46">
                  <c:v>0.11684</c:v>
                </c:pt>
                <c:pt idx="47">
                  <c:v>0.11938</c:v>
                </c:pt>
                <c:pt idx="48">
                  <c:v>0.12192</c:v>
                </c:pt>
                <c:pt idx="49">
                  <c:v>0.12446</c:v>
                </c:pt>
                <c:pt idx="50">
                  <c:v>0.127</c:v>
                </c:pt>
                <c:pt idx="51">
                  <c:v>0.12953999999999999</c:v>
                </c:pt>
                <c:pt idx="52">
                  <c:v>0.13208</c:v>
                </c:pt>
                <c:pt idx="53">
                  <c:v>0.13461999999999999</c:v>
                </c:pt>
                <c:pt idx="54">
                  <c:v>0.13716</c:v>
                </c:pt>
                <c:pt idx="55">
                  <c:v>0.13969999999999999</c:v>
                </c:pt>
                <c:pt idx="56">
                  <c:v>0.14224000000000001</c:v>
                </c:pt>
                <c:pt idx="57">
                  <c:v>0.14477999999999999</c:v>
                </c:pt>
                <c:pt idx="58">
                  <c:v>0.14732000000000001</c:v>
                </c:pt>
                <c:pt idx="59">
                  <c:v>0.14985999999999999</c:v>
                </c:pt>
                <c:pt idx="60">
                  <c:v>0.15240000000000001</c:v>
                </c:pt>
                <c:pt idx="61">
                  <c:v>0.15493999999999999</c:v>
                </c:pt>
                <c:pt idx="62">
                  <c:v>0.15748000000000001</c:v>
                </c:pt>
                <c:pt idx="63">
                  <c:v>0.16002</c:v>
                </c:pt>
                <c:pt idx="64">
                  <c:v>0.16256000000000001</c:v>
                </c:pt>
                <c:pt idx="65">
                  <c:v>0.1651</c:v>
                </c:pt>
                <c:pt idx="66">
                  <c:v>0.16764000000000001</c:v>
                </c:pt>
                <c:pt idx="67">
                  <c:v>0.17018</c:v>
                </c:pt>
                <c:pt idx="68">
                  <c:v>0.17272000000000001</c:v>
                </c:pt>
                <c:pt idx="69">
                  <c:v>0.17526</c:v>
                </c:pt>
                <c:pt idx="70">
                  <c:v>0.17780000000000001</c:v>
                </c:pt>
                <c:pt idx="71">
                  <c:v>0.18034</c:v>
                </c:pt>
                <c:pt idx="72">
                  <c:v>0.18287999999999999</c:v>
                </c:pt>
                <c:pt idx="73">
                  <c:v>0.18542</c:v>
                </c:pt>
                <c:pt idx="74">
                  <c:v>0.18795999999999999</c:v>
                </c:pt>
                <c:pt idx="75">
                  <c:v>0.1905</c:v>
                </c:pt>
                <c:pt idx="76">
                  <c:v>0.19303999999999999</c:v>
                </c:pt>
                <c:pt idx="77">
                  <c:v>0.19558</c:v>
                </c:pt>
                <c:pt idx="78">
                  <c:v>0.19811999999999999</c:v>
                </c:pt>
                <c:pt idx="79">
                  <c:v>0.20066000000000001</c:v>
                </c:pt>
                <c:pt idx="80">
                  <c:v>0.20319999999999999</c:v>
                </c:pt>
                <c:pt idx="81">
                  <c:v>0.20574000000000001</c:v>
                </c:pt>
                <c:pt idx="82">
                  <c:v>0.20827999999999999</c:v>
                </c:pt>
                <c:pt idx="83">
                  <c:v>0.21082000000000001</c:v>
                </c:pt>
                <c:pt idx="84">
                  <c:v>0.21335999999999999</c:v>
                </c:pt>
                <c:pt idx="85">
                  <c:v>0.21590000000000001</c:v>
                </c:pt>
                <c:pt idx="86">
                  <c:v>0.21844</c:v>
                </c:pt>
                <c:pt idx="87">
                  <c:v>0.22098000000000001</c:v>
                </c:pt>
                <c:pt idx="88">
                  <c:v>0.22352</c:v>
                </c:pt>
                <c:pt idx="89">
                  <c:v>0.22606000000000001</c:v>
                </c:pt>
                <c:pt idx="90">
                  <c:v>0.2286</c:v>
                </c:pt>
                <c:pt idx="91">
                  <c:v>0.23114000000000001</c:v>
                </c:pt>
                <c:pt idx="92">
                  <c:v>0.23368</c:v>
                </c:pt>
                <c:pt idx="93">
                  <c:v>0.23622000000000001</c:v>
                </c:pt>
                <c:pt idx="94">
                  <c:v>0.23876</c:v>
                </c:pt>
                <c:pt idx="95">
                  <c:v>0.24129999999999999</c:v>
                </c:pt>
                <c:pt idx="96">
                  <c:v>0.24384</c:v>
                </c:pt>
                <c:pt idx="97">
                  <c:v>0.24637999999999999</c:v>
                </c:pt>
                <c:pt idx="98">
                  <c:v>0.24892</c:v>
                </c:pt>
                <c:pt idx="99">
                  <c:v>0.25146000000000002</c:v>
                </c:pt>
                <c:pt idx="100">
                  <c:v>0.254</c:v>
                </c:pt>
              </c:numCache>
            </c:numRef>
          </c:xVal>
          <c:yVal>
            <c:numRef>
              <c:f>Sheet1!$B$1:$B$101</c:f>
              <c:numCache>
                <c:formatCode>General</c:formatCode>
                <c:ptCount val="101"/>
                <c:pt idx="0">
                  <c:v>2.26583762751402E-2</c:v>
                </c:pt>
                <c:pt idx="1">
                  <c:v>2.2651668612825498E-2</c:v>
                </c:pt>
                <c:pt idx="2">
                  <c:v>2.2631560197092501E-2</c:v>
                </c:pt>
                <c:pt idx="3">
                  <c:v>2.2598094766449899E-2</c:v>
                </c:pt>
                <c:pt idx="4">
                  <c:v>2.2551345301497501E-2</c:v>
                </c:pt>
                <c:pt idx="5">
                  <c:v>2.2491414150138E-2</c:v>
                </c:pt>
                <c:pt idx="6">
                  <c:v>2.24184332040234E-2</c:v>
                </c:pt>
                <c:pt idx="7">
                  <c:v>2.23325641273555E-2</c:v>
                </c:pt>
                <c:pt idx="8">
                  <c:v>2.2233998639421101E-2</c:v>
                </c:pt>
                <c:pt idx="9">
                  <c:v>2.2122958852468198E-2</c:v>
                </c:pt>
                <c:pt idx="10">
                  <c:v>2.19996976666917E-2</c:v>
                </c:pt>
                <c:pt idx="11">
                  <c:v>2.1864499224178501E-2</c:v>
                </c:pt>
                <c:pt idx="12">
                  <c:v>2.1717679423644502E-2</c:v>
                </c:pt>
                <c:pt idx="13">
                  <c:v>2.1559586497644102E-2</c:v>
                </c:pt>
                <c:pt idx="14">
                  <c:v>2.13906016536097E-2</c:v>
                </c:pt>
                <c:pt idx="15">
                  <c:v>2.1211139779546199E-2</c:v>
                </c:pt>
                <c:pt idx="16">
                  <c:v>2.1021650214397999E-2</c:v>
                </c:pt>
                <c:pt idx="17">
                  <c:v>2.0822617581967701E-2</c:v>
                </c:pt>
                <c:pt idx="18">
                  <c:v>2.06145626857063E-2</c:v>
                </c:pt>
                <c:pt idx="19">
                  <c:v>2.0398043459628701E-2</c:v>
                </c:pt>
                <c:pt idx="20">
                  <c:v>2.0173655967919299E-2</c:v>
                </c:pt>
                <c:pt idx="21">
                  <c:v>1.9942035442351999E-2</c:v>
                </c:pt>
                <c:pt idx="22">
                  <c:v>1.9703857342320601E-2</c:v>
                </c:pt>
                <c:pt idx="23">
                  <c:v>1.94598384168937E-2</c:v>
                </c:pt>
                <c:pt idx="24">
                  <c:v>1.9210737741713099E-2</c:v>
                </c:pt>
                <c:pt idx="25">
                  <c:v>1.8957357695577898E-2</c:v>
                </c:pt>
                <c:pt idx="26">
                  <c:v>1.87005448320441E-2</c:v>
                </c:pt>
                <c:pt idx="27">
                  <c:v>1.8441190590213E-2</c:v>
                </c:pt>
                <c:pt idx="28">
                  <c:v>1.8180231776015601E-2</c:v>
                </c:pt>
                <c:pt idx="29">
                  <c:v>1.7918650730793E-2</c:v>
                </c:pt>
                <c:pt idx="30">
                  <c:v>1.76574750880245E-2</c:v>
                </c:pt>
                <c:pt idx="31">
                  <c:v>1.73977770021135E-2</c:v>
                </c:pt>
                <c:pt idx="32">
                  <c:v>1.7140671715929302E-2</c:v>
                </c:pt>
                <c:pt idx="33">
                  <c:v>1.6887315317459399E-2</c:v>
                </c:pt>
                <c:pt idx="34">
                  <c:v>1.6638901522025702E-2</c:v>
                </c:pt>
                <c:pt idx="35">
                  <c:v>1.6396657307168501E-2</c:v>
                </c:pt>
                <c:pt idx="36">
                  <c:v>1.6161837225165902E-2</c:v>
                </c:pt>
                <c:pt idx="37">
                  <c:v>1.59357162263505E-2</c:v>
                </c:pt>
                <c:pt idx="38">
                  <c:v>1.57195808483553E-2</c:v>
                </c:pt>
                <c:pt idx="39">
                  <c:v>1.5514718665579101E-2</c:v>
                </c:pt>
                <c:pt idx="40">
                  <c:v>1.5322405952406099E-2</c:v>
                </c:pt>
                <c:pt idx="41">
                  <c:v>1.5143893594719E-2</c:v>
                </c:pt>
                <c:pt idx="42">
                  <c:v>1.4980391386689201E-2</c:v>
                </c:pt>
                <c:pt idx="43">
                  <c:v>1.4833050970509199E-2</c:v>
                </c:pt>
                <c:pt idx="44">
                  <c:v>1.4702947808956901E-2</c:v>
                </c:pt>
                <c:pt idx="45">
                  <c:v>1.4591062713974701E-2</c:v>
                </c:pt>
                <c:pt idx="46">
                  <c:v>1.44982635749525E-2</c:v>
                </c:pt>
                <c:pt idx="47">
                  <c:v>1.44252880221756E-2</c:v>
                </c:pt>
                <c:pt idx="48">
                  <c:v>1.43727278079545E-2</c:v>
                </c:pt>
                <c:pt idx="49">
                  <c:v>1.4341015677102701E-2</c:v>
                </c:pt>
                <c:pt idx="50">
                  <c:v>1.4330415422113E-2</c:v>
                </c:pt>
                <c:pt idx="51">
                  <c:v>1.4333949711455201E-2</c:v>
                </c:pt>
                <c:pt idx="52">
                  <c:v>1.43445334184864E-2</c:v>
                </c:pt>
                <c:pt idx="53">
                  <c:v>1.43621092562268E-2</c:v>
                </c:pt>
                <c:pt idx="54">
                  <c:v>1.4386582395059E-2</c:v>
                </c:pt>
                <c:pt idx="55">
                  <c:v>1.4417821419616001E-2</c:v>
                </c:pt>
                <c:pt idx="56">
                  <c:v>1.4455659636898601E-2</c:v>
                </c:pt>
                <c:pt idx="57">
                  <c:v>1.44998967057745E-2</c:v>
                </c:pt>
                <c:pt idx="58">
                  <c:v>1.45503005517533E-2</c:v>
                </c:pt>
                <c:pt idx="59">
                  <c:v>1.4606609526156699E-2</c:v>
                </c:pt>
                <c:pt idx="60">
                  <c:v>1.4668534765624399E-2</c:v>
                </c:pt>
                <c:pt idx="61">
                  <c:v>1.47357627063406E-2</c:v>
                </c:pt>
                <c:pt idx="62">
                  <c:v>1.48079577073573E-2</c:v>
                </c:pt>
                <c:pt idx="63">
                  <c:v>1.48847647387907E-2</c:v>
                </c:pt>
                <c:pt idx="64">
                  <c:v>1.4965812093272499E-2</c:v>
                </c:pt>
                <c:pt idx="65">
                  <c:v>1.5050714082609599E-2</c:v>
                </c:pt>
                <c:pt idx="66">
                  <c:v>1.51390736858891E-2</c:v>
                </c:pt>
                <c:pt idx="67">
                  <c:v>1.5230485120003801E-2</c:v>
                </c:pt>
                <c:pt idx="68">
                  <c:v>1.5324536308525301E-2</c:v>
                </c:pt>
                <c:pt idx="69">
                  <c:v>1.5420811229806101E-2</c:v>
                </c:pt>
                <c:pt idx="70">
                  <c:v>1.5518892129969399E-2</c:v>
                </c:pt>
                <c:pt idx="71">
                  <c:v>1.5618361590905501E-2</c:v>
                </c:pt>
                <c:pt idx="72">
                  <c:v>1.5718804447437201E-2</c:v>
                </c:pt>
                <c:pt idx="73">
                  <c:v>1.5819809551373999E-2</c:v>
                </c:pt>
                <c:pt idx="74">
                  <c:v>1.5920971383220298E-2</c:v>
                </c:pt>
                <c:pt idx="75">
                  <c:v>1.6021891514828E-2</c:v>
                </c:pt>
                <c:pt idx="76">
                  <c:v>1.61221799283012E-2</c:v>
                </c:pt>
                <c:pt idx="77">
                  <c:v>1.6221456198014201E-2</c:v>
                </c:pt>
                <c:pt idx="78">
                  <c:v>1.6319350543727601E-2</c:v>
                </c:pt>
                <c:pt idx="79">
                  <c:v>1.64155047635327E-2</c:v>
                </c:pt>
                <c:pt idx="80">
                  <c:v>1.6509573055782201E-2</c:v>
                </c:pt>
                <c:pt idx="81">
                  <c:v>1.6601222739320201E-2</c:v>
                </c:pt>
                <c:pt idx="82">
                  <c:v>1.6690134881256299E-2</c:v>
                </c:pt>
                <c:pt idx="83">
                  <c:v>1.6776004841295801E-2</c:v>
                </c:pt>
                <c:pt idx="84">
                  <c:v>1.6858542741264901E-2</c:v>
                </c:pt>
                <c:pt idx="85">
                  <c:v>1.6937473868005599E-2</c:v>
                </c:pt>
                <c:pt idx="86">
                  <c:v>1.7012539017286402E-2</c:v>
                </c:pt>
                <c:pt idx="87">
                  <c:v>1.7083494785806799E-2</c:v>
                </c:pt>
                <c:pt idx="88">
                  <c:v>1.71501138177842E-2</c:v>
                </c:pt>
                <c:pt idx="89">
                  <c:v>1.7212185012027301E-2</c:v>
                </c:pt>
                <c:pt idx="90">
                  <c:v>1.7269513694817901E-2</c:v>
                </c:pt>
                <c:pt idx="91">
                  <c:v>1.7321921763367502E-2</c:v>
                </c:pt>
                <c:pt idx="92">
                  <c:v>1.7369247804078398E-2</c:v>
                </c:pt>
                <c:pt idx="93">
                  <c:v>1.7411347189339101E-2</c:v>
                </c:pt>
                <c:pt idx="94">
                  <c:v>1.7448092156106199E-2</c:v>
                </c:pt>
                <c:pt idx="95">
                  <c:v>1.7479371869088999E-2</c:v>
                </c:pt>
                <c:pt idx="96">
                  <c:v>1.7505092470935801E-2</c:v>
                </c:pt>
                <c:pt idx="97">
                  <c:v>1.75251771214456E-2</c:v>
                </c:pt>
                <c:pt idx="98">
                  <c:v>1.7539566027463802E-2</c:v>
                </c:pt>
                <c:pt idx="99">
                  <c:v>1.7548216464795201E-2</c:v>
                </c:pt>
                <c:pt idx="100">
                  <c:v>1.75511027931438E-2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32-49FB-9892-D780BF1E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680024"/>
        <c:axId val="420679304"/>
      </c:scatterChart>
      <c:valAx>
        <c:axId val="420680024"/>
        <c:scaling>
          <c:orientation val="minMax"/>
        </c:scaling>
        <c:delete val="0"/>
        <c:axPos val="b"/>
        <c:majorGridlines>
          <c:spPr>
            <a:ln>
              <a:solidFill>
                <a:srgbClr val="000000"/>
              </a:solidFill>
              <a:prstDash val="solid"/>
            </a:ln>
          </c:spPr>
        </c:majorGridlines>
        <c:numFmt formatCode="General" sourceLinked="0"/>
        <c:majorTickMark val="in"/>
        <c:minorTickMark val="none"/>
        <c:tickLblPos val="low"/>
        <c:spPr>
          <a:effectLst/>
        </c:spPr>
        <c:txPr>
          <a:bodyPr rot="0" vert="horz"/>
          <a:lstStyle/>
          <a:p>
            <a:pPr>
              <a:defRPr sz="1100" b="0" i="0" u="none" strike="noStrike" baseline="0">
                <a:latin typeface="ＭＳ Ｐゴシック"/>
                <a:ea typeface="ＭＳ Ｐゴシック"/>
                <a:cs typeface="ＭＳ Ｐゴシック"/>
              </a:defRPr>
            </a:pPr>
            <a:endParaRPr lang="ja-JP"/>
          </a:p>
        </c:txPr>
        <c:crossAx val="420679304"/>
        <c:crosses val="autoZero"/>
        <c:crossBetween val="midCat"/>
      </c:valAx>
      <c:valAx>
        <c:axId val="42067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680024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892F9-8E40-442D-A4B1-A0AD79D72AE3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E310-C50A-4E65-B66C-544EC040E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52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5E310-C50A-4E65-B66C-544EC040E4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16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D7CC9-FB0A-8CB7-8EB5-A9D82AF8E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2A5ACB-A033-7D90-84BE-B8D83A49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6CE77-E314-8116-DB90-BAE318F7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25887-9808-F63A-925A-D65C86A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7C6EB-F73E-ADAD-8418-1F75D8AC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0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E7A5-0A37-4DFC-2FDF-F3258E48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D33A21-D4A3-D8D2-0B77-2FDE5AF2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8CC18D-E6CB-98B8-F461-78BABD71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1F48B-4D6B-D6AC-8FD5-9AF7766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48207-8F29-0004-78F5-661FC393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31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791106-86D7-3985-CDED-E82F9AA9D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837774-7997-C573-62E8-BC1B3DD92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7A4D8-AC3F-F140-5C97-43D66BFF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EC6C0-5FC9-5661-7E97-9E067C8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3614A9-89E1-6021-1DAA-4FF0DADA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E208A-8BB4-88FC-D437-CF41B4A6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0B6F7-DFB8-64E5-CAB5-FD80B57C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CAC60-5E26-17D1-E6EB-4B1113CF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9C6847-E988-A0E5-CCE3-6142FF7F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CE26E-2590-A6B9-ABFF-3933C5F1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5CBE-E10C-FDE2-75C3-348BC084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88084-0DA9-CCB3-987D-5C12C003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7E08F-85DE-C704-FFD9-4EDA1796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0AEBB-D486-D7FA-0922-6D45019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6C5AF-C79B-CD34-C414-7108F691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D6A86-9879-D482-E3E4-B167C0E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7F763-4FC3-D3E2-9944-11BDBF07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AEE9D-0D19-529F-4B26-B4499C2A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E6587-D045-1631-4936-B6204E76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52041D-4A91-6AB6-835D-D34EF87C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0D67AD-9CBB-A9FA-C736-BA7325F0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4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95547-C114-8D61-0D39-9AA35B2E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AFEB9-019C-1672-6F23-591B01DD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1CE6D-E219-8CD1-2D16-F6B8DBE1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83E7CA-1CD8-B711-EEC5-58BCB03A0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569E39-E6D6-3264-C456-BCA4B397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5493DA-7F24-EA5C-4564-83B867C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D60D34-403E-3323-DFD3-895221A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A6AA03-CBE7-8293-F7E5-F18231F9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0595D-6273-59E2-7706-B16110D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1E9E47-CC8B-CC66-C812-8DD31105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6681B7-4E4A-AE0A-BB50-878869C5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A284D0-EFE1-B528-7673-8476FE0B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37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8A802F-9DE6-DC1D-AEB5-662D8E9C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44223A-629D-72A1-B0F1-A871CB81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DDFE3-EED6-8BC0-EEFF-58EB491D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2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EB5B-45E9-4545-81B0-71CA858C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D11EE-7663-EA44-36F5-A0C26CF6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89C051-86F6-FDAF-887F-6ED1154C3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D52E0B-1AA4-97D0-DE17-41837835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A06286-5263-4A90-4E86-91B47E5B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E06B7-9714-2575-C18C-9F317CFE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135B7-3580-34C9-2111-20EB3FE2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262DF3-97FF-B04E-4354-94BA914A9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9F1E38-74A0-98F7-845D-2E7F1D7A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118DA9-B3B7-C00E-8168-1D51BA45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9900-4141-3F9B-40FF-CB79D6F1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BA4CA2-2CF3-E1F7-4CD6-8705253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7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ACC351-ADF8-E1C9-40E3-0757D4AE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74BD65-122A-568F-1D3A-C99F1B57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BDDAD-7EC4-885E-9585-719319ADC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5360-D677-465E-9C06-04EF60A9877E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AE8A0-27D7-C519-DB0E-D59D8A83D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424B0-0DA8-0C7E-4426-CE2C60FAD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A9EC-77BA-451C-929D-353FA7947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3C3778F-34EA-0B2A-1B40-B5505E453858}"/>
              </a:ext>
            </a:extLst>
          </p:cNvPr>
          <p:cNvGraphicFramePr>
            <a:graphicFrameLocks/>
          </p:cNvGraphicFramePr>
          <p:nvPr/>
        </p:nvGraphicFramePr>
        <p:xfrm>
          <a:off x="2867660" y="1809000"/>
          <a:ext cx="645668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C2FAF6-8CCB-9B52-28E7-9A76810899B9}"/>
              </a:ext>
            </a:extLst>
          </p:cNvPr>
          <p:cNvSpPr txBox="1"/>
          <p:nvPr/>
        </p:nvSpPr>
        <p:spPr>
          <a:xfrm>
            <a:off x="2375338" y="3153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</a:t>
            </a:r>
            <a:r>
              <a:rPr kumimoji="1" lang="en-US" altLang="ja-JP"/>
              <a:t>[m]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6C1B46-6E46-04D1-0AFB-0A91BE98DC79}"/>
              </a:ext>
            </a:extLst>
          </p:cNvPr>
          <p:cNvSpPr txBox="1"/>
          <p:nvPr/>
        </p:nvSpPr>
        <p:spPr>
          <a:xfrm>
            <a:off x="6442839" y="49544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x[m]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白い背景に黒い文字&#10;&#10;中程度の精度で自動的に生成された説明">
            <a:extLst>
              <a:ext uri="{FF2B5EF4-FFF2-40B4-BE49-F238E27FC236}">
                <a16:creationId xmlns:a16="http://schemas.microsoft.com/office/drawing/2014/main" id="{C021BB37-84DC-9023-94F9-EDA3A247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3" y="0"/>
            <a:ext cx="11234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2565E7-6B92-C4A6-EDB5-61EC384E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6" y="2937257"/>
            <a:ext cx="9352084" cy="1632051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8601B2-8D4E-0F60-0AD8-71E6B6845134}"/>
              </a:ext>
            </a:extLst>
          </p:cNvPr>
          <p:cNvSpPr/>
          <p:nvPr/>
        </p:nvSpPr>
        <p:spPr>
          <a:xfrm>
            <a:off x="3181912" y="3595176"/>
            <a:ext cx="405958" cy="292293"/>
          </a:xfrm>
          <a:prstGeom prst="rightArrow">
            <a:avLst>
              <a:gd name="adj1" fmla="val 5465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92815F6-D0D3-BE6E-12FF-07BCCF0C7245}"/>
                  </a:ext>
                </a:extLst>
              </p:cNvPr>
              <p:cNvSpPr txBox="1"/>
              <p:nvPr/>
            </p:nvSpPr>
            <p:spPr>
              <a:xfrm>
                <a:off x="2484701" y="2339570"/>
                <a:ext cx="3495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=1.75−0.75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⁡[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92815F6-D0D3-BE6E-12FF-07BCCF0C7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01" y="2339570"/>
                <a:ext cx="349544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0C511C-50A6-9D6F-F8F1-82A270FA73A7}"/>
                  </a:ext>
                </a:extLst>
              </p:cNvPr>
              <p:cNvSpPr txBox="1"/>
              <p:nvPr/>
            </p:nvSpPr>
            <p:spPr>
              <a:xfrm>
                <a:off x="6731218" y="2339570"/>
                <a:ext cx="3495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=1.25−0.25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⁡[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0C511C-50A6-9D6F-F8F1-82A270FA7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18" y="2339570"/>
                <a:ext cx="34954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264B7F-4EAD-9FBA-118F-23438ACC5436}"/>
              </a:ext>
            </a:extLst>
          </p:cNvPr>
          <p:cNvCxnSpPr>
            <a:cxnSpLocks/>
          </p:cNvCxnSpPr>
          <p:nvPr/>
        </p:nvCxnSpPr>
        <p:spPr>
          <a:xfrm>
            <a:off x="6355681" y="3142593"/>
            <a:ext cx="0" cy="45258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4ABECB-1FE4-AC99-1C0D-254D29250264}"/>
              </a:ext>
            </a:extLst>
          </p:cNvPr>
          <p:cNvCxnSpPr>
            <a:cxnSpLocks/>
          </p:cNvCxnSpPr>
          <p:nvPr/>
        </p:nvCxnSpPr>
        <p:spPr>
          <a:xfrm flipH="1">
            <a:off x="4232423" y="2708902"/>
            <a:ext cx="134625" cy="646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6E7F36C-EEC3-9A0B-950D-0FD788B54A81}"/>
              </a:ext>
            </a:extLst>
          </p:cNvPr>
          <p:cNvCxnSpPr>
            <a:cxnSpLocks/>
          </p:cNvCxnSpPr>
          <p:nvPr/>
        </p:nvCxnSpPr>
        <p:spPr>
          <a:xfrm>
            <a:off x="8553622" y="2753506"/>
            <a:ext cx="134625" cy="646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9A60778-CFE7-85E5-0C47-A9DF4E62772B}"/>
                  </a:ext>
                </a:extLst>
              </p:cNvPr>
              <p:cNvSpPr txBox="1"/>
              <p:nvPr/>
            </p:nvSpPr>
            <p:spPr>
              <a:xfrm>
                <a:off x="5920803" y="2800579"/>
                <a:ext cx="810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9A60778-CFE7-85E5-0C47-A9DF4E62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03" y="2800579"/>
                <a:ext cx="8104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8913B01-6DDC-79E4-468F-40E8B549D3CA}"/>
                  </a:ext>
                </a:extLst>
              </p:cNvPr>
              <p:cNvSpPr txBox="1"/>
              <p:nvPr/>
            </p:nvSpPr>
            <p:spPr>
              <a:xfrm>
                <a:off x="1626603" y="4199976"/>
                <a:ext cx="810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8913B01-6DDC-79E4-468F-40E8B549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603" y="4199976"/>
                <a:ext cx="8104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DA19D46-5934-DA7B-963F-AC28D7241F5F}"/>
                  </a:ext>
                </a:extLst>
              </p:cNvPr>
              <p:cNvSpPr txBox="1"/>
              <p:nvPr/>
            </p:nvSpPr>
            <p:spPr>
              <a:xfrm>
                <a:off x="10259478" y="4110767"/>
                <a:ext cx="938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DA19D46-5934-DA7B-963F-AC28D724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78" y="4110767"/>
                <a:ext cx="9386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DFB7920-AB57-2C08-BC44-E85DC2E64DBC}"/>
                  </a:ext>
                </a:extLst>
              </p:cNvPr>
              <p:cNvSpPr txBox="1"/>
              <p:nvPr/>
            </p:nvSpPr>
            <p:spPr>
              <a:xfrm>
                <a:off x="8433850" y="4238410"/>
                <a:ext cx="163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𝑖𝑛𝑐h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DFB7920-AB57-2C08-BC44-E85DC2E6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0" y="4238410"/>
                <a:ext cx="163852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72C0262-8679-7E15-77F0-3020F4AA225A}"/>
                  </a:ext>
                </a:extLst>
              </p:cNvPr>
              <p:cNvSpPr txBox="1"/>
              <p:nvPr/>
            </p:nvSpPr>
            <p:spPr>
              <a:xfrm>
                <a:off x="320251" y="3344277"/>
                <a:ext cx="171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=6895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𝑃𝑎</m:t>
                          </m:r>
                        </m:e>
                      </m:d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72C0262-8679-7E15-77F0-3020F4AA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1" y="3344277"/>
                <a:ext cx="171155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98B954-471E-BB5D-8952-18D46673905B}"/>
                  </a:ext>
                </a:extLst>
              </p:cNvPr>
              <p:cNvSpPr txBox="1"/>
              <p:nvPr/>
            </p:nvSpPr>
            <p:spPr>
              <a:xfrm>
                <a:off x="320250" y="3738769"/>
                <a:ext cx="1510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98B954-471E-BB5D-8952-18D46673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0" y="3738769"/>
                <a:ext cx="1510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E4BC45B-22A5-6C29-F174-549625581DA4}"/>
                  </a:ext>
                </a:extLst>
              </p:cNvPr>
              <p:cNvSpPr txBox="1"/>
              <p:nvPr/>
            </p:nvSpPr>
            <p:spPr>
              <a:xfrm>
                <a:off x="10648398" y="3388305"/>
                <a:ext cx="475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E4BC45B-22A5-6C29-F174-54962558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398" y="3388305"/>
                <a:ext cx="475578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EDE8432-8F75-71BE-1F4B-38CD910BDBE5}"/>
                  </a:ext>
                </a:extLst>
              </p:cNvPr>
              <p:cNvSpPr txBox="1"/>
              <p:nvPr/>
            </p:nvSpPr>
            <p:spPr>
              <a:xfrm>
                <a:off x="10661285" y="3703001"/>
                <a:ext cx="4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EDE8432-8F75-71BE-1F4B-38CD910B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285" y="3703001"/>
                <a:ext cx="4626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8AC72F9-2752-B703-466A-10D6C439F3D0}"/>
                  </a:ext>
                </a:extLst>
              </p:cNvPr>
              <p:cNvSpPr txBox="1"/>
              <p:nvPr/>
            </p:nvSpPr>
            <p:spPr>
              <a:xfrm>
                <a:off x="6121958" y="4081323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8AC72F9-2752-B703-466A-10D6C439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8" y="4081323"/>
                <a:ext cx="46435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8AC2890-6ACD-306C-1E59-D8B9004CEE55}"/>
                  </a:ext>
                </a:extLst>
              </p:cNvPr>
              <p:cNvSpPr txBox="1"/>
              <p:nvPr/>
            </p:nvSpPr>
            <p:spPr>
              <a:xfrm>
                <a:off x="6134845" y="4396019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8AC2890-6ACD-306C-1E59-D8B9004C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45" y="4396019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1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9C22461-61B8-D30D-BBBD-18086DA2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5" y="466594"/>
            <a:ext cx="6287045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FF14CB29-6126-90C5-E6E2-5F67FDD6D502}"/>
              </a:ext>
            </a:extLst>
          </p:cNvPr>
          <p:cNvSpPr/>
          <p:nvPr/>
        </p:nvSpPr>
        <p:spPr>
          <a:xfrm>
            <a:off x="3026979" y="1208690"/>
            <a:ext cx="3331780" cy="1324303"/>
          </a:xfrm>
          <a:custGeom>
            <a:avLst/>
            <a:gdLst>
              <a:gd name="connsiteX0" fmla="*/ 0 w 3331780"/>
              <a:gd name="connsiteY0" fmla="*/ 1324303 h 1324303"/>
              <a:gd name="connsiteX1" fmla="*/ 1334814 w 3331780"/>
              <a:gd name="connsiteY1" fmla="*/ 493986 h 1324303"/>
              <a:gd name="connsiteX2" fmla="*/ 3331780 w 3331780"/>
              <a:gd name="connsiteY2" fmla="*/ 0 h 132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780" h="1324303">
                <a:moveTo>
                  <a:pt x="0" y="1324303"/>
                </a:moveTo>
                <a:cubicBezTo>
                  <a:pt x="389758" y="1019503"/>
                  <a:pt x="779517" y="714703"/>
                  <a:pt x="1334814" y="493986"/>
                </a:cubicBezTo>
                <a:cubicBezTo>
                  <a:pt x="1890111" y="273269"/>
                  <a:pt x="2610945" y="136634"/>
                  <a:pt x="33317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F203A55-EFD3-F724-8856-1E61160469DA}"/>
              </a:ext>
            </a:extLst>
          </p:cNvPr>
          <p:cNvSpPr/>
          <p:nvPr/>
        </p:nvSpPr>
        <p:spPr>
          <a:xfrm>
            <a:off x="3373821" y="1492468"/>
            <a:ext cx="3026979" cy="1513490"/>
          </a:xfrm>
          <a:custGeom>
            <a:avLst/>
            <a:gdLst>
              <a:gd name="connsiteX0" fmla="*/ 0 w 3026979"/>
              <a:gd name="connsiteY0" fmla="*/ 1513490 h 1513490"/>
              <a:gd name="connsiteX1" fmla="*/ 1208689 w 3026979"/>
              <a:gd name="connsiteY1" fmla="*/ 567559 h 1513490"/>
              <a:gd name="connsiteX2" fmla="*/ 3026979 w 3026979"/>
              <a:gd name="connsiteY2" fmla="*/ 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979" h="1513490">
                <a:moveTo>
                  <a:pt x="0" y="1513490"/>
                </a:moveTo>
                <a:cubicBezTo>
                  <a:pt x="352096" y="1166648"/>
                  <a:pt x="704193" y="819807"/>
                  <a:pt x="1208689" y="567559"/>
                </a:cubicBezTo>
                <a:cubicBezTo>
                  <a:pt x="1713185" y="315311"/>
                  <a:pt x="2370082" y="157655"/>
                  <a:pt x="3026979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C21EC03-43D6-5E58-C99D-8D0F6B58335D}"/>
              </a:ext>
            </a:extLst>
          </p:cNvPr>
          <p:cNvSpPr/>
          <p:nvPr/>
        </p:nvSpPr>
        <p:spPr>
          <a:xfrm rot="19449364">
            <a:off x="3328239" y="2244565"/>
            <a:ext cx="370640" cy="52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8C026F-A403-2C71-5B25-362404C6137D}"/>
              </a:ext>
            </a:extLst>
          </p:cNvPr>
          <p:cNvSpPr/>
          <p:nvPr/>
        </p:nvSpPr>
        <p:spPr>
          <a:xfrm rot="20696460">
            <a:off x="5934447" y="1273554"/>
            <a:ext cx="224410" cy="3041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5A7CD8-850C-30CF-FB50-B34D60F5F9C1}"/>
              </a:ext>
            </a:extLst>
          </p:cNvPr>
          <p:cNvSpPr txBox="1"/>
          <p:nvPr/>
        </p:nvSpPr>
        <p:spPr>
          <a:xfrm>
            <a:off x="4692869" y="2113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流管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7A3ECFE-C160-3021-6857-AE8848190E8F}"/>
              </a:ext>
            </a:extLst>
          </p:cNvPr>
          <p:cNvCxnSpPr>
            <a:cxnSpLocks/>
          </p:cNvCxnSpPr>
          <p:nvPr/>
        </p:nvCxnSpPr>
        <p:spPr>
          <a:xfrm flipV="1">
            <a:off x="4267200" y="1739461"/>
            <a:ext cx="546538" cy="262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4956CA-7B7D-AA6B-AC09-0843B6749835}"/>
              </a:ext>
            </a:extLst>
          </p:cNvPr>
          <p:cNvCxnSpPr/>
          <p:nvPr/>
        </p:nvCxnSpPr>
        <p:spPr>
          <a:xfrm>
            <a:off x="7537711" y="3883046"/>
            <a:ext cx="29113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7087B8-BD3D-D31F-5435-CD1EA0CB6F22}"/>
              </a:ext>
            </a:extLst>
          </p:cNvPr>
          <p:cNvCxnSpPr/>
          <p:nvPr/>
        </p:nvCxnSpPr>
        <p:spPr>
          <a:xfrm>
            <a:off x="7537711" y="5281191"/>
            <a:ext cx="29113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002CAA-D03C-9A3E-FF9F-74B0AFCD0731}"/>
              </a:ext>
            </a:extLst>
          </p:cNvPr>
          <p:cNvCxnSpPr>
            <a:cxnSpLocks/>
          </p:cNvCxnSpPr>
          <p:nvPr/>
        </p:nvCxnSpPr>
        <p:spPr>
          <a:xfrm>
            <a:off x="9089783" y="3899338"/>
            <a:ext cx="0" cy="13713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5ACAFD-1E89-2772-796D-5C61154088C1}"/>
              </a:ext>
            </a:extLst>
          </p:cNvPr>
          <p:cNvCxnSpPr>
            <a:cxnSpLocks/>
          </p:cNvCxnSpPr>
          <p:nvPr/>
        </p:nvCxnSpPr>
        <p:spPr>
          <a:xfrm>
            <a:off x="7746124" y="4715618"/>
            <a:ext cx="54653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3B63109-4918-7B3B-B877-A5034F020568}"/>
              </a:ext>
            </a:extLst>
          </p:cNvPr>
          <p:cNvCxnSpPr>
            <a:cxnSpLocks/>
          </p:cNvCxnSpPr>
          <p:nvPr/>
        </p:nvCxnSpPr>
        <p:spPr>
          <a:xfrm>
            <a:off x="9816662" y="4715618"/>
            <a:ext cx="54653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F392C4-F2E3-1DD5-184B-C92E6BBB7495}"/>
              </a:ext>
            </a:extLst>
          </p:cNvPr>
          <p:cNvSpPr txBox="1"/>
          <p:nvPr/>
        </p:nvSpPr>
        <p:spPr>
          <a:xfrm>
            <a:off x="8668176" y="53764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衝撃波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5B994A-F9CF-90C8-64D9-1C233AA0A6C3}"/>
                  </a:ext>
                </a:extLst>
              </p:cNvPr>
              <p:cNvSpPr txBox="1"/>
              <p:nvPr/>
            </p:nvSpPr>
            <p:spPr>
              <a:xfrm>
                <a:off x="8524547" y="3846345"/>
                <a:ext cx="11935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>
                  <a:solidFill>
                    <a:schemeClr val="tx1"/>
                  </a:solidFill>
                </a:endParaRPr>
              </a:p>
              <a:p>
                <a:r>
                  <a:rPr kumimoji="1" lang="en-US" altLang="ja-JP" b="0">
                    <a:solidFill>
                      <a:schemeClr val="tx1"/>
                    </a:solidFill>
                  </a:rPr>
                  <a:t>…      … </a:t>
                </a:r>
                <a:endParaRPr kumimoji="1" lang="en-US" altLang="ja-JP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5B994A-F9CF-90C8-64D9-1C233AA0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47" y="3846345"/>
                <a:ext cx="1193532" cy="1477328"/>
              </a:xfrm>
              <a:prstGeom prst="rect">
                <a:avLst/>
              </a:prstGeom>
              <a:blipFill>
                <a:blip r:embed="rId2"/>
                <a:stretch>
                  <a:fillRect l="-4082" b="-5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1B5BAB-01AF-CAF5-18E4-C15F91FF45E9}"/>
                  </a:ext>
                </a:extLst>
              </p:cNvPr>
              <p:cNvSpPr txBox="1"/>
              <p:nvPr/>
            </p:nvSpPr>
            <p:spPr>
              <a:xfrm>
                <a:off x="2579718" y="1632888"/>
                <a:ext cx="1345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1B5BAB-01AF-CAF5-18E4-C15F91F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718" y="1632888"/>
                <a:ext cx="134575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EFD3D51-2AEA-ED35-1098-54812EEE3868}"/>
                  </a:ext>
                </a:extLst>
              </p:cNvPr>
              <p:cNvSpPr txBox="1"/>
              <p:nvPr/>
            </p:nvSpPr>
            <p:spPr>
              <a:xfrm>
                <a:off x="5513653" y="1653426"/>
                <a:ext cx="1361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EFD3D51-2AEA-ED35-1098-54812EEE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53" y="1653426"/>
                <a:ext cx="136171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14F48ED-BC34-D16C-4236-7BD4936EFBEC}"/>
              </a:ext>
            </a:extLst>
          </p:cNvPr>
          <p:cNvSpPr txBox="1"/>
          <p:nvPr/>
        </p:nvSpPr>
        <p:spPr>
          <a:xfrm>
            <a:off x="8340490" y="348752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断面</a:t>
            </a:r>
            <a:r>
              <a:rPr lang="en-US" altLang="ja-JP"/>
              <a:t>1   </a:t>
            </a:r>
            <a:r>
              <a:rPr lang="ja-JP" altLang="en-US"/>
              <a:t>断面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732FC2-4DDA-DE34-9BF8-18B095A39AFC}"/>
              </a:ext>
            </a:extLst>
          </p:cNvPr>
          <p:cNvSpPr txBox="1"/>
          <p:nvPr/>
        </p:nvSpPr>
        <p:spPr>
          <a:xfrm>
            <a:off x="2728478" y="12642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FF7C67-7A9C-420E-02C1-B42419CA51DC}"/>
              </a:ext>
            </a:extLst>
          </p:cNvPr>
          <p:cNvSpPr txBox="1"/>
          <p:nvPr/>
        </p:nvSpPr>
        <p:spPr>
          <a:xfrm>
            <a:off x="5584188" y="83483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処理 2">
                <a:extLst>
                  <a:ext uri="{FF2B5EF4-FFF2-40B4-BE49-F238E27FC236}">
                    <a16:creationId xmlns:a16="http://schemas.microsoft.com/office/drawing/2014/main" id="{E76237DA-9A5D-A4D8-EA48-6CD122D4051E}"/>
                  </a:ext>
                </a:extLst>
              </p:cNvPr>
              <p:cNvSpPr/>
              <p:nvPr/>
            </p:nvSpPr>
            <p:spPr>
              <a:xfrm>
                <a:off x="2485698" y="430925"/>
                <a:ext cx="3331779" cy="767255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スロート部で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&lt;1?</m:t>
                    </m:r>
                  </m:oMath>
                </a14:m>
                <a:endParaRPr kumimoji="1" lang="en-US" altLang="ja-JP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（よどみ点物理量から</a:t>
                </a:r>
                <a:r>
                  <a:rPr lang="ja-JP" altLang="en-US">
                    <a:solidFill>
                      <a:sysClr val="windowText" lastClr="000000"/>
                    </a:solidFill>
                  </a:rPr>
                  <a:t>判断</a:t>
                </a:r>
                <a:r>
                  <a:rPr kumimoji="1" lang="ja-JP" altLang="en-US">
                    <a:solidFill>
                      <a:sysClr val="windowText" lastClr="000000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3" name="フローチャート: 処理 2">
                <a:extLst>
                  <a:ext uri="{FF2B5EF4-FFF2-40B4-BE49-F238E27FC236}">
                    <a16:creationId xmlns:a16="http://schemas.microsoft.com/office/drawing/2014/main" id="{E76237DA-9A5D-A4D8-EA48-6CD122D40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98" y="430925"/>
                <a:ext cx="3331779" cy="767255"/>
              </a:xfrm>
              <a:prstGeom prst="flowChartProcess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D82609AC-5D0B-B067-3196-C1BB33B47927}"/>
              </a:ext>
            </a:extLst>
          </p:cNvPr>
          <p:cNvSpPr/>
          <p:nvPr/>
        </p:nvSpPr>
        <p:spPr>
          <a:xfrm>
            <a:off x="6674071" y="567559"/>
            <a:ext cx="3331779" cy="49398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全領域を亜音速で物性値計算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CE10616-30BF-0215-A498-6703810E7569}"/>
              </a:ext>
            </a:extLst>
          </p:cNvPr>
          <p:cNvSpPr/>
          <p:nvPr/>
        </p:nvSpPr>
        <p:spPr>
          <a:xfrm>
            <a:off x="2422636" y="1808359"/>
            <a:ext cx="3457903" cy="76725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スロート下流で衝撃波発生？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（下流端圧力から推定）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3EC460A-C110-D68B-62A3-8222BBA19FD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817477" y="814553"/>
            <a:ext cx="85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162E6B-98B9-C745-7E09-7DD197099017}"/>
              </a:ext>
            </a:extLst>
          </p:cNvPr>
          <p:cNvSpPr txBox="1"/>
          <p:nvPr/>
        </p:nvSpPr>
        <p:spPr>
          <a:xfrm>
            <a:off x="5919484" y="44522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733EEF69-D6D8-8849-B1C3-72C5CAB694FB}"/>
              </a:ext>
            </a:extLst>
          </p:cNvPr>
          <p:cNvSpPr/>
          <p:nvPr/>
        </p:nvSpPr>
        <p:spPr>
          <a:xfrm>
            <a:off x="6674071" y="1692749"/>
            <a:ext cx="2837791" cy="997903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スロート下流を超音速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スロート上流を亜音速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として物性値を計算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09EFF0-C4AE-570A-1266-2130424B8499}"/>
              </a:ext>
            </a:extLst>
          </p:cNvPr>
          <p:cNvSpPr txBox="1"/>
          <p:nvPr/>
        </p:nvSpPr>
        <p:spPr>
          <a:xfrm>
            <a:off x="6033488" y="182980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8EAED-D333-DE37-FF3A-299A8474768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880539" y="2191701"/>
            <a:ext cx="793532" cy="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B82239-281B-04BA-90D2-A79B24D300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151588" y="1198180"/>
            <a:ext cx="0" cy="6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7721AD32-3158-0386-E8DD-6C5ACAF43641}"/>
              </a:ext>
            </a:extLst>
          </p:cNvPr>
          <p:cNvSpPr/>
          <p:nvPr/>
        </p:nvSpPr>
        <p:spPr>
          <a:xfrm>
            <a:off x="2422636" y="3142595"/>
            <a:ext cx="3457903" cy="76725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衝撃波前後の物理量を計算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（６方程式、６変数）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CB9BCD17-AAB5-A700-8806-6FB19B0D2EA6}"/>
              </a:ext>
            </a:extLst>
          </p:cNvPr>
          <p:cNvSpPr/>
          <p:nvPr/>
        </p:nvSpPr>
        <p:spPr>
          <a:xfrm>
            <a:off x="2102071" y="4478567"/>
            <a:ext cx="4130567" cy="123906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入口↔スロート</a:t>
            </a:r>
            <a:r>
              <a:rPr lang="en-US" altLang="ja-JP">
                <a:solidFill>
                  <a:sysClr val="windowText" lastClr="000000"/>
                </a:solidFill>
              </a:rPr>
              <a:t>(</a:t>
            </a:r>
            <a:r>
              <a:rPr lang="ja-JP" altLang="en-US">
                <a:solidFill>
                  <a:sysClr val="windowText" lastClr="000000"/>
                </a:solidFill>
              </a:rPr>
              <a:t>ゾーン</a:t>
            </a:r>
            <a:r>
              <a:rPr lang="en-US" altLang="ja-JP">
                <a:solidFill>
                  <a:sysClr val="windowText" lastClr="000000"/>
                </a:solidFill>
              </a:rPr>
              <a:t>A)</a:t>
            </a:r>
            <a:r>
              <a:rPr lang="ja-JP" altLang="en-US">
                <a:solidFill>
                  <a:sysClr val="windowText" lastClr="000000"/>
                </a:solidFill>
              </a:rPr>
              <a:t>を亜音速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スロート↔衝撃波</a:t>
            </a:r>
            <a:r>
              <a:rPr lang="en-US" altLang="ja-JP">
                <a:solidFill>
                  <a:sysClr val="windowText" lastClr="000000"/>
                </a:solidFill>
              </a:rPr>
              <a:t>(</a:t>
            </a:r>
            <a:r>
              <a:rPr lang="ja-JP" altLang="en-US">
                <a:solidFill>
                  <a:sysClr val="windowText" lastClr="000000"/>
                </a:solidFill>
              </a:rPr>
              <a:t>ゾーン</a:t>
            </a:r>
            <a:r>
              <a:rPr lang="en-US" altLang="ja-JP">
                <a:solidFill>
                  <a:sysClr val="windowText" lastClr="000000"/>
                </a:solidFill>
              </a:rPr>
              <a:t>B)</a:t>
            </a:r>
            <a:r>
              <a:rPr lang="ja-JP" altLang="en-US">
                <a:solidFill>
                  <a:sysClr val="windowText" lastClr="000000"/>
                </a:solidFill>
              </a:rPr>
              <a:t>を超音速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衝撃波↔出口</a:t>
            </a:r>
            <a:r>
              <a:rPr kumimoji="1" lang="en-US" altLang="ja-JP">
                <a:solidFill>
                  <a:sysClr val="windowText" lastClr="000000"/>
                </a:solidFill>
              </a:rPr>
              <a:t>(</a:t>
            </a:r>
            <a:r>
              <a:rPr kumimoji="1" lang="ja-JP" altLang="en-US">
                <a:solidFill>
                  <a:sysClr val="windowText" lastClr="000000"/>
                </a:solidFill>
              </a:rPr>
              <a:t>ゾーン</a:t>
            </a:r>
            <a:r>
              <a:rPr kumimoji="1" lang="en-US" altLang="ja-JP">
                <a:solidFill>
                  <a:sysClr val="windowText" lastClr="000000"/>
                </a:solidFill>
              </a:rPr>
              <a:t>C)</a:t>
            </a:r>
            <a:r>
              <a:rPr kumimoji="1" lang="ja-JP" altLang="en-US">
                <a:solidFill>
                  <a:sysClr val="windowText" lastClr="000000"/>
                </a:solidFill>
              </a:rPr>
              <a:t>を亜音速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として物性値を計算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B6F50F1-C67C-42B0-97E7-84904AEA1C56}"/>
                  </a:ext>
                </a:extLst>
              </p:cNvPr>
              <p:cNvSpPr txBox="1"/>
              <p:nvPr/>
            </p:nvSpPr>
            <p:spPr>
              <a:xfrm>
                <a:off x="3731178" y="125880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B6F50F1-C67C-42B0-97E7-84904AEA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78" y="1258804"/>
                <a:ext cx="1443857" cy="369332"/>
              </a:xfrm>
              <a:prstGeom prst="rect">
                <a:avLst/>
              </a:prstGeom>
              <a:blipFill>
                <a:blip r:embed="rId4"/>
                <a:stretch>
                  <a:fillRect l="-3376" t="-6557" r="-84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E2C42-3255-F6E2-BCAC-2EFE89F3F048}"/>
              </a:ext>
            </a:extLst>
          </p:cNvPr>
          <p:cNvSpPr txBox="1"/>
          <p:nvPr/>
        </p:nvSpPr>
        <p:spPr>
          <a:xfrm>
            <a:off x="3572582" y="25785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E2B988F-73C9-69F7-22B2-D5289062A67E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151588" y="2575615"/>
            <a:ext cx="0" cy="56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CD07BBC-CA94-8642-012E-70B2B1624760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4151588" y="3909851"/>
            <a:ext cx="15767" cy="5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C74151-5310-CD25-35E2-2C688B65037E}"/>
              </a:ext>
            </a:extLst>
          </p:cNvPr>
          <p:cNvSpPr txBox="1"/>
          <p:nvPr/>
        </p:nvSpPr>
        <p:spPr>
          <a:xfrm>
            <a:off x="1711127" y="338475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/>
              <a:t>A</a:t>
            </a:r>
            <a:r>
              <a:rPr kumimoji="1" lang="ja-JP" altLang="en-US"/>
              <a:t>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077FEA-4DA6-3603-B059-81CB35A85D72}"/>
              </a:ext>
            </a:extLst>
          </p:cNvPr>
          <p:cNvSpPr txBox="1"/>
          <p:nvPr/>
        </p:nvSpPr>
        <p:spPr>
          <a:xfrm>
            <a:off x="1343262" y="492393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/>
              <a:t>B</a:t>
            </a:r>
            <a:r>
              <a:rPr kumimoji="1" lang="ja-JP" altLang="en-US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2ED437-12D8-C188-F819-DAA3A9ED56BA}"/>
              </a:ext>
            </a:extLst>
          </p:cNvPr>
          <p:cNvSpPr txBox="1"/>
          <p:nvPr/>
        </p:nvSpPr>
        <p:spPr>
          <a:xfrm>
            <a:off x="9909196" y="62988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/>
              <a:t>C</a:t>
            </a:r>
            <a:r>
              <a:rPr kumimoji="1" lang="ja-JP" altLang="en-US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A94552-3EAE-F34F-09C0-B3529EE3DF38}"/>
              </a:ext>
            </a:extLst>
          </p:cNvPr>
          <p:cNvSpPr txBox="1"/>
          <p:nvPr/>
        </p:nvSpPr>
        <p:spPr>
          <a:xfrm>
            <a:off x="9391967" y="20144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lang="en-US" altLang="ja-JP"/>
              <a:t>D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722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94AF0083-44B1-8E4E-A79F-AA4850A6FBBF}"/>
              </a:ext>
            </a:extLst>
          </p:cNvPr>
          <p:cNvSpPr/>
          <p:nvPr/>
        </p:nvSpPr>
        <p:spPr>
          <a:xfrm>
            <a:off x="1933904" y="546538"/>
            <a:ext cx="2606566" cy="78827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流入条件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（よどみ点状態）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2BCC87D6-C0BF-30CF-104B-F500E39F299A}"/>
              </a:ext>
            </a:extLst>
          </p:cNvPr>
          <p:cNvSpPr/>
          <p:nvPr/>
        </p:nvSpPr>
        <p:spPr>
          <a:xfrm>
            <a:off x="1933904" y="1839310"/>
            <a:ext cx="2606566" cy="78827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臨界状態の計算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（スロート部）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23E1CC6-0A52-6283-60FD-46334423B17E}"/>
              </a:ext>
            </a:extLst>
          </p:cNvPr>
          <p:cNvSpPr/>
          <p:nvPr/>
        </p:nvSpPr>
        <p:spPr>
          <a:xfrm>
            <a:off x="1550276" y="3250325"/>
            <a:ext cx="3373822" cy="130065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スロート部</a:t>
            </a:r>
            <a:r>
              <a:rPr kumimoji="1"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shock</a:t>
            </a:r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の関係式</a:t>
            </a:r>
            <a:endParaRPr kumimoji="1"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shock</a:t>
            </a:r>
            <a:r>
              <a:rPr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前後の釣り合い</a:t>
            </a:r>
            <a:endParaRPr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shock</a:t>
            </a:r>
            <a:r>
              <a:rPr kumimoji="1"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</a:t>
            </a:r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流出部の関係式</a:t>
            </a:r>
            <a:endParaRPr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（６方程式）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B71E72E-CC54-B82D-4A66-A05BA2168043}"/>
              </a:ext>
            </a:extLst>
          </p:cNvPr>
          <p:cNvSpPr/>
          <p:nvPr/>
        </p:nvSpPr>
        <p:spPr>
          <a:xfrm>
            <a:off x="1550276" y="5010808"/>
            <a:ext cx="3373822" cy="130065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shock</a:t>
            </a:r>
            <a:r>
              <a:rPr kumimoji="1" lang="ja-JP" altLang="en-US">
                <a:solidFill>
                  <a:sysClr val="windowText" lastClr="000000"/>
                </a:solidFill>
              </a:rPr>
              <a:t>前後の物理量</a:t>
            </a:r>
            <a:r>
              <a:rPr kumimoji="1" lang="en-US" altLang="ja-JP">
                <a:solidFill>
                  <a:sysClr val="windowText" lastClr="000000"/>
                </a:solidFill>
              </a:rPr>
              <a:t>(M1,M2,p1,p2)</a:t>
            </a:r>
            <a:r>
              <a:rPr kumimoji="1" lang="ja-JP" altLang="en-US">
                <a:solidFill>
                  <a:sysClr val="windowText" lastClr="000000"/>
                </a:solidFill>
              </a:rPr>
              <a:t>の算出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A1</a:t>
            </a:r>
            <a:r>
              <a:rPr lang="ja-JP" altLang="en-US">
                <a:solidFill>
                  <a:sysClr val="windowText" lastClr="000000"/>
                </a:solidFill>
              </a:rPr>
              <a:t>から</a:t>
            </a:r>
            <a:r>
              <a:rPr lang="en-US" altLang="ja-JP">
                <a:solidFill>
                  <a:sysClr val="windowText" lastClr="000000"/>
                </a:solidFill>
              </a:rPr>
              <a:t>shock</a:t>
            </a:r>
            <a:r>
              <a:rPr lang="ja-JP" altLang="en-US">
                <a:solidFill>
                  <a:sysClr val="windowText" lastClr="000000"/>
                </a:solidFill>
              </a:rPr>
              <a:t>位置を算出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流出部マッハ数</a:t>
            </a:r>
            <a:r>
              <a:rPr kumimoji="1" lang="en-US" altLang="ja-JP">
                <a:solidFill>
                  <a:sysClr val="windowText" lastClr="000000"/>
                </a:solidFill>
              </a:rPr>
              <a:t>Me</a:t>
            </a:r>
            <a:r>
              <a:rPr kumimoji="1" lang="ja-JP" altLang="en-US">
                <a:solidFill>
                  <a:sysClr val="windowText" lastClr="000000"/>
                </a:solidFill>
              </a:rPr>
              <a:t>の算出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フローチャート: 処理 6">
                <a:extLst>
                  <a:ext uri="{FF2B5EF4-FFF2-40B4-BE49-F238E27FC236}">
                    <a16:creationId xmlns:a16="http://schemas.microsoft.com/office/drawing/2014/main" id="{762A766E-BEDC-F21E-B2DD-9CB960C521F3}"/>
                  </a:ext>
                </a:extLst>
              </p:cNvPr>
              <p:cNvSpPr/>
              <p:nvPr/>
            </p:nvSpPr>
            <p:spPr>
              <a:xfrm>
                <a:off x="6521668" y="927539"/>
                <a:ext cx="4388070" cy="143728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スロート通過流量（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>
                    <a:solidFill>
                      <a:sysClr val="windowText" lastClr="000000"/>
                    </a:solidFill>
                  </a:rPr>
                  <a:t>）</a:t>
                </a:r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、</a:t>
                </a:r>
                <a:r>
                  <a:rPr kumimoji="1" lang="en-US" altLang="ja-JP">
                    <a:solidFill>
                      <a:sysClr val="windowText" lastClr="000000"/>
                    </a:solidFill>
                  </a:rPr>
                  <a:t>Me, P2</a:t>
                </a:r>
                <a:r>
                  <a:rPr lang="ja-JP" altLang="en-US">
                    <a:solidFill>
                      <a:sysClr val="windowText" lastClr="000000"/>
                    </a:solidFill>
                  </a:rPr>
                  <a:t>に利用してゾーン（</a:t>
                </a:r>
                <a:r>
                  <a:rPr lang="en-US" altLang="ja-JP">
                    <a:solidFill>
                      <a:sysClr val="windowText" lastClr="000000"/>
                    </a:solidFill>
                  </a:rPr>
                  <a:t>C)</a:t>
                </a:r>
                <a:r>
                  <a:rPr lang="ja-JP" altLang="en-US">
                    <a:solidFill>
                      <a:sysClr val="windowText" lastClr="000000"/>
                    </a:solidFill>
                  </a:rPr>
                  <a:t>における</a:t>
                </a:r>
                <a:endParaRPr lang="en-US" altLang="ja-JP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物理量を計算</a:t>
                </a:r>
                <a:endParaRPr kumimoji="1" lang="en-US" altLang="ja-JP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（</a:t>
                </a:r>
                <a:r>
                  <a:rPr lang="en-US" altLang="ja-JP">
                    <a:solidFill>
                      <a:sysClr val="windowText" lastClr="000000"/>
                    </a:solidFill>
                  </a:rPr>
                  <a:t>x</a:t>
                </a:r>
                <a:r>
                  <a:rPr lang="en-US" altLang="ja-JP">
                    <a:solidFill>
                      <a:sysClr val="windowText" lastClr="000000"/>
                    </a:solidFill>
                    <a:sym typeface="Wingdings" panose="05000000000000000000" pitchFamily="2" charset="2"/>
                  </a:rPr>
                  <a:t>A(x)M(x)</a:t>
                </a:r>
                <a:r>
                  <a:rPr kumimoji="1" lang="ja-JP" altLang="en-US">
                    <a:solidFill>
                      <a:sysClr val="windowText" lastClr="000000"/>
                    </a:solidFill>
                  </a:rPr>
                  <a:t>等エントロピー式）</a:t>
                </a:r>
                <a:endParaRPr kumimoji="1" lang="en-US" altLang="ja-JP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フローチャート: 処理 6">
                <a:extLst>
                  <a:ext uri="{FF2B5EF4-FFF2-40B4-BE49-F238E27FC236}">
                    <a16:creationId xmlns:a16="http://schemas.microsoft.com/office/drawing/2014/main" id="{762A766E-BEDC-F21E-B2DD-9CB960C5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68" y="927539"/>
                <a:ext cx="4388070" cy="1437289"/>
              </a:xfrm>
              <a:prstGeom prst="flowChartProcess">
                <a:avLst/>
              </a:prstGeom>
              <a:blipFill>
                <a:blip r:embed="rId2"/>
                <a:stretch>
                  <a:fillRect r="-8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315E3-BA47-496F-2336-A57DD8E439F2}"/>
                  </a:ext>
                </a:extLst>
              </p:cNvPr>
              <p:cNvSpPr txBox="1"/>
              <p:nvPr/>
            </p:nvSpPr>
            <p:spPr>
              <a:xfrm>
                <a:off x="7358578" y="2511973"/>
                <a:ext cx="3176703" cy="116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315E3-BA47-496F-2336-A57DD8E4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78" y="2511973"/>
                <a:ext cx="3176703" cy="1166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BBB6DA-C407-BD08-6DA7-0BEC1FF08711}"/>
                  </a:ext>
                </a:extLst>
              </p:cNvPr>
              <p:cNvSpPr txBox="1"/>
              <p:nvPr/>
            </p:nvSpPr>
            <p:spPr>
              <a:xfrm>
                <a:off x="7358578" y="3938247"/>
                <a:ext cx="168071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BBB6DA-C407-BD08-6DA7-0BEC1FF0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78" y="3938247"/>
                <a:ext cx="1680717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F0C4582-2B5D-6BF5-EEDB-4F3D046EB61E}"/>
                  </a:ext>
                </a:extLst>
              </p:cNvPr>
              <p:cNvSpPr txBox="1"/>
              <p:nvPr/>
            </p:nvSpPr>
            <p:spPr>
              <a:xfrm>
                <a:off x="7358578" y="4704442"/>
                <a:ext cx="1040092" cy="69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F0C4582-2B5D-6BF5-EEDB-4F3D046E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78" y="4704442"/>
                <a:ext cx="1040092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86C407-E0B6-7EE2-A0CD-4FD2974C9317}"/>
                  </a:ext>
                </a:extLst>
              </p:cNvPr>
              <p:cNvSpPr txBox="1"/>
              <p:nvPr/>
            </p:nvSpPr>
            <p:spPr>
              <a:xfrm>
                <a:off x="8600088" y="4768866"/>
                <a:ext cx="131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86C407-E0B6-7EE2-A0CD-4FD2974C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88" y="4768866"/>
                <a:ext cx="13146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27B46A6-7207-EBC1-2C4F-E0C76FA7C54A}"/>
                  </a:ext>
                </a:extLst>
              </p:cNvPr>
              <p:cNvSpPr txBox="1"/>
              <p:nvPr/>
            </p:nvSpPr>
            <p:spPr>
              <a:xfrm>
                <a:off x="10260621" y="4646781"/>
                <a:ext cx="114505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27B46A6-7207-EBC1-2C4F-E0C76FA7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621" y="4646781"/>
                <a:ext cx="1145057" cy="613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905ACD0-4B22-663E-DF6A-4BE28B88A125}"/>
                  </a:ext>
                </a:extLst>
              </p:cNvPr>
              <p:cNvSpPr txBox="1"/>
              <p:nvPr/>
            </p:nvSpPr>
            <p:spPr>
              <a:xfrm>
                <a:off x="2520324" y="2569624"/>
                <a:ext cx="1433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905ACD0-4B22-663E-DF6A-4BE28B88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24" y="2569624"/>
                <a:ext cx="143372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5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736CA3C8-119F-F0D8-E216-A9D48B1BC8C3}"/>
              </a:ext>
            </a:extLst>
          </p:cNvPr>
          <p:cNvSpPr/>
          <p:nvPr/>
        </p:nvSpPr>
        <p:spPr>
          <a:xfrm>
            <a:off x="783021" y="801415"/>
            <a:ext cx="3373822" cy="130065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スロート部</a:t>
            </a:r>
            <a:r>
              <a:rPr kumimoji="1"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shock</a:t>
            </a:r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の関係式</a:t>
            </a:r>
            <a:endParaRPr kumimoji="1"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shock</a:t>
            </a:r>
            <a:r>
              <a:rPr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前後の釣り合い</a:t>
            </a:r>
            <a:endParaRPr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shock</a:t>
            </a:r>
            <a:r>
              <a:rPr kumimoji="1" lang="en-US" altLang="ja-JP">
                <a:solidFill>
                  <a:sysClr val="windowText" lastClr="000000"/>
                </a:solidFill>
                <a:sym typeface="Wingdings" panose="05000000000000000000" pitchFamily="2" charset="2"/>
              </a:rPr>
              <a:t></a:t>
            </a:r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流出部の関係式</a:t>
            </a:r>
            <a:endParaRPr lang="en-US" altLang="ja-JP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（６方程式）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65C3BF5-F806-4984-4AC7-B9BE2B02CB81}"/>
                  </a:ext>
                </a:extLst>
              </p:cNvPr>
              <p:cNvSpPr txBox="1"/>
              <p:nvPr/>
            </p:nvSpPr>
            <p:spPr>
              <a:xfrm>
                <a:off x="5397064" y="662151"/>
                <a:ext cx="3282181" cy="116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65C3BF5-F806-4984-4AC7-B9BE2B02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64" y="662151"/>
                <a:ext cx="3282181" cy="1166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2720FB-012D-F202-9C32-C18BD25C1371}"/>
                  </a:ext>
                </a:extLst>
              </p:cNvPr>
              <p:cNvSpPr txBox="1"/>
              <p:nvPr/>
            </p:nvSpPr>
            <p:spPr>
              <a:xfrm>
                <a:off x="5533698" y="1870537"/>
                <a:ext cx="2651367" cy="11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2720FB-012D-F202-9C32-C18BD25C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98" y="1870537"/>
                <a:ext cx="2651367" cy="1144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B735773-6A7F-C3B4-9A8A-B1D5EDD8857A}"/>
                  </a:ext>
                </a:extLst>
              </p:cNvPr>
              <p:cNvSpPr txBox="1"/>
              <p:nvPr/>
            </p:nvSpPr>
            <p:spPr>
              <a:xfrm>
                <a:off x="5533697" y="3131778"/>
                <a:ext cx="2660921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B735773-6A7F-C3B4-9A8A-B1D5EDD8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97" y="3131778"/>
                <a:ext cx="2660921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D3A70BF-1FD4-E936-8235-9BA5ABF7FAD9}"/>
                  </a:ext>
                </a:extLst>
              </p:cNvPr>
              <p:cNvSpPr txBox="1"/>
              <p:nvPr/>
            </p:nvSpPr>
            <p:spPr>
              <a:xfrm>
                <a:off x="5533697" y="3908078"/>
                <a:ext cx="2146485" cy="101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D3A70BF-1FD4-E936-8235-9BA5ABF7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97" y="3908078"/>
                <a:ext cx="2146485" cy="101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65726B6-1185-516E-B284-43A30A5831EB}"/>
                  </a:ext>
                </a:extLst>
              </p:cNvPr>
              <p:cNvSpPr txBox="1"/>
              <p:nvPr/>
            </p:nvSpPr>
            <p:spPr>
              <a:xfrm>
                <a:off x="5502542" y="4921882"/>
                <a:ext cx="2656689" cy="11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65726B6-1185-516E-B284-43A30A583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2" y="4921882"/>
                <a:ext cx="2656689" cy="1144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94923A-6513-29B1-031E-117DAD21F47B}"/>
                  </a:ext>
                </a:extLst>
              </p:cNvPr>
              <p:cNvSpPr txBox="1"/>
              <p:nvPr/>
            </p:nvSpPr>
            <p:spPr>
              <a:xfrm>
                <a:off x="8679245" y="5029504"/>
                <a:ext cx="3179396" cy="116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94923A-6513-29B1-031E-117DAD21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45" y="5029504"/>
                <a:ext cx="3179396" cy="1166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0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5332AFF-D399-946B-F6C8-F748F1FA8F64}"/>
                  </a:ext>
                </a:extLst>
              </p:cNvPr>
              <p:cNvSpPr txBox="1"/>
              <p:nvPr/>
            </p:nvSpPr>
            <p:spPr>
              <a:xfrm>
                <a:off x="3957147" y="1660634"/>
                <a:ext cx="3075201" cy="116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5332AFF-D399-946B-F6C8-F748F1FA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7" y="1660634"/>
                <a:ext cx="3075201" cy="1166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4E44EB-D4BD-330A-AE38-1A3385923C96}"/>
              </a:ext>
            </a:extLst>
          </p:cNvPr>
          <p:cNvSpPr txBox="1"/>
          <p:nvPr/>
        </p:nvSpPr>
        <p:spPr>
          <a:xfrm>
            <a:off x="935421" y="77776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shock</a:t>
            </a:r>
            <a:r>
              <a:rPr lang="ja-JP" altLang="en-US"/>
              <a:t>上流側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369</Words>
  <Application>Microsoft Office PowerPoint</Application>
  <PresentationFormat>ワイド画面</PresentationFormat>
  <Paragraphs>78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勝 佐藤</dc:creator>
  <cp:lastModifiedBy>勝 佐藤</cp:lastModifiedBy>
  <cp:revision>57</cp:revision>
  <dcterms:created xsi:type="dcterms:W3CDTF">2024-02-27T04:16:38Z</dcterms:created>
  <dcterms:modified xsi:type="dcterms:W3CDTF">2024-03-13T01:18:31Z</dcterms:modified>
</cp:coreProperties>
</file>