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084-FD05-412E-B791-C7FAFC4BFF5D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6CED-303E-4336-BC06-52857E8B2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02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084-FD05-412E-B791-C7FAFC4BFF5D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6CED-303E-4336-BC06-52857E8B2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5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084-FD05-412E-B791-C7FAFC4BFF5D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6CED-303E-4336-BC06-52857E8B2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5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084-FD05-412E-B791-C7FAFC4BFF5D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6CED-303E-4336-BC06-52857E8B2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1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084-FD05-412E-B791-C7FAFC4BFF5D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6CED-303E-4336-BC06-52857E8B2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5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084-FD05-412E-B791-C7FAFC4BFF5D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6CED-303E-4336-BC06-52857E8B2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1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084-FD05-412E-B791-C7FAFC4BFF5D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6CED-303E-4336-BC06-52857E8B2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8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084-FD05-412E-B791-C7FAFC4BFF5D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6CED-303E-4336-BC06-52857E8B2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99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084-FD05-412E-B791-C7FAFC4BFF5D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6CED-303E-4336-BC06-52857E8B2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5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084-FD05-412E-B791-C7FAFC4BFF5D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6CED-303E-4336-BC06-52857E8B2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0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084-FD05-412E-B791-C7FAFC4BFF5D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6CED-303E-4336-BC06-52857E8B2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5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E4084-FD05-412E-B791-C7FAFC4BFF5D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96CED-303E-4336-BC06-52857E8B2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4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1007164" y="1895061"/>
            <a:ext cx="3600000" cy="360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1007164" y="1895061"/>
            <a:ext cx="3600000" cy="9939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 B C D E F </a:t>
            </a:r>
            <a:r>
              <a:rPr lang="en-US" sz="2800" dirty="0">
                <a:solidFill>
                  <a:srgbClr val="FF0000"/>
                </a:solidFill>
              </a:rPr>
              <a:t>G H</a:t>
            </a:r>
            <a:r>
              <a:rPr lang="en-US" sz="2800" dirty="0"/>
              <a:t> I</a:t>
            </a:r>
            <a:endParaRPr lang="en-US" sz="1100" dirty="0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2449357" y="3725452"/>
            <a:ext cx="715617" cy="4240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2449357" y="3216391"/>
            <a:ext cx="715617" cy="4240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2449356" y="4234513"/>
            <a:ext cx="715617" cy="4240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2449355" y="4743574"/>
            <a:ext cx="715617" cy="4240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5121964" y="1895061"/>
            <a:ext cx="3600000" cy="360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กล่องข้อความ 16"/>
          <p:cNvSpPr txBox="1"/>
          <p:nvPr/>
        </p:nvSpPr>
        <p:spPr>
          <a:xfrm>
            <a:off x="5121963" y="2900024"/>
            <a:ext cx="3599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1.J</a:t>
            </a:r>
          </a:p>
          <a:p>
            <a:r>
              <a:rPr lang="en-US" sz="2000" dirty="0">
                <a:solidFill>
                  <a:schemeClr val="bg1"/>
                </a:solidFill>
              </a:rPr>
              <a:t>2.S</a:t>
            </a:r>
          </a:p>
          <a:p>
            <a:r>
              <a:rPr lang="en-US" sz="2000" dirty="0">
                <a:solidFill>
                  <a:schemeClr val="bg1"/>
                </a:solidFill>
              </a:rPr>
              <a:t>3.O</a:t>
            </a:r>
          </a:p>
          <a:p>
            <a:r>
              <a:rPr lang="en-US" sz="2000" dirty="0">
                <a:solidFill>
                  <a:schemeClr val="bg1"/>
                </a:solidFill>
              </a:rPr>
              <a:t>4.N</a:t>
            </a:r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5121964" y="1895061"/>
            <a:ext cx="3600000" cy="9939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 B C D E F </a:t>
            </a:r>
            <a:r>
              <a:rPr lang="en-US" sz="2800" dirty="0">
                <a:solidFill>
                  <a:srgbClr val="FF0000"/>
                </a:solidFill>
              </a:rPr>
              <a:t>G H</a:t>
            </a:r>
            <a:r>
              <a:rPr lang="en-US" sz="2800" dirty="0"/>
              <a:t> I</a:t>
            </a:r>
            <a:endParaRPr lang="en-US" sz="1100" dirty="0"/>
          </a:p>
        </p:txBody>
      </p:sp>
      <p:sp>
        <p:nvSpPr>
          <p:cNvPr id="13" name="สี่เหลี่ยมผืนผ้า 12"/>
          <p:cNvSpPr/>
          <p:nvPr/>
        </p:nvSpPr>
        <p:spPr>
          <a:xfrm>
            <a:off x="6136768" y="4928715"/>
            <a:ext cx="715617" cy="4240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สี่เหลี่ยมผืนผ้า 13"/>
          <p:cNvSpPr/>
          <p:nvPr/>
        </p:nvSpPr>
        <p:spPr>
          <a:xfrm>
            <a:off x="5284339" y="4928715"/>
            <a:ext cx="715617" cy="4240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สี่เหลี่ยมผืนผ้า 14"/>
          <p:cNvSpPr/>
          <p:nvPr/>
        </p:nvSpPr>
        <p:spPr>
          <a:xfrm>
            <a:off x="6989197" y="4928715"/>
            <a:ext cx="715617" cy="4240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สี่เหลี่ยมผืนผ้า 15"/>
          <p:cNvSpPr/>
          <p:nvPr/>
        </p:nvSpPr>
        <p:spPr>
          <a:xfrm>
            <a:off x="7841626" y="4928715"/>
            <a:ext cx="715617" cy="4240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09201806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32</Words>
  <Application>Microsoft Office PowerPoint</Application>
  <PresentationFormat>แบบจอกว้าง</PresentationFormat>
  <Paragraphs>14</Paragraphs>
  <Slides>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</vt:i4>
      </vt:variant>
    </vt:vector>
  </HeadingPairs>
  <TitlesOfParts>
    <vt:vector size="7" baseType="lpstr">
      <vt:lpstr>Angsana New</vt:lpstr>
      <vt:lpstr>Arial</vt:lpstr>
      <vt:lpstr>Calibri</vt:lpstr>
      <vt:lpstr>Calibri Light</vt:lpstr>
      <vt:lpstr>Cordia New</vt:lpstr>
      <vt:lpstr>ธีมของ Office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Toon Werawat</dc:creator>
  <cp:lastModifiedBy>Toon Werawat</cp:lastModifiedBy>
  <cp:revision>3</cp:revision>
  <dcterms:created xsi:type="dcterms:W3CDTF">2016-09-17T10:06:42Z</dcterms:created>
  <dcterms:modified xsi:type="dcterms:W3CDTF">2016-09-17T10:38:52Z</dcterms:modified>
</cp:coreProperties>
</file>