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084-FD05-412E-B791-C7FAFC4BFF5D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6CED-303E-4336-BC06-52857E8B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0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084-FD05-412E-B791-C7FAFC4BFF5D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6CED-303E-4336-BC06-52857E8B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5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084-FD05-412E-B791-C7FAFC4BFF5D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6CED-303E-4336-BC06-52857E8B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5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084-FD05-412E-B791-C7FAFC4BFF5D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6CED-303E-4336-BC06-52857E8B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1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084-FD05-412E-B791-C7FAFC4BFF5D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6CED-303E-4336-BC06-52857E8B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5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084-FD05-412E-B791-C7FAFC4BFF5D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6CED-303E-4336-BC06-52857E8B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1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084-FD05-412E-B791-C7FAFC4BFF5D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6CED-303E-4336-BC06-52857E8B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8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084-FD05-412E-B791-C7FAFC4BFF5D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6CED-303E-4336-BC06-52857E8B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9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084-FD05-412E-B791-C7FAFC4BFF5D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6CED-303E-4336-BC06-52857E8B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5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084-FD05-412E-B791-C7FAFC4BFF5D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6CED-303E-4336-BC06-52857E8B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0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084-FD05-412E-B791-C7FAFC4BFF5D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6CED-303E-4336-BC06-52857E8B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5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E4084-FD05-412E-B791-C7FAFC4BFF5D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96CED-303E-4336-BC06-52857E8B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กลุ่ม 8"/>
          <p:cNvGrpSpPr/>
          <p:nvPr/>
        </p:nvGrpSpPr>
        <p:grpSpPr>
          <a:xfrm>
            <a:off x="1007164" y="1895061"/>
            <a:ext cx="2160000" cy="2160000"/>
            <a:chOff x="1007164" y="1895061"/>
            <a:chExt cx="3600000" cy="3600000"/>
          </a:xfrm>
        </p:grpSpPr>
        <p:sp>
          <p:nvSpPr>
            <p:cNvPr id="4" name="สี่เหลี่ยมผืนผ้า 3"/>
            <p:cNvSpPr/>
            <p:nvPr/>
          </p:nvSpPr>
          <p:spPr>
            <a:xfrm>
              <a:off x="1007164" y="1895061"/>
              <a:ext cx="3600000" cy="36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" name="สี่เหลี่ยมผืนผ้า 4"/>
            <p:cNvSpPr/>
            <p:nvPr/>
          </p:nvSpPr>
          <p:spPr>
            <a:xfrm>
              <a:off x="1007164" y="1895061"/>
              <a:ext cx="3600000" cy="72727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</a:t>
              </a:r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 B C D E F </a:t>
              </a:r>
              <a:r>
                <a:rPr 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 H</a:t>
              </a:r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 I</a:t>
              </a:r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สี่เหลี่ยมผืนผ้า 5"/>
            <p:cNvSpPr/>
            <p:nvPr/>
          </p:nvSpPr>
          <p:spPr>
            <a:xfrm>
              <a:off x="2471444" y="3592134"/>
              <a:ext cx="715617" cy="42407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</a:p>
          </p:txBody>
        </p:sp>
        <p:sp>
          <p:nvSpPr>
            <p:cNvPr id="7" name="สี่เหลี่ยมผืนผ้า 6"/>
            <p:cNvSpPr/>
            <p:nvPr/>
          </p:nvSpPr>
          <p:spPr>
            <a:xfrm>
              <a:off x="2471444" y="3083073"/>
              <a:ext cx="715617" cy="42407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J</a:t>
              </a:r>
            </a:p>
          </p:txBody>
        </p:sp>
        <p:sp>
          <p:nvSpPr>
            <p:cNvPr id="8" name="สี่เหลี่ยมผืนผ้า 7"/>
            <p:cNvSpPr/>
            <p:nvPr/>
          </p:nvSpPr>
          <p:spPr>
            <a:xfrm>
              <a:off x="2471442" y="4101194"/>
              <a:ext cx="715617" cy="42407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O</a:t>
              </a:r>
            </a:p>
          </p:txBody>
        </p:sp>
        <p:sp>
          <p:nvSpPr>
            <p:cNvPr id="10" name="สี่เหลี่ยมผืนผ้า 9"/>
            <p:cNvSpPr/>
            <p:nvPr/>
          </p:nvSpPr>
          <p:spPr>
            <a:xfrm>
              <a:off x="2471442" y="4610256"/>
              <a:ext cx="715617" cy="42407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N</a:t>
              </a:r>
            </a:p>
          </p:txBody>
        </p:sp>
      </p:grpSp>
      <p:grpSp>
        <p:nvGrpSpPr>
          <p:cNvPr id="3" name="กลุ่ม 2"/>
          <p:cNvGrpSpPr>
            <a:grpSpLocks noChangeAspect="1"/>
          </p:cNvGrpSpPr>
          <p:nvPr/>
        </p:nvGrpSpPr>
        <p:grpSpPr>
          <a:xfrm>
            <a:off x="3558206" y="1895061"/>
            <a:ext cx="2160000" cy="2160000"/>
            <a:chOff x="5121964" y="1895061"/>
            <a:chExt cx="3600000" cy="3600000"/>
          </a:xfrm>
        </p:grpSpPr>
        <p:sp>
          <p:nvSpPr>
            <p:cNvPr id="11" name="สี่เหลี่ยมผืนผ้า 10"/>
            <p:cNvSpPr/>
            <p:nvPr/>
          </p:nvSpPr>
          <p:spPr>
            <a:xfrm>
              <a:off x="5121964" y="1895061"/>
              <a:ext cx="3600000" cy="36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" name="กล่องข้อความ 16"/>
            <p:cNvSpPr txBox="1"/>
            <p:nvPr/>
          </p:nvSpPr>
          <p:spPr>
            <a:xfrm>
              <a:off x="5121965" y="2622339"/>
              <a:ext cx="3599999" cy="1590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1.J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2.S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3.O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4.N</a:t>
              </a:r>
            </a:p>
          </p:txBody>
        </p:sp>
        <p:sp>
          <p:nvSpPr>
            <p:cNvPr id="12" name="สี่เหลี่ยมผืนผ้า 11"/>
            <p:cNvSpPr/>
            <p:nvPr/>
          </p:nvSpPr>
          <p:spPr>
            <a:xfrm>
              <a:off x="5121965" y="1895061"/>
              <a:ext cx="3599999" cy="72727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</a:t>
              </a:r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 B C D E F </a:t>
              </a:r>
              <a:r>
                <a:rPr 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 H</a:t>
              </a:r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 I</a:t>
              </a:r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สี่เหลี่ยมผืนผ้า 12"/>
            <p:cNvSpPr/>
            <p:nvPr/>
          </p:nvSpPr>
          <p:spPr>
            <a:xfrm>
              <a:off x="6136768" y="4928715"/>
              <a:ext cx="715617" cy="42407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4" name="สี่เหลี่ยมผืนผ้า 13"/>
            <p:cNvSpPr/>
            <p:nvPr/>
          </p:nvSpPr>
          <p:spPr>
            <a:xfrm>
              <a:off x="5284339" y="4928715"/>
              <a:ext cx="715617" cy="42407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5" name="สี่เหลี่ยมผืนผ้า 14"/>
            <p:cNvSpPr/>
            <p:nvPr/>
          </p:nvSpPr>
          <p:spPr>
            <a:xfrm>
              <a:off x="6989197" y="4928715"/>
              <a:ext cx="715617" cy="42407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6" name="สี่เหลี่ยมผืนผ้า 15"/>
            <p:cNvSpPr/>
            <p:nvPr/>
          </p:nvSpPr>
          <p:spPr>
            <a:xfrm>
              <a:off x="7841626" y="4928715"/>
              <a:ext cx="715617" cy="42407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27" name="กลุ่ม 26"/>
          <p:cNvGrpSpPr/>
          <p:nvPr/>
        </p:nvGrpSpPr>
        <p:grpSpPr>
          <a:xfrm>
            <a:off x="6109248" y="1895061"/>
            <a:ext cx="2160000" cy="2160000"/>
            <a:chOff x="6109248" y="1895061"/>
            <a:chExt cx="2160000" cy="2160000"/>
          </a:xfrm>
        </p:grpSpPr>
        <p:sp>
          <p:nvSpPr>
            <p:cNvPr id="19" name="สี่เหลี่ยมผืนผ้า 18"/>
            <p:cNvSpPr/>
            <p:nvPr/>
          </p:nvSpPr>
          <p:spPr>
            <a:xfrm>
              <a:off x="6109248" y="1895061"/>
              <a:ext cx="2160000" cy="21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1" name="สี่เหลี่ยมผืนผ้า 20"/>
            <p:cNvSpPr/>
            <p:nvPr/>
          </p:nvSpPr>
          <p:spPr>
            <a:xfrm>
              <a:off x="6109249" y="1895061"/>
              <a:ext cx="2159999" cy="4363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</a:t>
              </a:r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 B C D E F </a:t>
              </a:r>
              <a:r>
                <a:rPr 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 H</a:t>
              </a:r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 I</a:t>
              </a:r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สี่เหลี่ยมผืนผ้า 25"/>
            <p:cNvSpPr/>
            <p:nvPr/>
          </p:nvSpPr>
          <p:spPr>
            <a:xfrm>
              <a:off x="6314719" y="3113281"/>
              <a:ext cx="1749057" cy="32715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90920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768626" y="1325217"/>
            <a:ext cx="6573078" cy="19704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768626" y="1323147"/>
            <a:ext cx="6573078" cy="47252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768626" y="1802707"/>
            <a:ext cx="6573078" cy="87050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940904" y="1457740"/>
            <a:ext cx="2292626" cy="384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[Date]: Title</a:t>
            </a:r>
            <a:endParaRPr lang="th-TH" dirty="0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1890714" y="1921565"/>
            <a:ext cx="5278712" cy="29154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dirty="0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940904" y="1875182"/>
            <a:ext cx="992671" cy="384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--:--/--:--</a:t>
            </a:r>
            <a:endParaRPr lang="th-TH" dirty="0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1890714" y="2261566"/>
            <a:ext cx="5278712" cy="29154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dirty="0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940904" y="2215183"/>
            <a:ext cx="992671" cy="384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7/26</a:t>
            </a:r>
            <a:endParaRPr lang="th-TH" dirty="0"/>
          </a:p>
        </p:txBody>
      </p:sp>
      <p:sp>
        <p:nvSpPr>
          <p:cNvPr id="33" name="สี่เหลี่ยมผืนผ้า 32"/>
          <p:cNvSpPr/>
          <p:nvPr/>
        </p:nvSpPr>
        <p:spPr>
          <a:xfrm>
            <a:off x="768626" y="2676938"/>
            <a:ext cx="6573078" cy="6257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768626" y="2673212"/>
            <a:ext cx="1317349" cy="6294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085975" y="2666176"/>
            <a:ext cx="1317349" cy="6294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3396490" y="2673212"/>
            <a:ext cx="1317349" cy="6294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977300" y="2778816"/>
            <a:ext cx="900000" cy="4095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  <a:endParaRPr lang="th-TH" dirty="0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2302678" y="2781917"/>
            <a:ext cx="900000" cy="4095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th-TH" dirty="0"/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3597136" y="2783161"/>
            <a:ext cx="900000" cy="4095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th-TH" dirty="0"/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768626" y="3430656"/>
            <a:ext cx="6573078" cy="19704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940904" y="3563179"/>
            <a:ext cx="2292626" cy="384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[Date]: Title</a:t>
            </a:r>
            <a:endParaRPr lang="th-TH" dirty="0"/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1890714" y="4027004"/>
            <a:ext cx="5278712" cy="29154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dirty="0"/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940904" y="3980621"/>
            <a:ext cx="992671" cy="384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--:--/--:--</a:t>
            </a:r>
            <a:endParaRPr lang="th-TH" dirty="0"/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1890714" y="4367005"/>
            <a:ext cx="5278712" cy="29154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dirty="0"/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940904" y="4320622"/>
            <a:ext cx="992671" cy="384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7/26</a:t>
            </a:r>
            <a:endParaRPr lang="th-TH" dirty="0"/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1028700" y="4858164"/>
            <a:ext cx="2667000" cy="4095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[last input]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9476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/>
          <p:cNvSpPr txBox="1"/>
          <p:nvPr/>
        </p:nvSpPr>
        <p:spPr>
          <a:xfrm>
            <a:off x="238539" y="35780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MDL2 Assets" panose="050A0102010101010101" pitchFamily="18" charset="0"/>
              </a:rPr>
              <a:t></a:t>
            </a:r>
          </a:p>
        </p:txBody>
      </p:sp>
    </p:spTree>
    <p:extLst>
      <p:ext uri="{BB962C8B-B14F-4D97-AF65-F5344CB8AC3E}">
        <p14:creationId xmlns:p14="http://schemas.microsoft.com/office/powerpoint/2010/main" val="1685796336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70</Words>
  <Application>Microsoft Office PowerPoint</Application>
  <PresentationFormat>แบบจอกว้าง</PresentationFormat>
  <Paragraphs>26</Paragraphs>
  <Slides>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</vt:i4>
      </vt:variant>
    </vt:vector>
  </HeadingPairs>
  <TitlesOfParts>
    <vt:vector size="11" baseType="lpstr">
      <vt:lpstr>Angsana New</vt:lpstr>
      <vt:lpstr>Arial</vt:lpstr>
      <vt:lpstr>Calibri</vt:lpstr>
      <vt:lpstr>Calibri Light</vt:lpstr>
      <vt:lpstr>Cordia New</vt:lpstr>
      <vt:lpstr>Segoe MDL2 Assets</vt:lpstr>
      <vt:lpstr>Segoe UI</vt:lpstr>
      <vt:lpstr>ธีมของ Office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Toon Werawat</dc:creator>
  <cp:lastModifiedBy>Toon Werawat</cp:lastModifiedBy>
  <cp:revision>18</cp:revision>
  <dcterms:created xsi:type="dcterms:W3CDTF">2016-09-17T10:06:42Z</dcterms:created>
  <dcterms:modified xsi:type="dcterms:W3CDTF">2017-05-12T19:23:38Z</dcterms:modified>
</cp:coreProperties>
</file>