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4084-FD05-412E-B791-C7FAFC4BFF5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/>
          <p:cNvGrpSpPr/>
          <p:nvPr/>
        </p:nvGrpSpPr>
        <p:grpSpPr>
          <a:xfrm>
            <a:off x="1007164" y="1895061"/>
            <a:ext cx="2160000" cy="2160000"/>
            <a:chOff x="1007164" y="1895061"/>
            <a:chExt cx="3600000" cy="3600000"/>
          </a:xfrm>
        </p:grpSpPr>
        <p:sp>
          <p:nvSpPr>
            <p:cNvPr id="4" name="สี่เหลี่ยมผืนผ้า 3"/>
            <p:cNvSpPr/>
            <p:nvPr/>
          </p:nvSpPr>
          <p:spPr>
            <a:xfrm>
              <a:off x="1007164" y="1895061"/>
              <a:ext cx="3600000" cy="36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1007164" y="1895061"/>
              <a:ext cx="3600000" cy="727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B C D E F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 H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I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สี่เหลี่ยมผืนผ้า 5"/>
            <p:cNvSpPr/>
            <p:nvPr/>
          </p:nvSpPr>
          <p:spPr>
            <a:xfrm>
              <a:off x="2471444" y="3592134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2471444" y="3083073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J</a:t>
              </a: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2471442" y="4101194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O</a:t>
              </a:r>
            </a:p>
          </p:txBody>
        </p:sp>
        <p:sp>
          <p:nvSpPr>
            <p:cNvPr id="10" name="สี่เหลี่ยมผืนผ้า 9"/>
            <p:cNvSpPr/>
            <p:nvPr/>
          </p:nvSpPr>
          <p:spPr>
            <a:xfrm>
              <a:off x="2471442" y="4610256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N</a:t>
              </a:r>
            </a:p>
          </p:txBody>
        </p:sp>
      </p:grpSp>
      <p:grpSp>
        <p:nvGrpSpPr>
          <p:cNvPr id="3" name="กลุ่ม 2"/>
          <p:cNvGrpSpPr>
            <a:grpSpLocks noChangeAspect="1"/>
          </p:cNvGrpSpPr>
          <p:nvPr/>
        </p:nvGrpSpPr>
        <p:grpSpPr>
          <a:xfrm>
            <a:off x="3558206" y="1895061"/>
            <a:ext cx="2160000" cy="2160000"/>
            <a:chOff x="5121964" y="1895061"/>
            <a:chExt cx="3600000" cy="3600000"/>
          </a:xfrm>
        </p:grpSpPr>
        <p:sp>
          <p:nvSpPr>
            <p:cNvPr id="11" name="สี่เหลี่ยมผืนผ้า 10"/>
            <p:cNvSpPr/>
            <p:nvPr/>
          </p:nvSpPr>
          <p:spPr>
            <a:xfrm>
              <a:off x="5121964" y="1895061"/>
              <a:ext cx="3600000" cy="36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5121965" y="2622339"/>
              <a:ext cx="3599999" cy="159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1.J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2.S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3.O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4.N</a:t>
              </a:r>
            </a:p>
          </p:txBody>
        </p:sp>
        <p:sp>
          <p:nvSpPr>
            <p:cNvPr id="12" name="สี่เหลี่ยมผืนผ้า 11"/>
            <p:cNvSpPr/>
            <p:nvPr/>
          </p:nvSpPr>
          <p:spPr>
            <a:xfrm>
              <a:off x="5121965" y="1895061"/>
              <a:ext cx="3599999" cy="727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B C D E F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 H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I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สี่เหลี่ยมผืนผ้า 12"/>
            <p:cNvSpPr/>
            <p:nvPr/>
          </p:nvSpPr>
          <p:spPr>
            <a:xfrm>
              <a:off x="6136768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" name="สี่เหลี่ยมผืนผ้า 13"/>
            <p:cNvSpPr/>
            <p:nvPr/>
          </p:nvSpPr>
          <p:spPr>
            <a:xfrm>
              <a:off x="5284339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สี่เหลี่ยมผืนผ้า 14"/>
            <p:cNvSpPr/>
            <p:nvPr/>
          </p:nvSpPr>
          <p:spPr>
            <a:xfrm>
              <a:off x="6989197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6" name="สี่เหลี่ยมผืนผ้า 15"/>
            <p:cNvSpPr/>
            <p:nvPr/>
          </p:nvSpPr>
          <p:spPr>
            <a:xfrm>
              <a:off x="7841626" y="4928715"/>
              <a:ext cx="715617" cy="4240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27" name="กลุ่ม 26"/>
          <p:cNvGrpSpPr/>
          <p:nvPr/>
        </p:nvGrpSpPr>
        <p:grpSpPr>
          <a:xfrm>
            <a:off x="6109248" y="1895061"/>
            <a:ext cx="2160000" cy="2160000"/>
            <a:chOff x="6109248" y="1895061"/>
            <a:chExt cx="2160000" cy="2160000"/>
          </a:xfrm>
        </p:grpSpPr>
        <p:sp>
          <p:nvSpPr>
            <p:cNvPr id="19" name="สี่เหลี่ยมผืนผ้า 18"/>
            <p:cNvSpPr/>
            <p:nvPr/>
          </p:nvSpPr>
          <p:spPr>
            <a:xfrm>
              <a:off x="6109248" y="1895061"/>
              <a:ext cx="2160000" cy="21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6109249" y="1895061"/>
              <a:ext cx="2159999" cy="436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B C D E F </a:t>
              </a:r>
              <a:r>
                <a:rPr 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 H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I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6314719" y="3113281"/>
              <a:ext cx="1749057" cy="32715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9092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768626" y="1325217"/>
            <a:ext cx="6573078" cy="19704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768626" y="1323147"/>
            <a:ext cx="6573078" cy="4725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768626" y="1802707"/>
            <a:ext cx="6573078" cy="87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0904" y="1457740"/>
            <a:ext cx="2292626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[Date]: Title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90714" y="1921565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40904" y="1875182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--:--/--:--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90714" y="2261566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940904" y="2215183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7/26</a:t>
            </a:r>
            <a:endParaRPr lang="th-TH" dirty="0"/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768626" y="2676938"/>
            <a:ext cx="6573078" cy="6257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768626" y="2673212"/>
            <a:ext cx="1317349" cy="6294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085975" y="2666176"/>
            <a:ext cx="1317349" cy="6294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396490" y="2673212"/>
            <a:ext cx="1317349" cy="6294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77300" y="2778816"/>
            <a:ext cx="900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th-TH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02678" y="2781917"/>
            <a:ext cx="900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th-TH" dirty="0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597136" y="2783161"/>
            <a:ext cx="900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th-TH" dirty="0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68626" y="3430656"/>
            <a:ext cx="6573078" cy="19704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940904" y="3563179"/>
            <a:ext cx="2292626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[Date]: Title</a:t>
            </a:r>
            <a:endParaRPr lang="th-TH" dirty="0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1890714" y="4027004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40904" y="3980621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--:--/--:--</a:t>
            </a:r>
            <a:endParaRPr lang="th-TH" dirty="0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890714" y="4367005"/>
            <a:ext cx="5278712" cy="291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940904" y="4320622"/>
            <a:ext cx="992671" cy="38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7/26</a:t>
            </a:r>
            <a:endParaRPr lang="th-TH" dirty="0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028700" y="4858164"/>
            <a:ext cx="2667000" cy="40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[last input]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9476090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69</Words>
  <Application>Microsoft Office PowerPoint</Application>
  <PresentationFormat>แบบจอกว้าง</PresentationFormat>
  <Paragraphs>25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Segoe UI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Toon Werawat</dc:creator>
  <cp:lastModifiedBy>Toon Werawat</cp:lastModifiedBy>
  <cp:revision>16</cp:revision>
  <dcterms:created xsi:type="dcterms:W3CDTF">2016-09-17T10:06:42Z</dcterms:created>
  <dcterms:modified xsi:type="dcterms:W3CDTF">2017-01-02T10:23:46Z</dcterms:modified>
</cp:coreProperties>
</file>