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91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C5BA-876D-4DDF-B2CA-E57DA2148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AD532-E597-43CD-A4E2-9470042E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6A71-3391-4D4F-A766-F3568F16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BD641-E6B1-4057-8088-9454CCC6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3C51A-1396-4C96-A721-84E1AFD6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83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7F62-85F2-42A6-A7F3-F546BFC3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2C8ED-42E4-4313-8844-F5E3228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D9BF-2AA1-404E-9505-6F690B7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61D3-6539-4CB7-A897-3AE9D8E4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AEAC-9BBE-4B80-AB20-FC09466E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03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B8D2C-A908-4688-BB46-1F03EAB40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A29F6-0855-4C1D-91DC-B7408B17D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B40B-9194-4249-8C03-0D8174C1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06D8-8255-4C13-81A3-BB2DF247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EEA5-9CAF-4BE1-A029-58F1EDDC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20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BBC9-9E96-477D-A09B-1977C455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5B4F-75F5-4DBD-821D-E21216D7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4A0E-F268-4B75-9D55-03A77A28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8629-76A1-4F2D-BA76-A71A6226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99A2-BAD7-45A1-AE74-33A39F15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94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CF00-BB00-417A-9B59-ED9A6135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B8AF6-76C9-4D2A-AE64-E0766F877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6E1A-C40F-47A9-AE54-F434F334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19A7-CFB2-41DD-B4A0-9C7F5298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25E6-5A6F-4F9B-951C-656C80D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82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CC38-4C29-41B0-A771-6CD2A6E7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53F5-1A55-4946-A830-2B2BB8479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8F462-03BB-4174-8247-284A67627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A6E5-B0F3-4BE0-A09F-869D34C0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3DAFD-EEE9-4401-9743-7C64D5DB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DCB12-6E02-45CA-877C-B5C9F285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20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9570-DE85-4527-B921-CA414104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5FA0-05BB-40CF-8F22-EE54DD0DD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0174E-830B-4BA9-9520-390B9025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14C7-E925-4E08-BFBB-DADB8562C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BAF5-25CF-43F8-8720-EEBF724CA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2F568-643F-40D1-9DBB-D8B2EC12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338E4-F327-407B-B844-ABF65374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15CE3-8E09-4179-B715-7E26F26A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5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7AD2-B494-40F3-A0AA-4C2BE59C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BA621-7A1B-46A9-9E40-37C36B69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CAAF2-C7C4-41DA-8B36-336D20BC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DE17-E9C6-4572-9A11-59A3B2D3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97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A248C-A500-4610-B8A4-06200CF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30FF9-5970-4DB0-9D11-432DF9D5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D2085-806E-481B-89DE-84B1DDAA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7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D3FF-6070-4C36-8DD9-F3B69C17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DBE3-14AF-4AE3-9827-FE624412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55B43-A732-4161-8F4D-46BA12D80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D4573-4ECB-42C4-81E2-4FC4EA80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B504E-C965-4A87-829B-1496F200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0588D-1DC5-4925-9C7B-29F38831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84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5B1-4B42-4721-A534-F83E9AF6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93E7B-71AD-42D0-A14A-51A31070D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88E80-6C2B-41F1-B63E-53815D649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AD80A-0BE2-4E32-9E78-CEE3A5E9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FC34-7569-48AE-9500-3C8E1C7D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16185-8FC9-4BBF-9899-B42C4B42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0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D3987-B8FF-4CB3-B00A-22101244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F12DB-874C-4131-8465-F31CD0BE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C43-814F-4D57-9351-A805AF27C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C02F-2C66-4BED-9094-B9A6C4A399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EEA0-65FA-43AA-A386-43FECF677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0CEF-C583-4F07-AC59-4B50401BC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8FAC-C072-49E2-826F-E443CF764AB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DD54ACF-EEDD-4AA3-B283-7A6FA0C61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" y="0"/>
            <a:ext cx="12169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6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663D4-DEFB-4D50-BF3C-385A63AC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93"/>
            <a:ext cx="12192000" cy="663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D6996-E67A-405E-80F3-9C1E4385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3"/>
            <a:ext cx="12192000" cy="68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Jäkel</dc:creator>
  <cp:lastModifiedBy>Thomas Jäkel</cp:lastModifiedBy>
  <cp:revision>2</cp:revision>
  <dcterms:created xsi:type="dcterms:W3CDTF">2021-02-07T09:59:00Z</dcterms:created>
  <dcterms:modified xsi:type="dcterms:W3CDTF">2021-02-07T10:07:19Z</dcterms:modified>
</cp:coreProperties>
</file>