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bang" initials="k" lastIdx="2" clrIdx="0">
    <p:extLst>
      <p:ext uri="{19B8F6BF-5375-455C-9EA6-DF929625EA0E}">
        <p15:presenceInfo xmlns:p15="http://schemas.microsoft.com/office/powerpoint/2012/main" userId="kimb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0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41300"/>
            <a:ext cx="8596668" cy="9779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76541" y="13061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507183"/>
              </p:ext>
            </p:extLst>
          </p:nvPr>
        </p:nvGraphicFramePr>
        <p:xfrm>
          <a:off x="2659856" y="3810475"/>
          <a:ext cx="6420643" cy="21712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6299">
                  <a:extLst>
                    <a:ext uri="{9D8B030D-6E8A-4147-A177-3AD203B41FA5}">
                      <a16:colId xmlns:a16="http://schemas.microsoft.com/office/drawing/2014/main" val="3518426286"/>
                    </a:ext>
                  </a:extLst>
                </a:gridCol>
                <a:gridCol w="1434585">
                  <a:extLst>
                    <a:ext uri="{9D8B030D-6E8A-4147-A177-3AD203B41FA5}">
                      <a16:colId xmlns:a16="http://schemas.microsoft.com/office/drawing/2014/main" val="2768005203"/>
                    </a:ext>
                  </a:extLst>
                </a:gridCol>
                <a:gridCol w="1178459">
                  <a:extLst>
                    <a:ext uri="{9D8B030D-6E8A-4147-A177-3AD203B41FA5}">
                      <a16:colId xmlns:a16="http://schemas.microsoft.com/office/drawing/2014/main" val="767657809"/>
                    </a:ext>
                  </a:extLst>
                </a:gridCol>
                <a:gridCol w="1178459">
                  <a:extLst>
                    <a:ext uri="{9D8B030D-6E8A-4147-A177-3AD203B41FA5}">
                      <a16:colId xmlns:a16="http://schemas.microsoft.com/office/drawing/2014/main" val="205268938"/>
                    </a:ext>
                  </a:extLst>
                </a:gridCol>
                <a:gridCol w="1242841">
                  <a:extLst>
                    <a:ext uri="{9D8B030D-6E8A-4147-A177-3AD203B41FA5}">
                      <a16:colId xmlns:a16="http://schemas.microsoft.com/office/drawing/2014/main" val="1350723222"/>
                    </a:ext>
                  </a:extLst>
                </a:gridCol>
              </a:tblGrid>
              <a:tr h="269627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Table: </a:t>
                      </a:r>
                      <a:r>
                        <a:rPr lang="en-US" sz="1400" dirty="0" err="1">
                          <a:effectLst/>
                        </a:rPr>
                        <a:t>Trafficsigns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18704"/>
                  </a:ext>
                </a:extLst>
              </a:tr>
              <a:tr h="2696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Tên Cột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Kiểu Dữ Liệu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5943762"/>
                  </a:ext>
                </a:extLst>
              </a:tr>
              <a:tr h="5534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TrafficSignID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Auto Increment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577993"/>
                  </a:ext>
                </a:extLst>
              </a:tr>
              <a:tr h="2696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TrafficLink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Varchar(500)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1119482"/>
                  </a:ext>
                </a:extLst>
              </a:tr>
              <a:tr h="2696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TrafficTitle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Varchar(50)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8245881"/>
                  </a:ext>
                </a:extLst>
              </a:tr>
              <a:tr h="2696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TrafficDetail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Varchar(100)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5407817"/>
                  </a:ext>
                </a:extLst>
              </a:tr>
              <a:tr h="2696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CategoryID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113002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661951"/>
              </p:ext>
            </p:extLst>
          </p:nvPr>
        </p:nvGraphicFramePr>
        <p:xfrm>
          <a:off x="677334" y="1447958"/>
          <a:ext cx="6739466" cy="1892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2207">
                  <a:extLst>
                    <a:ext uri="{9D8B030D-6E8A-4147-A177-3AD203B41FA5}">
                      <a16:colId xmlns:a16="http://schemas.microsoft.com/office/drawing/2014/main" val="1901597976"/>
                    </a:ext>
                  </a:extLst>
                </a:gridCol>
                <a:gridCol w="1452199">
                  <a:extLst>
                    <a:ext uri="{9D8B030D-6E8A-4147-A177-3AD203B41FA5}">
                      <a16:colId xmlns:a16="http://schemas.microsoft.com/office/drawing/2014/main" val="3365481781"/>
                    </a:ext>
                  </a:extLst>
                </a:gridCol>
                <a:gridCol w="985027">
                  <a:extLst>
                    <a:ext uri="{9D8B030D-6E8A-4147-A177-3AD203B41FA5}">
                      <a16:colId xmlns:a16="http://schemas.microsoft.com/office/drawing/2014/main" val="2508869509"/>
                    </a:ext>
                  </a:extLst>
                </a:gridCol>
                <a:gridCol w="980620">
                  <a:extLst>
                    <a:ext uri="{9D8B030D-6E8A-4147-A177-3AD203B41FA5}">
                      <a16:colId xmlns:a16="http://schemas.microsoft.com/office/drawing/2014/main" val="3675169836"/>
                    </a:ext>
                  </a:extLst>
                </a:gridCol>
                <a:gridCol w="1299413">
                  <a:extLst>
                    <a:ext uri="{9D8B030D-6E8A-4147-A177-3AD203B41FA5}">
                      <a16:colId xmlns:a16="http://schemas.microsoft.com/office/drawing/2014/main" val="1107789625"/>
                    </a:ext>
                  </a:extLst>
                </a:gridCol>
              </a:tblGrid>
              <a:tr h="266296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Table: Categories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02075"/>
                  </a:ext>
                </a:extLst>
              </a:tr>
              <a:tr h="266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Tên Cột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Kiểu Dữ Liệu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5737284"/>
                  </a:ext>
                </a:extLst>
              </a:tr>
              <a:tr h="5466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CategoryID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Auto Increment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274652"/>
                  </a:ext>
                </a:extLst>
              </a:tr>
              <a:tr h="266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CategoryName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Varchar(20)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0789677"/>
                  </a:ext>
                </a:extLst>
              </a:tr>
              <a:tr h="5466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CategoryDescription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Varchar(100)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9802813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76541" y="1447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0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41300"/>
            <a:ext cx="8596668" cy="9779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76541" y="13061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76541" y="1447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259620"/>
              </p:ext>
            </p:extLst>
          </p:nvPr>
        </p:nvGraphicFramePr>
        <p:xfrm>
          <a:off x="1933303" y="4002415"/>
          <a:ext cx="7053943" cy="23461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3036">
                  <a:extLst>
                    <a:ext uri="{9D8B030D-6E8A-4147-A177-3AD203B41FA5}">
                      <a16:colId xmlns:a16="http://schemas.microsoft.com/office/drawing/2014/main" val="1571027236"/>
                    </a:ext>
                  </a:extLst>
                </a:gridCol>
                <a:gridCol w="1576085">
                  <a:extLst>
                    <a:ext uri="{9D8B030D-6E8A-4147-A177-3AD203B41FA5}">
                      <a16:colId xmlns:a16="http://schemas.microsoft.com/office/drawing/2014/main" val="3965638709"/>
                    </a:ext>
                  </a:extLst>
                </a:gridCol>
                <a:gridCol w="1294697">
                  <a:extLst>
                    <a:ext uri="{9D8B030D-6E8A-4147-A177-3AD203B41FA5}">
                      <a16:colId xmlns:a16="http://schemas.microsoft.com/office/drawing/2014/main" val="1240040059"/>
                    </a:ext>
                  </a:extLst>
                </a:gridCol>
                <a:gridCol w="1294697">
                  <a:extLst>
                    <a:ext uri="{9D8B030D-6E8A-4147-A177-3AD203B41FA5}">
                      <a16:colId xmlns:a16="http://schemas.microsoft.com/office/drawing/2014/main" val="3091525616"/>
                    </a:ext>
                  </a:extLst>
                </a:gridCol>
                <a:gridCol w="1365428">
                  <a:extLst>
                    <a:ext uri="{9D8B030D-6E8A-4147-A177-3AD203B41FA5}">
                      <a16:colId xmlns:a16="http://schemas.microsoft.com/office/drawing/2014/main" val="3242205194"/>
                    </a:ext>
                  </a:extLst>
                </a:gridCol>
              </a:tblGrid>
              <a:tr h="332657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Table: </a:t>
                      </a:r>
                      <a:r>
                        <a:rPr lang="en-US" sz="1400" dirty="0" err="1">
                          <a:effectLst/>
                        </a:rPr>
                        <a:t>Examdetails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858064"/>
                  </a:ext>
                </a:extLst>
              </a:tr>
              <a:tr h="3326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Tên Cột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Kiểu Dữ Liệu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6966670"/>
                  </a:ext>
                </a:extLst>
              </a:tr>
              <a:tr h="6828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ExamDetailID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Auto Increment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3854313"/>
                  </a:ext>
                </a:extLst>
              </a:tr>
              <a:tr h="3326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ExamID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2036271"/>
                  </a:ext>
                </a:extLst>
              </a:tr>
              <a:tr h="3326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QuestionID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4438081"/>
                  </a:ext>
                </a:extLst>
              </a:tr>
              <a:tr h="3326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AnswerID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337977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448123"/>
              </p:ext>
            </p:extLst>
          </p:nvPr>
        </p:nvGraphicFramePr>
        <p:xfrm>
          <a:off x="488156" y="1306191"/>
          <a:ext cx="6801644" cy="23775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8562">
                  <a:extLst>
                    <a:ext uri="{9D8B030D-6E8A-4147-A177-3AD203B41FA5}">
                      <a16:colId xmlns:a16="http://schemas.microsoft.com/office/drawing/2014/main" val="3790621152"/>
                    </a:ext>
                  </a:extLst>
                </a:gridCol>
                <a:gridCol w="1519713">
                  <a:extLst>
                    <a:ext uri="{9D8B030D-6E8A-4147-A177-3AD203B41FA5}">
                      <a16:colId xmlns:a16="http://schemas.microsoft.com/office/drawing/2014/main" val="678816541"/>
                    </a:ext>
                  </a:extLst>
                </a:gridCol>
                <a:gridCol w="1248389">
                  <a:extLst>
                    <a:ext uri="{9D8B030D-6E8A-4147-A177-3AD203B41FA5}">
                      <a16:colId xmlns:a16="http://schemas.microsoft.com/office/drawing/2014/main" val="1941137326"/>
                    </a:ext>
                  </a:extLst>
                </a:gridCol>
                <a:gridCol w="1248389">
                  <a:extLst>
                    <a:ext uri="{9D8B030D-6E8A-4147-A177-3AD203B41FA5}">
                      <a16:colId xmlns:a16="http://schemas.microsoft.com/office/drawing/2014/main" val="4251853576"/>
                    </a:ext>
                  </a:extLst>
                </a:gridCol>
                <a:gridCol w="1316591">
                  <a:extLst>
                    <a:ext uri="{9D8B030D-6E8A-4147-A177-3AD203B41FA5}">
                      <a16:colId xmlns:a16="http://schemas.microsoft.com/office/drawing/2014/main" val="356876920"/>
                    </a:ext>
                  </a:extLst>
                </a:gridCol>
              </a:tblGrid>
              <a:tr h="261113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Table: Laws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252226"/>
                  </a:ext>
                </a:extLst>
              </a:tr>
              <a:tr h="2611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Tên Cột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Kiểu Dữ Liệu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481238"/>
                  </a:ext>
                </a:extLst>
              </a:tr>
              <a:tr h="5359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LawID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Auto Increment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4801877"/>
                  </a:ext>
                </a:extLst>
              </a:tr>
              <a:tr h="2611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LawTitle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Varchar(100)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5365653"/>
                  </a:ext>
                </a:extLst>
              </a:tr>
              <a:tr h="2611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LawDetail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longtext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9081480"/>
                  </a:ext>
                </a:extLst>
              </a:tr>
              <a:tr h="5359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LawTimeRelease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8061671"/>
                  </a:ext>
                </a:extLst>
              </a:tr>
              <a:tr h="2611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CategoryID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1781903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87362" y="1305556"/>
            <a:ext cx="14233413" cy="591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6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41300"/>
            <a:ext cx="8596668" cy="9779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76541" y="13061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76541" y="1447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87362" y="1305556"/>
            <a:ext cx="14233413" cy="591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132806"/>
              </p:ext>
            </p:extLst>
          </p:nvPr>
        </p:nvGraphicFramePr>
        <p:xfrm>
          <a:off x="2036830" y="3808344"/>
          <a:ext cx="6558530" cy="2096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8253">
                  <a:extLst>
                    <a:ext uri="{9D8B030D-6E8A-4147-A177-3AD203B41FA5}">
                      <a16:colId xmlns:a16="http://schemas.microsoft.com/office/drawing/2014/main" val="3756173254"/>
                    </a:ext>
                  </a:extLst>
                </a:gridCol>
                <a:gridCol w="1460390">
                  <a:extLst>
                    <a:ext uri="{9D8B030D-6E8A-4147-A177-3AD203B41FA5}">
                      <a16:colId xmlns:a16="http://schemas.microsoft.com/office/drawing/2014/main" val="3715782253"/>
                    </a:ext>
                  </a:extLst>
                </a:gridCol>
                <a:gridCol w="1180893">
                  <a:extLst>
                    <a:ext uri="{9D8B030D-6E8A-4147-A177-3AD203B41FA5}">
                      <a16:colId xmlns:a16="http://schemas.microsoft.com/office/drawing/2014/main" val="2486939565"/>
                    </a:ext>
                  </a:extLst>
                </a:gridCol>
                <a:gridCol w="1180178">
                  <a:extLst>
                    <a:ext uri="{9D8B030D-6E8A-4147-A177-3AD203B41FA5}">
                      <a16:colId xmlns:a16="http://schemas.microsoft.com/office/drawing/2014/main" val="74695946"/>
                    </a:ext>
                  </a:extLst>
                </a:gridCol>
                <a:gridCol w="1268816">
                  <a:extLst>
                    <a:ext uri="{9D8B030D-6E8A-4147-A177-3AD203B41FA5}">
                      <a16:colId xmlns:a16="http://schemas.microsoft.com/office/drawing/2014/main" val="36168928"/>
                    </a:ext>
                  </a:extLst>
                </a:gridCol>
              </a:tblGrid>
              <a:tr h="294996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Table: Questions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033635"/>
                  </a:ext>
                </a:extLst>
              </a:tr>
              <a:tr h="2949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Tên Cột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Kiểu Dữ Liệu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3755750"/>
                  </a:ext>
                </a:extLst>
              </a:tr>
              <a:tr h="6055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QuestionID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Auto Increment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878643"/>
                  </a:ext>
                </a:extLst>
              </a:tr>
              <a:tr h="6055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QuestionDetail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longtext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129109"/>
                  </a:ext>
                </a:extLst>
              </a:tr>
              <a:tr h="2949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CategoryID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007061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054642"/>
              </p:ext>
            </p:extLst>
          </p:nvPr>
        </p:nvGraphicFramePr>
        <p:xfrm>
          <a:off x="676541" y="1305556"/>
          <a:ext cx="6612534" cy="19601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7731">
                  <a:extLst>
                    <a:ext uri="{9D8B030D-6E8A-4147-A177-3AD203B41FA5}">
                      <a16:colId xmlns:a16="http://schemas.microsoft.com/office/drawing/2014/main" val="3382278743"/>
                    </a:ext>
                  </a:extLst>
                </a:gridCol>
                <a:gridCol w="1477460">
                  <a:extLst>
                    <a:ext uri="{9D8B030D-6E8A-4147-A177-3AD203B41FA5}">
                      <a16:colId xmlns:a16="http://schemas.microsoft.com/office/drawing/2014/main" val="1366656800"/>
                    </a:ext>
                  </a:extLst>
                </a:gridCol>
                <a:gridCol w="1213679">
                  <a:extLst>
                    <a:ext uri="{9D8B030D-6E8A-4147-A177-3AD203B41FA5}">
                      <a16:colId xmlns:a16="http://schemas.microsoft.com/office/drawing/2014/main" val="3116292461"/>
                    </a:ext>
                  </a:extLst>
                </a:gridCol>
                <a:gridCol w="1213679">
                  <a:extLst>
                    <a:ext uri="{9D8B030D-6E8A-4147-A177-3AD203B41FA5}">
                      <a16:colId xmlns:a16="http://schemas.microsoft.com/office/drawing/2014/main" val="2873349643"/>
                    </a:ext>
                  </a:extLst>
                </a:gridCol>
                <a:gridCol w="1279985">
                  <a:extLst>
                    <a:ext uri="{9D8B030D-6E8A-4147-A177-3AD203B41FA5}">
                      <a16:colId xmlns:a16="http://schemas.microsoft.com/office/drawing/2014/main" val="1039945879"/>
                    </a:ext>
                  </a:extLst>
                </a:gridCol>
              </a:tblGrid>
              <a:tr h="277930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Table: Answers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010086"/>
                  </a:ext>
                </a:extLst>
              </a:tr>
              <a:tr h="2779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Tên Cột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Kiểu Dữ Liệu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9661059"/>
                  </a:ext>
                </a:extLst>
              </a:tr>
              <a:tr h="5705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AnswerID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Auto Increment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4280456"/>
                  </a:ext>
                </a:extLst>
              </a:tr>
              <a:tr h="2779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AnswerDetail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Varchar(300)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3117177"/>
                  </a:ext>
                </a:extLst>
              </a:tr>
              <a:tr h="2779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IsCorrect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tinyint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1597376"/>
                  </a:ext>
                </a:extLst>
              </a:tr>
              <a:tr h="2779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QuestionID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5240786"/>
                  </a:ext>
                </a:extLst>
              </a:tr>
            </a:tbl>
          </a:graphicData>
        </a:graphic>
      </p:graphicFrame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75748" y="13052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3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41300"/>
            <a:ext cx="8596668" cy="9779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76541" y="13061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76541" y="1447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87362" y="1305556"/>
            <a:ext cx="14233413" cy="591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75748" y="13052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993955"/>
              </p:ext>
            </p:extLst>
          </p:nvPr>
        </p:nvGraphicFramePr>
        <p:xfrm>
          <a:off x="1618819" y="2397555"/>
          <a:ext cx="7028792" cy="3219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7606">
                  <a:extLst>
                    <a:ext uri="{9D8B030D-6E8A-4147-A177-3AD203B41FA5}">
                      <a16:colId xmlns:a16="http://schemas.microsoft.com/office/drawing/2014/main" val="1602907401"/>
                    </a:ext>
                  </a:extLst>
                </a:gridCol>
                <a:gridCol w="1570466">
                  <a:extLst>
                    <a:ext uri="{9D8B030D-6E8A-4147-A177-3AD203B41FA5}">
                      <a16:colId xmlns:a16="http://schemas.microsoft.com/office/drawing/2014/main" val="662809082"/>
                    </a:ext>
                  </a:extLst>
                </a:gridCol>
                <a:gridCol w="1290080">
                  <a:extLst>
                    <a:ext uri="{9D8B030D-6E8A-4147-A177-3AD203B41FA5}">
                      <a16:colId xmlns:a16="http://schemas.microsoft.com/office/drawing/2014/main" val="739651297"/>
                    </a:ext>
                  </a:extLst>
                </a:gridCol>
                <a:gridCol w="1290080">
                  <a:extLst>
                    <a:ext uri="{9D8B030D-6E8A-4147-A177-3AD203B41FA5}">
                      <a16:colId xmlns:a16="http://schemas.microsoft.com/office/drawing/2014/main" val="3093093087"/>
                    </a:ext>
                  </a:extLst>
                </a:gridCol>
                <a:gridCol w="1360560">
                  <a:extLst>
                    <a:ext uri="{9D8B030D-6E8A-4147-A177-3AD203B41FA5}">
                      <a16:colId xmlns:a16="http://schemas.microsoft.com/office/drawing/2014/main" val="3905076775"/>
                    </a:ext>
                  </a:extLst>
                </a:gridCol>
              </a:tblGrid>
              <a:tr h="536579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Table: Images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41461"/>
                  </a:ext>
                </a:extLst>
              </a:tr>
              <a:tr h="5365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Tên Cột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Kiểu Dữ Liệu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489558"/>
                  </a:ext>
                </a:extLst>
              </a:tr>
              <a:tr h="10731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ImageID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Auto Increment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9517712"/>
                  </a:ext>
                </a:extLst>
              </a:tr>
              <a:tr h="5365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ImageLink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Varchar(500)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3670077"/>
                  </a:ext>
                </a:extLst>
              </a:tr>
              <a:tr h="5365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QuestionID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0233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80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5840" y="1930400"/>
            <a:ext cx="75764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iện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ẫn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òn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ạn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hế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trơn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video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4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899" y="266701"/>
            <a:ext cx="8499304" cy="1435099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27401"/>
              </p:ext>
            </p:extLst>
          </p:nvPr>
        </p:nvGraphicFramePr>
        <p:xfrm>
          <a:off x="977899" y="2108201"/>
          <a:ext cx="7848600" cy="3644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5292">
                  <a:extLst>
                    <a:ext uri="{9D8B030D-6E8A-4147-A177-3AD203B41FA5}">
                      <a16:colId xmlns:a16="http://schemas.microsoft.com/office/drawing/2014/main" val="3086434333"/>
                    </a:ext>
                  </a:extLst>
                </a:gridCol>
                <a:gridCol w="2626654">
                  <a:extLst>
                    <a:ext uri="{9D8B030D-6E8A-4147-A177-3AD203B41FA5}">
                      <a16:colId xmlns:a16="http://schemas.microsoft.com/office/drawing/2014/main" val="39050554"/>
                    </a:ext>
                  </a:extLst>
                </a:gridCol>
                <a:gridCol w="2626654">
                  <a:extLst>
                    <a:ext uri="{9D8B030D-6E8A-4147-A177-3AD203B41FA5}">
                      <a16:colId xmlns:a16="http://schemas.microsoft.com/office/drawing/2014/main" val="1886962496"/>
                    </a:ext>
                  </a:extLst>
                </a:gridCol>
              </a:tblGrid>
              <a:tr h="520700">
                <a:tc rowSpan="5"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Vị trí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5639289"/>
                  </a:ext>
                </a:extLst>
              </a:tr>
              <a:tr h="520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 Quốc Đạt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 Trưởng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1337925"/>
                  </a:ext>
                </a:extLst>
              </a:tr>
              <a:tr h="520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Kim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0808682"/>
                  </a:ext>
                </a:extLst>
              </a:tr>
              <a:tr h="520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Xuân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2279501"/>
                  </a:ext>
                </a:extLst>
              </a:tr>
              <a:tr h="520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603898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 Gian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16/6/2018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855724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 Hướng Dẫn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Ngọc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193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89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92101"/>
            <a:ext cx="8596668" cy="1600199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603500"/>
            <a:ext cx="8596668" cy="37973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bức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bách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An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tai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nạn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giấy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xưa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bọn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63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8415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743200"/>
            <a:ext cx="8596668" cy="3298162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10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3200" y="825500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Nguời</a:t>
            </a:r>
            <a: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4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0900" y="1981200"/>
            <a:ext cx="4051300" cy="4546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0000" y="228600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3300" y="3136900"/>
            <a:ext cx="37973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chia.</a:t>
            </a: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19700" y="1981200"/>
            <a:ext cx="4051300" cy="4546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13400" y="231140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46700" y="3162300"/>
            <a:ext cx="37973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51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/>
      <p:bldP spid="6" grpId="0" animBg="1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41300"/>
            <a:ext cx="8596668" cy="9779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1219200"/>
            <a:ext cx="867389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7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41300"/>
            <a:ext cx="8596668" cy="9779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415" y="1751012"/>
            <a:ext cx="5834505" cy="477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4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41300"/>
            <a:ext cx="8596668" cy="9779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11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41300"/>
            <a:ext cx="8596668" cy="9779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763180"/>
              </p:ext>
            </p:extLst>
          </p:nvPr>
        </p:nvGraphicFramePr>
        <p:xfrm>
          <a:off x="1973705" y="3709033"/>
          <a:ext cx="6535296" cy="2425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1054">
                  <a:extLst>
                    <a:ext uri="{9D8B030D-6E8A-4147-A177-3AD203B41FA5}">
                      <a16:colId xmlns:a16="http://schemas.microsoft.com/office/drawing/2014/main" val="1146435428"/>
                    </a:ext>
                  </a:extLst>
                </a:gridCol>
                <a:gridCol w="1460202">
                  <a:extLst>
                    <a:ext uri="{9D8B030D-6E8A-4147-A177-3AD203B41FA5}">
                      <a16:colId xmlns:a16="http://schemas.microsoft.com/office/drawing/2014/main" val="1484461373"/>
                    </a:ext>
                  </a:extLst>
                </a:gridCol>
                <a:gridCol w="1199503">
                  <a:extLst>
                    <a:ext uri="{9D8B030D-6E8A-4147-A177-3AD203B41FA5}">
                      <a16:colId xmlns:a16="http://schemas.microsoft.com/office/drawing/2014/main" val="688062670"/>
                    </a:ext>
                  </a:extLst>
                </a:gridCol>
                <a:gridCol w="1199503">
                  <a:extLst>
                    <a:ext uri="{9D8B030D-6E8A-4147-A177-3AD203B41FA5}">
                      <a16:colId xmlns:a16="http://schemas.microsoft.com/office/drawing/2014/main" val="3261800885"/>
                    </a:ext>
                  </a:extLst>
                </a:gridCol>
                <a:gridCol w="1265034">
                  <a:extLst>
                    <a:ext uri="{9D8B030D-6E8A-4147-A177-3AD203B41FA5}">
                      <a16:colId xmlns:a16="http://schemas.microsoft.com/office/drawing/2014/main" val="1345434209"/>
                    </a:ext>
                  </a:extLst>
                </a:gridCol>
              </a:tblGrid>
              <a:tr h="267883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Table: Users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23182"/>
                  </a:ext>
                </a:extLst>
              </a:tr>
              <a:tr h="267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Tên Cột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Kiểu Dữ Liệu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Key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4124233"/>
                  </a:ext>
                </a:extLst>
              </a:tr>
              <a:tr h="5498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Auto Increment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8773828"/>
                  </a:ext>
                </a:extLst>
              </a:tr>
              <a:tr h="267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Varchar(20)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5718433"/>
                  </a:ext>
                </a:extLst>
              </a:tr>
              <a:tr h="267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Gender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Tinyint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5526213"/>
                  </a:ext>
                </a:extLst>
              </a:tr>
              <a:tr h="267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Varchar(50)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7707870"/>
                  </a:ext>
                </a:extLst>
              </a:tr>
              <a:tr h="267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Password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Varchar(20)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589326"/>
                  </a:ext>
                </a:extLst>
              </a:tr>
              <a:tr h="267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CreatedTime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698313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238918"/>
              </p:ext>
            </p:extLst>
          </p:nvPr>
        </p:nvGraphicFramePr>
        <p:xfrm>
          <a:off x="766234" y="1482082"/>
          <a:ext cx="5826125" cy="1529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7935">
                  <a:extLst>
                    <a:ext uri="{9D8B030D-6E8A-4147-A177-3AD203B41FA5}">
                      <a16:colId xmlns:a16="http://schemas.microsoft.com/office/drawing/2014/main" val="1797111395"/>
                    </a:ext>
                  </a:extLst>
                </a:gridCol>
                <a:gridCol w="1301750">
                  <a:extLst>
                    <a:ext uri="{9D8B030D-6E8A-4147-A177-3AD203B41FA5}">
                      <a16:colId xmlns:a16="http://schemas.microsoft.com/office/drawing/2014/main" val="3855263938"/>
                    </a:ext>
                  </a:extLst>
                </a:gridCol>
                <a:gridCol w="1069340">
                  <a:extLst>
                    <a:ext uri="{9D8B030D-6E8A-4147-A177-3AD203B41FA5}">
                      <a16:colId xmlns:a16="http://schemas.microsoft.com/office/drawing/2014/main" val="287980782"/>
                    </a:ext>
                  </a:extLst>
                </a:gridCol>
                <a:gridCol w="1069340">
                  <a:extLst>
                    <a:ext uri="{9D8B030D-6E8A-4147-A177-3AD203B41FA5}">
                      <a16:colId xmlns:a16="http://schemas.microsoft.com/office/drawing/2014/main" val="2503179601"/>
                    </a:ext>
                  </a:extLst>
                </a:gridCol>
                <a:gridCol w="1127760">
                  <a:extLst>
                    <a:ext uri="{9D8B030D-6E8A-4147-A177-3AD203B41FA5}">
                      <a16:colId xmlns:a16="http://schemas.microsoft.com/office/drawing/2014/main" val="3261833637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Table: Exams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09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Tên Cột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Kiểu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Dữ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Liệu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9638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ExamID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Auto Increment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9860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2818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3497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CreatedTime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038981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76541" y="13061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7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</TotalTime>
  <Words>779</Words>
  <Application>Microsoft Office PowerPoint</Application>
  <PresentationFormat>Widescreen</PresentationFormat>
  <Paragraphs>294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Wingdings 3</vt:lpstr>
      <vt:lpstr>Facet</vt:lpstr>
      <vt:lpstr>Project Kì II Nhóm 2.</vt:lpstr>
      <vt:lpstr>Nhóm 2 gồm có các thành viên:</vt:lpstr>
      <vt:lpstr>Xác Định Vấn Đề</vt:lpstr>
      <vt:lpstr>Yêu Cầu Khách Hàng</vt:lpstr>
      <vt:lpstr>PowerPoint Presentation</vt:lpstr>
      <vt:lpstr>Biểu Đồ Hệ Thống</vt:lpstr>
      <vt:lpstr>Sơ Đồ Quan Hệ Thực Thể</vt:lpstr>
      <vt:lpstr>Sơ Đồ Cơ Sở Dữ Liệu</vt:lpstr>
      <vt:lpstr>Thiết Kế Cơ Sở Dữ Liệu</vt:lpstr>
      <vt:lpstr>Thiết Kế Cơ Sở Dữ Liệu</vt:lpstr>
      <vt:lpstr>Thiết Kế Cơ Sở Dữ Liệu</vt:lpstr>
      <vt:lpstr>Thiết Kế Cơ Sở Dữ Liệu</vt:lpstr>
      <vt:lpstr>Thiết Kế Cơ Sở Dữ Liệu</vt:lpstr>
      <vt:lpstr>Các Hạn Chế Trong Ứng Dụng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Kì II Nhóm 2.</dc:title>
  <dc:creator>kimbang</dc:creator>
  <cp:lastModifiedBy>kimbang</cp:lastModifiedBy>
  <cp:revision>17</cp:revision>
  <dcterms:created xsi:type="dcterms:W3CDTF">2018-07-10T13:55:46Z</dcterms:created>
  <dcterms:modified xsi:type="dcterms:W3CDTF">2018-07-11T08:41:55Z</dcterms:modified>
</cp:coreProperties>
</file>