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59" r:id="rId7"/>
    <p:sldId id="262" r:id="rId8"/>
    <p:sldId id="263" r:id="rId9"/>
    <p:sldId id="264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E3C21-C3CB-4B8D-9033-56C1B3CE75FA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32C3C-A191-48C2-A7E8-9C96AF841A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94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9517-8E69-4FF1-9294-E1E54A394BAE}" type="datetime1">
              <a:rPr lang="en-US" smtClean="0"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DEFFE-95A2-43FF-99D5-6E7D22FB0B88}" type="datetime1">
              <a:rPr lang="en-US" smtClean="0"/>
              <a:t>5/14/2022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F6ED-3CC4-4AFC-845E-EA395F55A80F}" type="datetime1">
              <a:rPr lang="en-US" smtClean="0"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8A29-D8FB-46E0-94ED-76B45654629F}" type="datetime1">
              <a:rPr lang="en-US" smtClean="0"/>
              <a:t>5/14/2022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F942-E3E4-447D-BFAE-5B5B25F76F4C}" type="datetime1">
              <a:rPr lang="en-US" smtClean="0"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C4CE-C594-4506-B364-99EFEEFBB023}" type="datetime1">
              <a:rPr lang="en-US" smtClean="0"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8E48-174D-4FEB-9E49-805E25B6E4DE}" type="datetime1">
              <a:rPr lang="en-US" smtClean="0"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8E718-7869-4C6F-963F-37646651C408}" type="datetime1">
              <a:rPr lang="en-US" smtClean="0"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8F81-CFCC-4380-95A1-3EA40326D83F}" type="datetime1">
              <a:rPr lang="en-US" smtClean="0"/>
              <a:t>5/14/2022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D059-B916-4F7C-A4ED-4054F320AB5E}" type="datetime1">
              <a:rPr lang="en-US" smtClean="0"/>
              <a:t>5/14/2022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09DA-8BB6-47A9-8041-F86B534ABC44}" type="datetime1">
              <a:rPr lang="en-US" smtClean="0"/>
              <a:t>5/14/2022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D52A-4DB9-477E-8FA6-EFA1723225C0}" type="datetime1">
              <a:rPr lang="en-US" smtClean="0"/>
              <a:t>5/14/2022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5BC2-041D-4BFD-90E5-0281AA95C4F8}" type="datetime1">
              <a:rPr lang="en-US" smtClean="0"/>
              <a:t>5/14/2022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9882C83-E2E7-4E14-8989-44350B9DDE3D}" type="datetime1">
              <a:rPr lang="en-US" smtClean="0"/>
              <a:t>5/14/2022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6F7BD38-A805-4B2C-9BDF-D56E94387879}" type="datetime1">
              <a:rPr lang="en-US" smtClean="0"/>
              <a:t>5/14/2022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2839A1C-34CB-4C3C-8531-CA67525FD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FAC94EAF-F7F7-4727-AE69-A7036B4A5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FC7E44-4828-47E6-A083-C1E389988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2281574"/>
            <a:ext cx="3994015" cy="2294852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US" sz="2800" dirty="0"/>
              <a:t>Win Barua</a:t>
            </a:r>
          </a:p>
          <a:p>
            <a:pPr algn="ctr"/>
            <a:r>
              <a:rPr lang="en-US" sz="2800" dirty="0"/>
              <a:t>100277378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8617FD-A3DD-4B1B-A618-8B7F44A2D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1032918"/>
            <a:ext cx="5452533" cy="4792165"/>
          </a:xfrm>
          <a:effectLst/>
        </p:spPr>
        <p:txBody>
          <a:bodyPr anchor="ctr">
            <a:normAutofit/>
          </a:bodyPr>
          <a:lstStyle/>
          <a:p>
            <a:r>
              <a:rPr lang="en-US" sz="6600" dirty="0"/>
              <a:t>Ubiquitous Comp Final Project</a:t>
            </a:r>
          </a:p>
        </p:txBody>
      </p:sp>
    </p:spTree>
    <p:extLst>
      <p:ext uri="{BB962C8B-B14F-4D97-AF65-F5344CB8AC3E}">
        <p14:creationId xmlns:p14="http://schemas.microsoft.com/office/powerpoint/2010/main" val="4054774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8FB7B-9DAF-112F-6A44-5F5646921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Measure user’s heart rate from 10s video of fingertip with the flashlight on.</a:t>
            </a:r>
          </a:p>
          <a:p>
            <a:r>
              <a:rPr lang="en-GB" dirty="0"/>
              <a:t>Use this alongside other user data to calculate the calories burned during a period of exercise.</a:t>
            </a:r>
          </a:p>
          <a:p>
            <a:r>
              <a:rPr lang="en-GB" dirty="0"/>
              <a:t>Train an activity recognition model</a:t>
            </a:r>
          </a:p>
          <a:p>
            <a:r>
              <a:rPr lang="en-GB" dirty="0"/>
              <a:t>Implement both together to create a system that could be used for logging the activity the user has done and the amount of calories burned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1450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2B1C8-12C6-F53D-AFEE-F3DFBA9FE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Sensors &amp; 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B68B5-0D94-CE23-EA69-6075908C2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Created an android application to collect sensor data</a:t>
            </a:r>
          </a:p>
          <a:p>
            <a:r>
              <a:rPr lang="en-GB" dirty="0"/>
              <a:t>Collects accelerometer data</a:t>
            </a:r>
          </a:p>
          <a:p>
            <a:r>
              <a:rPr lang="en-GB" dirty="0"/>
              <a:t>BPM uses camera sensors with flash</a:t>
            </a:r>
          </a:p>
        </p:txBody>
      </p:sp>
    </p:spTree>
    <p:extLst>
      <p:ext uri="{BB962C8B-B14F-4D97-AF65-F5344CB8AC3E}">
        <p14:creationId xmlns:p14="http://schemas.microsoft.com/office/powerpoint/2010/main" val="2972747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265AD-EAED-A9E8-C6F3-D648E44B6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432B58-2B3B-AFB6-4E7A-4E4B6B91C168}"/>
              </a:ext>
            </a:extLst>
          </p:cNvPr>
          <p:cNvSpPr/>
          <p:nvPr/>
        </p:nvSpPr>
        <p:spPr>
          <a:xfrm>
            <a:off x="2524502" y="2998177"/>
            <a:ext cx="3205344" cy="2286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4FDC60-C294-608C-F765-9A897B7DBE7C}"/>
              </a:ext>
            </a:extLst>
          </p:cNvPr>
          <p:cNvSpPr txBox="1"/>
          <p:nvPr/>
        </p:nvSpPr>
        <p:spPr>
          <a:xfrm>
            <a:off x="2702546" y="3168860"/>
            <a:ext cx="1515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</a:rPr>
              <a:t>calculate_bpm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F0C1E3-74FA-0592-36ED-56249FF70504}"/>
              </a:ext>
            </a:extLst>
          </p:cNvPr>
          <p:cNvSpPr txBox="1"/>
          <p:nvPr/>
        </p:nvSpPr>
        <p:spPr>
          <a:xfrm>
            <a:off x="2702546" y="3647319"/>
            <a:ext cx="28492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Extract frames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Convert to HSV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Create an array of colour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Plot array on graph to create cardiogram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1B1A1A-4CE3-97E0-0F24-4FA2E0109F2F}"/>
              </a:ext>
            </a:extLst>
          </p:cNvPr>
          <p:cNvSpPr/>
          <p:nvPr/>
        </p:nvSpPr>
        <p:spPr>
          <a:xfrm>
            <a:off x="6462805" y="2998177"/>
            <a:ext cx="3205344" cy="2286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7B5BC5-08E5-4597-3753-27C4097E313F}"/>
              </a:ext>
            </a:extLst>
          </p:cNvPr>
          <p:cNvSpPr txBox="1"/>
          <p:nvPr/>
        </p:nvSpPr>
        <p:spPr>
          <a:xfrm>
            <a:off x="6640849" y="3168860"/>
            <a:ext cx="1515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</a:rPr>
              <a:t>ml_model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61EC94-E993-3808-6EBD-41F7B5CF3564}"/>
              </a:ext>
            </a:extLst>
          </p:cNvPr>
          <p:cNvSpPr txBox="1"/>
          <p:nvPr/>
        </p:nvSpPr>
        <p:spPr>
          <a:xfrm>
            <a:off x="6640849" y="3647319"/>
            <a:ext cx="28492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Put data in correct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Balance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Standardize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Setup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Save model</a:t>
            </a:r>
          </a:p>
        </p:txBody>
      </p:sp>
    </p:spTree>
    <p:extLst>
      <p:ext uri="{BB962C8B-B14F-4D97-AF65-F5344CB8AC3E}">
        <p14:creationId xmlns:p14="http://schemas.microsoft.com/office/powerpoint/2010/main" val="2306627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AF2E6-6AC0-18F5-E2BE-9A898B5CC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Output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EDCBBE-EB11-4319-0BF9-B8ED3F660865}"/>
              </a:ext>
            </a:extLst>
          </p:cNvPr>
          <p:cNvSpPr/>
          <p:nvPr/>
        </p:nvSpPr>
        <p:spPr>
          <a:xfrm>
            <a:off x="7212055" y="3077307"/>
            <a:ext cx="3205344" cy="2286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A3514C-A2E0-938A-69BB-906A15A8A9DF}"/>
              </a:ext>
            </a:extLst>
          </p:cNvPr>
          <p:cNvSpPr txBox="1"/>
          <p:nvPr/>
        </p:nvSpPr>
        <p:spPr>
          <a:xfrm>
            <a:off x="7390099" y="3247990"/>
            <a:ext cx="2849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</a:rPr>
              <a:t>display_activitiesandcalories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DB53E1-D700-041B-83EA-07FEA42989F6}"/>
              </a:ext>
            </a:extLst>
          </p:cNvPr>
          <p:cNvSpPr txBox="1"/>
          <p:nvPr/>
        </p:nvSpPr>
        <p:spPr>
          <a:xfrm>
            <a:off x="7390099" y="3726449"/>
            <a:ext cx="28492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Get bpm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Prepare sensor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Get prediction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Ask user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Display information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6B935F-5AD5-BB82-3050-738C4111CAAC}"/>
              </a:ext>
            </a:extLst>
          </p:cNvPr>
          <p:cNvSpPr/>
          <p:nvPr/>
        </p:nvSpPr>
        <p:spPr>
          <a:xfrm>
            <a:off x="1458208" y="2417885"/>
            <a:ext cx="3205344" cy="2039815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69AE09-B52A-5ABA-F1EC-22F7D2706238}"/>
              </a:ext>
            </a:extLst>
          </p:cNvPr>
          <p:cNvSpPr txBox="1"/>
          <p:nvPr/>
        </p:nvSpPr>
        <p:spPr>
          <a:xfrm>
            <a:off x="1636252" y="2504320"/>
            <a:ext cx="1515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</a:rPr>
              <a:t>calculate_bpm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A6B8A5-BF88-A1EC-DBD4-90AF278DABA8}"/>
              </a:ext>
            </a:extLst>
          </p:cNvPr>
          <p:cNvSpPr txBox="1"/>
          <p:nvPr/>
        </p:nvSpPr>
        <p:spPr>
          <a:xfrm>
            <a:off x="1636252" y="2982779"/>
            <a:ext cx="28492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Extract frames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Convert to HSV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Create an array of colour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Plot array on graph to create cardiogram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FB1D38-E206-3400-BE81-97DA9AC72C86}"/>
              </a:ext>
            </a:extLst>
          </p:cNvPr>
          <p:cNvSpPr/>
          <p:nvPr/>
        </p:nvSpPr>
        <p:spPr>
          <a:xfrm>
            <a:off x="1458208" y="4689008"/>
            <a:ext cx="3205344" cy="1721804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3DA085-9716-4CA0-3A96-DAA4BCE79B13}"/>
              </a:ext>
            </a:extLst>
          </p:cNvPr>
          <p:cNvSpPr txBox="1"/>
          <p:nvPr/>
        </p:nvSpPr>
        <p:spPr>
          <a:xfrm>
            <a:off x="1636252" y="4762802"/>
            <a:ext cx="1515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</a:rPr>
              <a:t>ml_model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297782-F422-D126-C625-1C5199051BF0}"/>
              </a:ext>
            </a:extLst>
          </p:cNvPr>
          <p:cNvSpPr txBox="1"/>
          <p:nvPr/>
        </p:nvSpPr>
        <p:spPr>
          <a:xfrm>
            <a:off x="1636252" y="5241261"/>
            <a:ext cx="28492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Put data in correct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Balance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Standardize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Setup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Save model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895048-C219-F839-E90C-65C64F9D2D74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663552" y="3437793"/>
            <a:ext cx="2548503" cy="5627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568705A-F5B5-51D3-0A8A-E6979D166A2A}"/>
              </a:ext>
            </a:extLst>
          </p:cNvPr>
          <p:cNvCxnSpPr>
            <a:stCxn id="10" idx="3"/>
          </p:cNvCxnSpPr>
          <p:nvPr/>
        </p:nvCxnSpPr>
        <p:spPr>
          <a:xfrm flipV="1">
            <a:off x="4663552" y="4367774"/>
            <a:ext cx="2548503" cy="11821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599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C63A9-3902-B42A-72AB-F36B5F95A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Output 2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030E8D35-11F2-644B-F080-05B54E06B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844" y="2465705"/>
            <a:ext cx="10034865" cy="337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441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3921-4E70-AECF-8850-DDF967014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5119B1BE-B0D9-267B-23DE-3500F2599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715" y="2469042"/>
            <a:ext cx="6810570" cy="394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365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9528A-F7E9-AAC9-2DFD-4BBBD7301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D62A1-2460-9D58-6B20-6FA2C18A5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Demonstration of how the system works.</a:t>
            </a:r>
          </a:p>
        </p:txBody>
      </p:sp>
    </p:spTree>
    <p:extLst>
      <p:ext uri="{BB962C8B-B14F-4D97-AF65-F5344CB8AC3E}">
        <p14:creationId xmlns:p14="http://schemas.microsoft.com/office/powerpoint/2010/main" val="1345079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3E96646-423E-4354-94C2-1A28227BF0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F051B7F-F45F-4FBB-974B-85B568B21B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2F4A21B-80B9-40F1-8308-E0B7F0FE0B0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Quotable design</Template>
  <TotalTime>206</TotalTime>
  <Words>192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2</vt:lpstr>
      <vt:lpstr>Quotable</vt:lpstr>
      <vt:lpstr>Ubiquitous Comp Final Project</vt:lpstr>
      <vt:lpstr>Introduction</vt:lpstr>
      <vt:lpstr>Sensors &amp; Data Collection</vt:lpstr>
      <vt:lpstr>Processing</vt:lpstr>
      <vt:lpstr>Output</vt:lpstr>
      <vt:lpstr>Output 2</vt:lpstr>
      <vt:lpstr>Testing</vt:lpstr>
      <vt:lpstr>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Ubiquitous Comp Final Project</dc:title>
  <dc:creator>Win</dc:creator>
  <cp:lastModifiedBy>Win</cp:lastModifiedBy>
  <cp:revision>2</cp:revision>
  <dcterms:created xsi:type="dcterms:W3CDTF">2022-05-14T01:22:26Z</dcterms:created>
  <dcterms:modified xsi:type="dcterms:W3CDTF">2022-05-14T14:10:26Z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