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45" autoAdjust="0"/>
  </p:normalViewPr>
  <p:slideViewPr>
    <p:cSldViewPr>
      <p:cViewPr varScale="1">
        <p:scale>
          <a:sx n="86" d="100"/>
          <a:sy n="86" d="100"/>
        </p:scale>
        <p:origin x="-6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22D9-436B-4F5E-BD63-7507BBA62544}" type="datetimeFigureOut">
              <a:rPr lang="es-HN" smtClean="0"/>
              <a:t>11/11/2009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1EC31-ABC6-4915-B6F5-D33AD1F5497C}" type="slidenum">
              <a:rPr lang="es-HN" smtClean="0"/>
              <a:t>‹Nº›</a:t>
            </a:fld>
            <a:endParaRPr lang="es-H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EC31-ABC6-4915-B6F5-D33AD1F5497C}" type="slidenum">
              <a:rPr lang="es-HN" smtClean="0"/>
              <a:t>1</a:t>
            </a:fld>
            <a:endParaRPr lang="es-H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EC31-ABC6-4915-B6F5-D33AD1F5497C}" type="slidenum">
              <a:rPr lang="es-HN" smtClean="0"/>
              <a:t>2</a:t>
            </a:fld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EC31-ABC6-4915-B6F5-D33AD1F5497C}" type="slidenum">
              <a:rPr lang="es-HN" smtClean="0"/>
              <a:t>3</a:t>
            </a:fld>
            <a:endParaRPr lang="es-H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1EC31-ABC6-4915-B6F5-D33AD1F5497C}" type="slidenum">
              <a:rPr lang="es-HN" smtClean="0"/>
              <a:t>4</a:t>
            </a:fld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62FB-65D3-4F14-9E15-F224514E1B7F}" type="datetime1">
              <a:rPr lang="es-HN" smtClean="0"/>
              <a:t>11/11/2009</a:t>
            </a:fld>
            <a:endParaRPr lang="es-HN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8621-E8B9-41F1-BEAA-59B20558F6B1}" type="datetime1">
              <a:rPr lang="es-HN" smtClean="0"/>
              <a:t>11/11/2009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E33A-D1B5-44FE-A8C4-E87AEB7C2BDC}" type="datetime1">
              <a:rPr lang="es-HN" smtClean="0"/>
              <a:t>11/11/2009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B7E2-17F3-47E1-9AD3-1F5B34B523D9}" type="datetime1">
              <a:rPr lang="es-HN" smtClean="0"/>
              <a:t>11/11/2009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7F43-D56F-4DD2-9B64-6D2C2705A3EC}" type="datetime1">
              <a:rPr lang="es-HN" smtClean="0"/>
              <a:t>11/11/2009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FC7-2FA8-4B31-975C-5203D59798B4}" type="datetime1">
              <a:rPr lang="es-HN" smtClean="0"/>
              <a:t>11/11/2009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833-7654-49DB-A565-DFD9777B07A0}" type="datetime1">
              <a:rPr lang="es-HN" smtClean="0"/>
              <a:t>11/11/2009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434D-50B5-431A-9B71-8EA420D8080D}" type="datetime1">
              <a:rPr lang="es-HN" smtClean="0"/>
              <a:t>11/11/2009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947A-E4B9-402B-894A-4FEB78AFDAAE}" type="datetime1">
              <a:rPr lang="es-HN" smtClean="0"/>
              <a:t>11/11/2009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88B6-701C-4553-B307-3ED2E2D439CE}" type="datetime1">
              <a:rPr lang="es-HN" smtClean="0"/>
              <a:t>11/11/2009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935E-AC88-40C3-ABF6-4715FF896F2E}" type="datetime1">
              <a:rPr lang="es-HN" smtClean="0"/>
              <a:t>11/11/2009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731B70-A700-492C-8A90-9B40645B10B3}" type="datetime1">
              <a:rPr lang="es-HN" smtClean="0"/>
              <a:t>11/11/2009</a:t>
            </a:fld>
            <a:endParaRPr lang="es-HN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7D17BA-6236-41A2-A227-BB7A5B18A48F}" type="slidenum">
              <a:rPr lang="es-HN" smtClean="0"/>
              <a:t>‹Nº›</a:t>
            </a:fld>
            <a:endParaRPr lang="es-HN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RxProfile.NET</a:t>
            </a:r>
            <a:endParaRPr lang="es-HN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HN" dirty="0" err="1" smtClean="0"/>
              <a:t>Screen</a:t>
            </a:r>
            <a:r>
              <a:rPr lang="es-HN" dirty="0" smtClean="0"/>
              <a:t> </a:t>
            </a:r>
            <a:r>
              <a:rPr lang="es-HN" dirty="0" err="1" smtClean="0"/>
              <a:t>Sequence</a:t>
            </a:r>
            <a:endParaRPr lang="es-HN" dirty="0" smtClean="0"/>
          </a:p>
          <a:p>
            <a:endParaRPr lang="es-HN" dirty="0"/>
          </a:p>
          <a:p>
            <a:r>
              <a:rPr lang="es-HN" dirty="0" smtClean="0"/>
              <a:t>UBIWIRELESS, LLC</a:t>
            </a:r>
            <a:endParaRPr lang="es-HN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333892" cy="365125"/>
          </a:xfrm>
        </p:spPr>
        <p:txBody>
          <a:bodyPr/>
          <a:lstStyle/>
          <a:p>
            <a:r>
              <a:rPr lang="en-US" dirty="0" smtClean="0"/>
              <a:t>Confidential and Proprietary (c) 2009 - UBIWIRELESS LLC</a:t>
            </a:r>
            <a:endParaRPr lang="es-H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42852"/>
            <a:ext cx="2000264" cy="336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142852"/>
            <a:ext cx="199762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Conector recto de flecha"/>
          <p:cNvCxnSpPr/>
          <p:nvPr/>
        </p:nvCxnSpPr>
        <p:spPr>
          <a:xfrm flipV="1">
            <a:off x="2000232" y="1714488"/>
            <a:ext cx="1071570" cy="1428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142852"/>
            <a:ext cx="190023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12 Conector recto de flecha"/>
          <p:cNvCxnSpPr/>
          <p:nvPr/>
        </p:nvCxnSpPr>
        <p:spPr>
          <a:xfrm>
            <a:off x="4572000" y="1714488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0694" y="3595685"/>
            <a:ext cx="1940940" cy="326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 de flecha"/>
          <p:cNvCxnSpPr/>
          <p:nvPr/>
        </p:nvCxnSpPr>
        <p:spPr>
          <a:xfrm rot="5400000">
            <a:off x="5607851" y="2607463"/>
            <a:ext cx="321471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 flipH="1" flipV="1">
            <a:off x="5107785" y="3464719"/>
            <a:ext cx="135732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14290"/>
            <a:ext cx="191261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3524248"/>
            <a:ext cx="1840567" cy="309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214291"/>
            <a:ext cx="2071702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214290"/>
            <a:ext cx="190023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4 Conector recto de flecha"/>
          <p:cNvCxnSpPr/>
          <p:nvPr/>
        </p:nvCxnSpPr>
        <p:spPr>
          <a:xfrm>
            <a:off x="1714480" y="1285860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071934" y="1071546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9190" y="3643314"/>
            <a:ext cx="2071702" cy="29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9 Conector recto de flecha"/>
          <p:cNvCxnSpPr/>
          <p:nvPr/>
        </p:nvCxnSpPr>
        <p:spPr>
          <a:xfrm rot="5400000">
            <a:off x="4894265" y="3178967"/>
            <a:ext cx="2928164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rot="10800000">
            <a:off x="4286248" y="485776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15206" y="3643314"/>
            <a:ext cx="1928794" cy="288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17 Conector recto de flecha"/>
          <p:cNvCxnSpPr/>
          <p:nvPr/>
        </p:nvCxnSpPr>
        <p:spPr>
          <a:xfrm flipV="1">
            <a:off x="6572264" y="5072074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4282" y="3571876"/>
            <a:ext cx="1857388" cy="312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20 Conector recto de flecha"/>
          <p:cNvCxnSpPr/>
          <p:nvPr/>
        </p:nvCxnSpPr>
        <p:spPr>
          <a:xfrm rot="10800000">
            <a:off x="1857356" y="5286388"/>
            <a:ext cx="335758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480"/>
            <a:ext cx="190023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571480"/>
            <a:ext cx="1940940" cy="326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5 Conector recto de flecha"/>
          <p:cNvCxnSpPr/>
          <p:nvPr/>
        </p:nvCxnSpPr>
        <p:spPr>
          <a:xfrm>
            <a:off x="1643042" y="1785926"/>
            <a:ext cx="150019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500043"/>
            <a:ext cx="2000264" cy="336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10 Conector recto de flecha"/>
          <p:cNvCxnSpPr/>
          <p:nvPr/>
        </p:nvCxnSpPr>
        <p:spPr>
          <a:xfrm>
            <a:off x="3786182" y="1785926"/>
            <a:ext cx="150019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4000504"/>
            <a:ext cx="1857388" cy="259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12 Conector recto de flecha"/>
          <p:cNvCxnSpPr/>
          <p:nvPr/>
        </p:nvCxnSpPr>
        <p:spPr>
          <a:xfrm rot="5400000">
            <a:off x="357158" y="3286124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3929067"/>
            <a:ext cx="2000263" cy="264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15 Conector recto de flecha"/>
          <p:cNvCxnSpPr/>
          <p:nvPr/>
        </p:nvCxnSpPr>
        <p:spPr>
          <a:xfrm>
            <a:off x="1142976" y="4643446"/>
            <a:ext cx="17843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29190" y="3929066"/>
            <a:ext cx="200026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18 Conector recto de flecha"/>
          <p:cNvCxnSpPr/>
          <p:nvPr/>
        </p:nvCxnSpPr>
        <p:spPr>
          <a:xfrm>
            <a:off x="3571868" y="4572008"/>
            <a:ext cx="17843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/>
          <p:nvPr/>
        </p:nvCxnSpPr>
        <p:spPr>
          <a:xfrm rot="10800000">
            <a:off x="857224" y="3429000"/>
            <a:ext cx="4500594" cy="2357454"/>
          </a:xfrm>
          <a:prstGeom prst="bentConnector3">
            <a:avLst>
              <a:gd name="adj1" fmla="val 110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 (c) 2009 - UBIWIRELESS LLC</a:t>
            </a:r>
            <a:endParaRPr lang="es-H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50</Words>
  <Application>Microsoft Office PowerPoint</Application>
  <PresentationFormat>Presentación en pantalla (4:3)</PresentationFormat>
  <Paragraphs>12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Flujo</vt:lpstr>
      <vt:lpstr>RxProfile.NET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RxProfile.NET</dc:title>
  <dc:creator>Alcides Hernandez</dc:creator>
  <cp:lastModifiedBy>Alcides Hernandez</cp:lastModifiedBy>
  <cp:revision>5</cp:revision>
  <dcterms:created xsi:type="dcterms:W3CDTF">2009-11-12T04:52:23Z</dcterms:created>
  <dcterms:modified xsi:type="dcterms:W3CDTF">2009-11-12T05:33:45Z</dcterms:modified>
</cp:coreProperties>
</file>