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5" r:id="rId2"/>
    <p:sldId id="269" r:id="rId3"/>
    <p:sldId id="316" r:id="rId4"/>
    <p:sldId id="329" r:id="rId5"/>
    <p:sldId id="268" r:id="rId6"/>
    <p:sldId id="290" r:id="rId7"/>
    <p:sldId id="323" r:id="rId8"/>
    <p:sldId id="325" r:id="rId9"/>
    <p:sldId id="300" r:id="rId10"/>
    <p:sldId id="321" r:id="rId11"/>
    <p:sldId id="322" r:id="rId12"/>
    <p:sldId id="324" r:id="rId13"/>
    <p:sldId id="327" r:id="rId14"/>
    <p:sldId id="328" r:id="rId15"/>
    <p:sldId id="334" r:id="rId16"/>
    <p:sldId id="335" r:id="rId17"/>
    <p:sldId id="336" r:id="rId18"/>
    <p:sldId id="338" r:id="rId19"/>
    <p:sldId id="337" r:id="rId20"/>
    <p:sldId id="326" r:id="rId21"/>
    <p:sldId id="331" r:id="rId22"/>
    <p:sldId id="330" r:id="rId23"/>
    <p:sldId id="332" r:id="rId24"/>
    <p:sldId id="333" r:id="rId25"/>
    <p:sldId id="319" r:id="rId26"/>
    <p:sldId id="320" r:id="rId27"/>
    <p:sldId id="296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7C1"/>
    <a:srgbClr val="69BFFF"/>
    <a:srgbClr val="ED9393"/>
    <a:srgbClr val="E5E6E8"/>
    <a:srgbClr val="EBF1F9"/>
    <a:srgbClr val="B28659"/>
    <a:srgbClr val="E5D8C9"/>
    <a:srgbClr val="FDC467"/>
    <a:srgbClr val="05264E"/>
    <a:srgbClr val="3F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71654" autoAdjust="0"/>
  </p:normalViewPr>
  <p:slideViewPr>
    <p:cSldViewPr snapToGrid="0" showGuides="1">
      <p:cViewPr varScale="1">
        <p:scale>
          <a:sx n="51" d="100"/>
          <a:sy n="51" d="100"/>
        </p:scale>
        <p:origin x="88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65EA-7CC2-4606-9F91-C4DAE2776A80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46F8-9B5C-4287-BF3D-9B6B1A8DE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23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ABEB6-511F-172B-D4C2-B9DA48CE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F02D4D-44AC-B786-C499-CDA7B792D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CD1DBF-1FD0-56AE-FBE3-1D3BBE276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B007F-3169-2571-559C-71E9F16F2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8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AC564-BE29-7E50-5AD4-DB634387B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DB91E1-003B-2451-6A2A-01F764D33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64B35B-1D25-7B6E-DED4-86976460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7E685-B655-9857-64D2-50E9DF9D8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130A9-D705-D58D-CA88-D39DE45E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7CFD2-20BB-7B45-5C2A-97986F958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C37946-3C84-7BE9-8BB5-AE66433D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5982E-E169-8CD8-C0CC-5B47541CA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FCFFA-58E4-EAEB-75C7-CD10BDE3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D28E31-742B-873D-74CE-0D5AF7851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A63515-0332-904C-4410-BBD6F3FB6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B0342-EA66-B49A-E0FA-86729D446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4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41A8A-2CA4-123B-70AB-26A3D3F2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7C3C5C-511E-3436-74FE-9B070F01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7A101D-BDB2-EBA8-C40E-7E8402948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2536E-FA7D-0706-D77D-E29998AD6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0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E6237-2AE6-91E6-1D29-91665771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E93221-C736-2D2F-FD94-C7FB5189EC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2FC50C-45C3-5B71-7897-A1651A4C4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27526-C3AC-A972-2619-DD8B51EE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7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D094B-E5D6-FC1C-2EA7-D3DF7360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56A1AF-104F-D00A-5763-07C915DF2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018FD9-DEF7-472C-4803-3453E2179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DADF6-93F6-CF9A-E425-B34543DD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D8CDA-0BF7-987F-6219-69F6B4AB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377D02-E366-2C0C-9B5A-47D6615BB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D80CA-8078-F25E-C8C7-E956C1D8C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0DC40-5D21-7130-7996-ED01E115E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8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19C9B-4150-4DAF-CE1F-B876CE9D5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87AC6D-7DBF-9208-2360-6AD69C546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0F4C8D-1919-D43F-1F14-F02044073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C421E-A030-A268-E316-CCCDE2F5F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301880" y="2767280"/>
            <a:ext cx="7588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신입생 </a:t>
            </a:r>
            <a:r>
              <a:rPr lang="en-US" altLang="ko-KR" sz="8000" b="1" dirty="0">
                <a:solidFill>
                  <a:schemeClr val="bg1"/>
                </a:solidFill>
              </a:rPr>
              <a:t>Java </a:t>
            </a:r>
            <a:r>
              <a:rPr lang="ko-KR" altLang="en-US" sz="8000" b="1" dirty="0">
                <a:solidFill>
                  <a:schemeClr val="bg1"/>
                </a:solidFill>
              </a:rPr>
              <a:t>교육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400661" y="5189586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교육부장   </a:t>
            </a:r>
            <a:r>
              <a:rPr lang="en-US" altLang="ko-KR" sz="2800" dirty="0">
                <a:solidFill>
                  <a:schemeClr val="bg1"/>
                </a:solidFill>
              </a:rPr>
              <a:t>20 </a:t>
            </a:r>
            <a:r>
              <a:rPr lang="ko-KR" altLang="en-US" sz="2800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250-E268-44F1-68C7-59038360A76B}"/>
              </a:ext>
            </a:extLst>
          </p:cNvPr>
          <p:cNvSpPr txBox="1"/>
          <p:nvPr/>
        </p:nvSpPr>
        <p:spPr>
          <a:xfrm>
            <a:off x="4014336" y="2059394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2024</a:t>
            </a:r>
            <a:r>
              <a:rPr lang="ko-KR" altLang="en-US" sz="4000" b="1" dirty="0">
                <a:solidFill>
                  <a:schemeClr val="bg1"/>
                </a:solidFill>
              </a:rPr>
              <a:t>학년도 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</a:rPr>
              <a:t>학기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F4FDB-5D76-A9C5-A013-305A5CCD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7" y="960527"/>
            <a:ext cx="294919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A8BB0-D50B-DE46-8984-C64C229A3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FA09CD-B6BA-894C-1F13-AB5DB6F5F58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AA57F-00F5-031D-3BBC-9CA9067083C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ED209-010C-634C-0256-FB9E0DFB5919}"/>
              </a:ext>
            </a:extLst>
          </p:cNvPr>
          <p:cNvSpPr txBox="1"/>
          <p:nvPr/>
        </p:nvSpPr>
        <p:spPr>
          <a:xfrm>
            <a:off x="1724063" y="536865"/>
            <a:ext cx="6154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(if-else)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F57911-131B-1277-A64D-A9682828C113}"/>
              </a:ext>
            </a:extLst>
          </p:cNvPr>
          <p:cNvSpPr/>
          <p:nvPr/>
        </p:nvSpPr>
        <p:spPr>
          <a:xfrm>
            <a:off x="934116" y="1729922"/>
            <a:ext cx="4966534" cy="3668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64832A3-E4EE-99E2-5184-DF36CB8D2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982" y="1794330"/>
            <a:ext cx="43211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A839BE-067F-11CD-0C30-0A07EC1E556C}"/>
              </a:ext>
            </a:extLst>
          </p:cNvPr>
          <p:cNvSpPr/>
          <p:nvPr/>
        </p:nvSpPr>
        <p:spPr>
          <a:xfrm>
            <a:off x="6365077" y="1729922"/>
            <a:ext cx="4966534" cy="3668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073C5DB6-E070-AFA5-C8E5-47A432E3F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35" y="1791944"/>
            <a:ext cx="43211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(A)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C;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1129AF3-C530-9A1F-3E1E-AC1B195A2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154" y="1927035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D9309C9-5315-6E1D-3EC0-DC487689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154" y="3429000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가 아니라면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C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E0FD2-FAED-229C-717C-D5D16483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39D79D-3809-6CA9-873C-EC995D09A14C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FD4D5-B26B-3912-DD74-5C5B19E603D0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3E6B7-7ECE-E4EE-6A62-994137A0280E}"/>
              </a:ext>
            </a:extLst>
          </p:cNvPr>
          <p:cNvSpPr txBox="1"/>
          <p:nvPr/>
        </p:nvSpPr>
        <p:spPr>
          <a:xfrm>
            <a:off x="1724063" y="536865"/>
            <a:ext cx="6693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(if-else if)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DD5DEA-DAC7-3C4B-057A-63F5CF789734}"/>
              </a:ext>
            </a:extLst>
          </p:cNvPr>
          <p:cNvSpPr/>
          <p:nvPr/>
        </p:nvSpPr>
        <p:spPr>
          <a:xfrm>
            <a:off x="934115" y="1347938"/>
            <a:ext cx="4966534" cy="4385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99D2D492-99F8-FD7D-58C0-56E409A4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369" y="1594275"/>
            <a:ext cx="432117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(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 if</a:t>
            </a:r>
            <a:r>
              <a:rPr lang="ko-KR" altLang="en-US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7E7F4C-70C9-AEC2-3935-7844D25B6072}"/>
              </a:ext>
            </a:extLst>
          </p:cNvPr>
          <p:cNvSpPr/>
          <p:nvPr/>
        </p:nvSpPr>
        <p:spPr>
          <a:xfrm>
            <a:off x="6365077" y="1347937"/>
            <a:ext cx="4966534" cy="438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11A754E-E839-6CFE-13C9-6F74D7990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007" y="1556753"/>
            <a:ext cx="432117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(A1)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 if 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(A2)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C;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D;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6F2E097-3779-AFC0-8D7E-6CB4A9D7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495" y="1615699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A1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67DD403C-E680-21FA-1BDD-9C9AAB92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306" y="2716910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A1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 아닌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A2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C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6AE81C8-78EC-D751-1B5A-546654AC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265" y="3875453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A1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도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, A2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도 아니라면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D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2A34DD27-4E2B-97D6-81FD-B21FA0ED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518" y="6006985"/>
            <a:ext cx="4900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 if </a:t>
            </a:r>
            <a:r>
              <a:rPr lang="ko-KR" altLang="en-US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여러 개 사용 가능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6B53-1C53-0C91-76E1-52308741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587CA9-401F-B2D1-F27D-D710E881E649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DD2F1-744A-667F-8002-83662F59B91D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2A671-C05D-E6C2-AE22-934ADB30A409}"/>
              </a:ext>
            </a:extLst>
          </p:cNvPr>
          <p:cNvSpPr txBox="1"/>
          <p:nvPr/>
        </p:nvSpPr>
        <p:spPr>
          <a:xfrm>
            <a:off x="1724063" y="536865"/>
            <a:ext cx="6516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(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중첩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E5687-F6BD-2527-EBA9-7C5FA74F7D54}"/>
              </a:ext>
            </a:extLst>
          </p:cNvPr>
          <p:cNvSpPr/>
          <p:nvPr/>
        </p:nvSpPr>
        <p:spPr>
          <a:xfrm>
            <a:off x="934116" y="1729922"/>
            <a:ext cx="4966534" cy="4353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F9667C-24C8-644C-92BA-568DFA83EADD}"/>
              </a:ext>
            </a:extLst>
          </p:cNvPr>
          <p:cNvSpPr/>
          <p:nvPr/>
        </p:nvSpPr>
        <p:spPr>
          <a:xfrm>
            <a:off x="6365077" y="1729921"/>
            <a:ext cx="4966534" cy="43537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E4FB64A9-2CC6-4965-4436-6CDCBFA20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749" y="1805600"/>
            <a:ext cx="432117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if</a:t>
            </a:r>
            <a:r>
              <a:rPr lang="ko-KR" altLang="en-US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272D0B10-9554-9AB2-8BF0-DAF8DC84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129" y="1995678"/>
            <a:ext cx="2445660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FF841FBA-E691-2B99-1678-E3A770CAB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709" y="1805600"/>
            <a:ext cx="432117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(A)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if</a:t>
            </a:r>
            <a:r>
              <a:rPr lang="ko-KR" altLang="en-US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(A1)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  C;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7E0B5AB2-DF25-FB7E-4318-0CD5F390F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201" y="3316091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면서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A1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C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7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4CACD-873A-5241-0CC7-D4C24A040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D782364-3B63-199E-02FE-401A112F7AB7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808E6-02D4-4D34-7630-AFB1FFE42AEF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8B9EF-3E73-FDCC-87F9-3D916FCCE257}"/>
              </a:ext>
            </a:extLst>
          </p:cNvPr>
          <p:cNvSpPr txBox="1"/>
          <p:nvPr/>
        </p:nvSpPr>
        <p:spPr>
          <a:xfrm>
            <a:off x="1724063" y="536865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삼항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연산자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A26375-473B-6BB6-B754-3315A7377727}"/>
              </a:ext>
            </a:extLst>
          </p:cNvPr>
          <p:cNvSpPr/>
          <p:nvPr/>
        </p:nvSpPr>
        <p:spPr>
          <a:xfrm>
            <a:off x="1301247" y="1295676"/>
            <a:ext cx="9589505" cy="5185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A5DF63-FAD0-633F-A249-E6853819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25" y="2340456"/>
            <a:ext cx="6609349" cy="3742645"/>
          </a:xfrm>
          <a:prstGeom prst="rect">
            <a:avLst/>
          </a:prstGeom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63B318CE-B664-C71B-2CDE-630F45A5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842" y="1534826"/>
            <a:ext cx="2328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주차 교육</a:t>
            </a:r>
            <a:endParaRPr lang="en-US" altLang="ko-KR" sz="32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D19844-B15B-8DB9-81E1-18866DA3EE9E}"/>
              </a:ext>
            </a:extLst>
          </p:cNvPr>
          <p:cNvSpPr/>
          <p:nvPr/>
        </p:nvSpPr>
        <p:spPr>
          <a:xfrm>
            <a:off x="3769895" y="4876800"/>
            <a:ext cx="2887579" cy="6855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7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E05FA-1428-3981-AFAE-A5518CBE7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FF827B-B8D3-2B42-3482-4AB21BF0D1AF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23DB8-82AD-00E2-96C5-3662322CECE5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FAFFA-BBF0-98E3-4EF5-998D7DB5EA22}"/>
              </a:ext>
            </a:extLst>
          </p:cNvPr>
          <p:cNvSpPr txBox="1"/>
          <p:nvPr/>
        </p:nvSpPr>
        <p:spPr>
          <a:xfrm>
            <a:off x="1724063" y="536865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삼항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연산자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0E14D288-0D7F-9D1E-DF44-4ABB178E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659" y="2577598"/>
            <a:ext cx="3384550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 ?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1 :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2</a:t>
            </a: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BF78D286-89A4-77B0-50F4-64709C1D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196" y="1611396"/>
            <a:ext cx="7416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조건식의 연산결과가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true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이면 </a:t>
            </a:r>
            <a:r>
              <a:rPr lang="ko-KR" altLang="en-US" sz="2000" dirty="0">
                <a:latin typeface="Arial" panose="020B0604020202020204" pitchFamily="34" charset="0"/>
                <a:ea typeface="견명조" pitchFamily="18" charset="-127"/>
              </a:rPr>
              <a:t>‘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1</a:t>
            </a:r>
            <a:r>
              <a:rPr lang="en-US" altLang="ko-KR" sz="2000" dirty="0">
                <a:latin typeface="Arial" panose="020B0604020202020204" pitchFamily="34" charset="0"/>
                <a:ea typeface="견명조" pitchFamily="18" charset="-127"/>
              </a:rPr>
              <a:t>’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의 결과를 반환하고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                     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false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이면 </a:t>
            </a:r>
            <a:r>
              <a:rPr lang="ko-KR" altLang="en-US" sz="2000" dirty="0">
                <a:latin typeface="Arial" panose="020B0604020202020204" pitchFamily="34" charset="0"/>
                <a:ea typeface="견명조" pitchFamily="18" charset="-127"/>
              </a:rPr>
              <a:t>‘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2</a:t>
            </a:r>
            <a:r>
              <a:rPr lang="en-US" altLang="ko-KR" sz="2000" dirty="0">
                <a:latin typeface="Arial" panose="020B0604020202020204" pitchFamily="34" charset="0"/>
                <a:ea typeface="견명조" pitchFamily="18" charset="-127"/>
              </a:rPr>
              <a:t>’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의 결과를 반환한다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.</a:t>
            </a:r>
          </a:p>
        </p:txBody>
      </p:sp>
      <p:sp>
        <p:nvSpPr>
          <p:cNvPr id="8" name="Text Box 50">
            <a:extLst>
              <a:ext uri="{FF2B5EF4-FFF2-40B4-BE49-F238E27FC236}">
                <a16:creationId xmlns:a16="http://schemas.microsoft.com/office/drawing/2014/main" id="{5E36E204-3D25-20E4-AA50-D7D0EC70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080" y="3768642"/>
            <a:ext cx="4211637" cy="1631216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int x = -10;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int 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y = x &gt;= 0 ? x : -x;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0E06F9EB-1D14-413F-3FA7-8DEE77F1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651" y="3086600"/>
            <a:ext cx="2125662" cy="317009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int x = -10;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int 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if (x&gt;=0)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y = x;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 else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y = -x;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A312E6B7-FFC2-56B7-38BD-8FB259F2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857" y="5666879"/>
            <a:ext cx="1975603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의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값은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2FA22D87-E815-63EC-D6A5-5C3FA858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856" y="6220877"/>
            <a:ext cx="1975603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== 10</a:t>
            </a:r>
          </a:p>
        </p:txBody>
      </p:sp>
    </p:spTree>
    <p:extLst>
      <p:ext uri="{BB962C8B-B14F-4D97-AF65-F5344CB8AC3E}">
        <p14:creationId xmlns:p14="http://schemas.microsoft.com/office/powerpoint/2010/main" val="38448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C0B62-241B-CD5C-B27A-199FE20FC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0AB8DB17-15D9-D45B-D05C-7D7C1D99CB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95FB65-19D4-9FDD-5F5F-CD33893C4C31}"/>
              </a:ext>
            </a:extLst>
          </p:cNvPr>
          <p:cNvSpPr txBox="1"/>
          <p:nvPr/>
        </p:nvSpPr>
        <p:spPr>
          <a:xfrm>
            <a:off x="479503" y="412596"/>
            <a:ext cx="91743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1330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95BD0-D385-6399-BFC5-F34A4201E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4" y="1994743"/>
            <a:ext cx="9375187" cy="2105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8A98A6-FF69-B8AF-E38F-93E7F1275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" y="1994743"/>
            <a:ext cx="1438843" cy="7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1351-2968-924F-1E4F-4DF26E85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667E25C0-C9E2-338C-8E7D-F14F344D9E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2A72A2-2DFF-031A-EF78-3ACFC0C705B6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57AF7C-1C92-E76B-29DE-47B8E1CB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82" y="710380"/>
            <a:ext cx="4921518" cy="59637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8C3EE7-DE39-F29E-142F-B2627B5FD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12" y="1577517"/>
            <a:ext cx="4772691" cy="5096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226FB4-BBE0-62CE-E799-8F8FFF15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194" y="770608"/>
            <a:ext cx="1257888" cy="59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572FA-2509-9E2F-79FF-FF5DC3661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9649E49-8144-0C00-FCAB-5E8035F435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C56A79-8DAF-9D58-E039-68F3FBC577FC}"/>
              </a:ext>
            </a:extLst>
          </p:cNvPr>
          <p:cNvSpPr txBox="1"/>
          <p:nvPr/>
        </p:nvSpPr>
        <p:spPr>
          <a:xfrm>
            <a:off x="479503" y="412596"/>
            <a:ext cx="91743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2753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E7DD34-70B6-3FA5-B1DE-61FCCF4C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4" y="1845210"/>
            <a:ext cx="8762121" cy="20346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269731-AA96-05A5-4267-941C38F1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6" y="1845210"/>
            <a:ext cx="1370268" cy="705485"/>
          </a:xfrm>
          <a:prstGeom prst="rect">
            <a:avLst/>
          </a:prstGeom>
        </p:spPr>
      </p:pic>
      <p:sp>
        <p:nvSpPr>
          <p:cNvPr id="11" name="Text Box 49">
            <a:extLst>
              <a:ext uri="{FF2B5EF4-FFF2-40B4-BE49-F238E27FC236}">
                <a16:creationId xmlns:a16="http://schemas.microsoft.com/office/drawing/2014/main" id="{23BA41AE-74CB-7F0C-2CC3-0157D842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03" y="4478619"/>
            <a:ext cx="1103872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도전과제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1. </a:t>
            </a: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논리 연산자를 사용해서 문제를 풀어보자</a:t>
            </a: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96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DD43D-DE46-0027-B17A-26F40C45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B18AD5F3-D0FF-6C0B-9527-01BA5D62B7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6E998B-E7D9-F6AF-FD9C-0290383F23B8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94D94-55A1-FD89-1184-327E108E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56" y="740697"/>
            <a:ext cx="4257806" cy="594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9D187-D2F3-714E-9FA1-38257ADAD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94" y="1521443"/>
            <a:ext cx="5922606" cy="34175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87E572-3347-8CC6-EC67-748BA9DA1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82" y="5107400"/>
            <a:ext cx="939947" cy="15821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D2BF4D-7E14-AF3B-CD3B-337903EBC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517" y="5095986"/>
            <a:ext cx="962192" cy="16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5F90C-87D9-BBAE-E8FE-43E045DF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44A8252A-DE5E-F6C9-A10C-347AEBA0D4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9C3A7E-4F02-008E-55A1-70483B6AEA6B}"/>
              </a:ext>
            </a:extLst>
          </p:cNvPr>
          <p:cNvSpPr/>
          <p:nvPr/>
        </p:nvSpPr>
        <p:spPr>
          <a:xfrm>
            <a:off x="60631" y="1582147"/>
            <a:ext cx="5714527" cy="2957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4653B-B06F-7E0B-968E-2B5DA445F373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F0922-1855-F20A-B47C-DB8C3867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89" y="1602822"/>
            <a:ext cx="6227874" cy="42761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51C1A9-44C8-586B-3DBE-46405FB79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24" y="1845914"/>
            <a:ext cx="5308101" cy="23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2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교육을 시작하기 앞서</a:t>
            </a:r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543F-9FD1-1267-8C8C-BDBA915270E5}"/>
              </a:ext>
            </a:extLst>
          </p:cNvPr>
          <p:cNvSpPr txBox="1"/>
          <p:nvPr/>
        </p:nvSpPr>
        <p:spPr>
          <a:xfrm>
            <a:off x="568712" y="2252155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3FF2D-9766-BDB2-C8F6-75A8D7FDBCAA}"/>
              </a:ext>
            </a:extLst>
          </p:cNvPr>
          <p:cNvSpPr txBox="1"/>
          <p:nvPr/>
        </p:nvSpPr>
        <p:spPr>
          <a:xfrm>
            <a:off x="1185205" y="2252155"/>
            <a:ext cx="6487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컴퓨터프로그래밍 </a:t>
            </a:r>
            <a:r>
              <a:rPr lang="en-US" altLang="ko-KR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강의 기반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3283-2121-4A86-1A61-65FB81456B97}"/>
              </a:ext>
            </a:extLst>
          </p:cNvPr>
          <p:cNvSpPr txBox="1"/>
          <p:nvPr/>
        </p:nvSpPr>
        <p:spPr>
          <a:xfrm>
            <a:off x="568712" y="3387346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0A293-337D-3A25-5995-1EEFDE05CBA6}"/>
              </a:ext>
            </a:extLst>
          </p:cNvPr>
          <p:cNvSpPr txBox="1"/>
          <p:nvPr/>
        </p:nvSpPr>
        <p:spPr>
          <a:xfrm>
            <a:off x="1185205" y="3387346"/>
            <a:ext cx="5888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이론 설명 </a:t>
            </a:r>
            <a:r>
              <a:rPr lang="en-US" altLang="ko-KR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문제 풀이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D578-DE6D-7383-325C-08BF2EC0BF2B}"/>
              </a:ext>
            </a:extLst>
          </p:cNvPr>
          <p:cNvSpPr txBox="1"/>
          <p:nvPr/>
        </p:nvSpPr>
        <p:spPr>
          <a:xfrm>
            <a:off x="568712" y="4522537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1E673-907A-A2DE-A558-ED65B0F00F35}"/>
              </a:ext>
            </a:extLst>
          </p:cNvPr>
          <p:cNvSpPr txBox="1"/>
          <p:nvPr/>
        </p:nvSpPr>
        <p:spPr>
          <a:xfrm>
            <a:off x="1185205" y="4522537"/>
            <a:ext cx="5753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실습 문제는 </a:t>
            </a:r>
            <a:r>
              <a:rPr lang="ko-KR" altLang="en-US" sz="30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백준에서</a:t>
            </a:r>
            <a:endParaRPr lang="ko-KR" altLang="en-US" sz="30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6F660FB4-6CDE-6CE5-2CE3-31ADFF944D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106" y="844152"/>
            <a:ext cx="2684538" cy="4993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B389C8-B713-7158-6E11-9A67CA6A3CB8}"/>
              </a:ext>
            </a:extLst>
          </p:cNvPr>
          <p:cNvSpPr txBox="1"/>
          <p:nvPr/>
        </p:nvSpPr>
        <p:spPr>
          <a:xfrm>
            <a:off x="568712" y="5560393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8AF91-25E8-653D-E0E2-484627778323}"/>
              </a:ext>
            </a:extLst>
          </p:cNvPr>
          <p:cNvSpPr txBox="1"/>
          <p:nvPr/>
        </p:nvSpPr>
        <p:spPr>
          <a:xfrm>
            <a:off x="1185205" y="5560393"/>
            <a:ext cx="5455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 중 언제나 질문 가능</a:t>
            </a:r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873516" y="1560058"/>
            <a:ext cx="2444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switch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175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136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790D9-55E0-58B7-742B-6CC6204B660A}"/>
              </a:ext>
            </a:extLst>
          </p:cNvPr>
          <p:cNvSpPr/>
          <p:nvPr/>
        </p:nvSpPr>
        <p:spPr>
          <a:xfrm>
            <a:off x="5710989" y="1417276"/>
            <a:ext cx="5855369" cy="5021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A97D0FFA-4D3D-8134-6F9D-738114AF1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50318"/>
            <a:ext cx="5417009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AutoNum type="arabicPeriod"/>
            </a:pP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변수 또는 조건식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int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범위 이하의 정수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,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문자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,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스트링만 가능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실수는 불가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2.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일치하는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case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문으로 이동 후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break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문을 만날 때까지 문장들 수행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(break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문이 없으면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문의 끝까지 진행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3.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일치하는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case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문의 값이 없는 경우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default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문으로 이동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(default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 생략 가능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6499F4-40F1-C04C-AF4B-EEA3767C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34597"/>
            <a:ext cx="4456432" cy="47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8AD1-0BAB-257F-D061-8B5AB85CE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EB2A55-7C1F-ABA8-B073-026CA0740B40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3292F-F53B-6AEB-3E84-66168BAB08F8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CDC83-3160-E9B0-E526-DFCA50874BD6}"/>
              </a:ext>
            </a:extLst>
          </p:cNvPr>
          <p:cNvSpPr txBox="1"/>
          <p:nvPr/>
        </p:nvSpPr>
        <p:spPr>
          <a:xfrm>
            <a:off x="1724063" y="536865"/>
            <a:ext cx="4935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30F2C-83DD-4488-0447-654E2E02D32C}"/>
              </a:ext>
            </a:extLst>
          </p:cNvPr>
          <p:cNvSpPr/>
          <p:nvPr/>
        </p:nvSpPr>
        <p:spPr>
          <a:xfrm>
            <a:off x="934116" y="1475874"/>
            <a:ext cx="4966534" cy="518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7710AC-B746-463A-4A92-AD063A9D83AD}"/>
              </a:ext>
            </a:extLst>
          </p:cNvPr>
          <p:cNvSpPr/>
          <p:nvPr/>
        </p:nvSpPr>
        <p:spPr>
          <a:xfrm>
            <a:off x="6365077" y="1475874"/>
            <a:ext cx="4966534" cy="518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3FC1B876-5018-3003-7253-0EFD8781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12" y="1558295"/>
            <a:ext cx="363454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 (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변수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or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</a:t>
            </a:r>
            <a:r>
              <a:rPr lang="ko-KR" altLang="en-US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상수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1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</a:t>
            </a:r>
            <a:r>
              <a:rPr lang="ko-KR" altLang="en-US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상수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2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default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F8B9FE8A-7EA4-50CD-936E-FF5DA821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148" y="2067784"/>
            <a:ext cx="345750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이라면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1 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F35ED307-DB98-6EC2-8602-92E8E0490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2" y="1558295"/>
            <a:ext cx="471758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 (num) {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1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(1);   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2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(2);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default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(“default”);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2240CCC-6586-50A7-80A8-4E96A3212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148" y="3429000"/>
            <a:ext cx="345750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2 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73EF2AA-2ABF-6305-12FB-21D0DA7D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895" y="5661216"/>
            <a:ext cx="371710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도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도 아니라면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default 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0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2766-1B7B-D0F0-65A9-4564E920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3F410A0-A07A-38E4-57FA-6649E6EB0D65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1BD93-C445-0D53-555A-47D0A49F2A39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791D8-77BE-766A-7F28-C82438547775}"/>
              </a:ext>
            </a:extLst>
          </p:cNvPr>
          <p:cNvSpPr txBox="1"/>
          <p:nvPr/>
        </p:nvSpPr>
        <p:spPr>
          <a:xfrm>
            <a:off x="1724063" y="536865"/>
            <a:ext cx="3957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예제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3834E4-075B-E5C9-ABAD-F4E3F76FA034}"/>
              </a:ext>
            </a:extLst>
          </p:cNvPr>
          <p:cNvSpPr/>
          <p:nvPr/>
        </p:nvSpPr>
        <p:spPr>
          <a:xfrm>
            <a:off x="934116" y="1179051"/>
            <a:ext cx="4966534" cy="5478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B0CC08-CB29-C91A-709C-360706242CB8}"/>
              </a:ext>
            </a:extLst>
          </p:cNvPr>
          <p:cNvSpPr/>
          <p:nvPr/>
        </p:nvSpPr>
        <p:spPr>
          <a:xfrm>
            <a:off x="6365077" y="1179051"/>
            <a:ext cx="4966534" cy="54784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AEFE9B4E-59DA-C586-4FA5-45A00919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827" y="1237366"/>
            <a:ext cx="4717581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 (num) {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1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2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(“yes”);   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3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(“no”);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default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(“default”);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A316ACA-8F85-C3D9-8304-C89EF8845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1716561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2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30FB48F9-CB02-C3AD-E945-C0A244C2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2262315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yes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CA4CD04-AA2A-C3C1-D68E-7EF03EB9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5100767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D7943E5-5574-408B-7323-B5FB79DEE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5646521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yes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C68491E5-8A7A-A070-B772-295EE8B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3495934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4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31F56C23-C8D8-5B4F-8893-DD91E206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4041688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default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9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FB71D-C98C-C6EC-2DDC-50D2E9D0E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3287E6-0661-86D6-88F5-FB72D2353497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9562B-9F16-C6F6-B5BF-0B606D0FD3D0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1E954-3624-544E-F8FA-B5022DD10520}"/>
              </a:ext>
            </a:extLst>
          </p:cNvPr>
          <p:cNvSpPr txBox="1"/>
          <p:nvPr/>
        </p:nvSpPr>
        <p:spPr>
          <a:xfrm>
            <a:off x="1724063" y="536865"/>
            <a:ext cx="3957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예제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8827-BCA7-E23A-F7C8-5BA243B935C6}"/>
              </a:ext>
            </a:extLst>
          </p:cNvPr>
          <p:cNvSpPr/>
          <p:nvPr/>
        </p:nvSpPr>
        <p:spPr>
          <a:xfrm>
            <a:off x="934116" y="1179051"/>
            <a:ext cx="4966534" cy="5478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70D6F-0D5A-62A5-D9E4-A51438E72598}"/>
              </a:ext>
            </a:extLst>
          </p:cNvPr>
          <p:cNvSpPr/>
          <p:nvPr/>
        </p:nvSpPr>
        <p:spPr>
          <a:xfrm>
            <a:off x="6365077" y="1179051"/>
            <a:ext cx="4966534" cy="54784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BF7E32AC-C80D-8956-DB0C-6FDDD3B5C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277" y="1716561"/>
            <a:ext cx="471758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 (num) {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1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(1);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2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(“yes”);   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default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(“default”);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6F06DDB-F201-4D0B-6387-94B2332C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1716561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2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AF28BD52-9E25-7148-AAE7-E565A9917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2262315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yes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F0BF7642-F033-B440-EB4E-D018043F4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3495934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EE75018E-C028-FB85-CD14-CEAF00B3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4049932"/>
            <a:ext cx="3661784" cy="1938992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yes</a:t>
            </a:r>
          </a:p>
          <a:p>
            <a:pPr algn="ctr" eaLnBrk="1" hangingPunct="1">
              <a:spcBef>
                <a:spcPct val="50000"/>
              </a:spcBef>
            </a:pP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0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BEA2-AD09-AB16-9012-50B7AF73F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6C74FC81-3C51-0F35-7D11-70977A7F47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AC98C-9080-0C81-E1F1-FDC8711572E1}"/>
              </a:ext>
            </a:extLst>
          </p:cNvPr>
          <p:cNvSpPr txBox="1"/>
          <p:nvPr/>
        </p:nvSpPr>
        <p:spPr>
          <a:xfrm>
            <a:off x="479503" y="412596"/>
            <a:ext cx="91743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9498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370FB231-C2FB-1991-0E57-C075D40A1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03" y="4149371"/>
            <a:ext cx="1103872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도전과제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1. if</a:t>
            </a: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문이 아닌 </a:t>
            </a: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switch</a:t>
            </a: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문으로 문제를 풀어보자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69817-37BE-AB7C-6617-62F2F7E8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7" y="1994743"/>
            <a:ext cx="8547621" cy="1938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C94A95-E8CA-A65C-9794-FB8688FE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31" y="1994743"/>
            <a:ext cx="1443606" cy="757535"/>
          </a:xfrm>
          <a:prstGeom prst="rect">
            <a:avLst/>
          </a:prstGeom>
        </p:spPr>
      </p:pic>
      <p:sp>
        <p:nvSpPr>
          <p:cNvPr id="9" name="Text Box 49">
            <a:extLst>
              <a:ext uri="{FF2B5EF4-FFF2-40B4-BE49-F238E27FC236}">
                <a16:creationId xmlns:a16="http://schemas.microsoft.com/office/drawing/2014/main" id="{A912C57A-ACC3-877F-E93F-C38B45309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03" y="5503685"/>
            <a:ext cx="1103872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힌트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1. </a:t>
            </a: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나누기 연산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25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15ACD-74B7-3736-0EC4-41C9B3D63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2ECFAA4D-34B8-682E-88CE-040E5B5641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80AAAA-A978-DAAA-DFBC-1B1DEA9F346C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16670-1FF1-83A0-CAD3-EDEBCCEE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7" y="1734878"/>
            <a:ext cx="5651113" cy="4710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32BDC-DF43-9E22-7703-6FFFAF91F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470" y="204536"/>
            <a:ext cx="3529763" cy="64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31F7-B5FC-4792-AA64-1745B279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1661F6F-0936-BDAE-546D-267F2D2227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6FB43-AA69-A2B8-13F7-B742C4D8F9CA}"/>
              </a:ext>
            </a:extLst>
          </p:cNvPr>
          <p:cNvSpPr txBox="1"/>
          <p:nvPr/>
        </p:nvSpPr>
        <p:spPr>
          <a:xfrm>
            <a:off x="479503" y="41259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Q&amp;A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605301" y="2613392"/>
            <a:ext cx="6981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spc="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4F96-8216-7EFA-9B43-2C388DFBE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648DC3DC-6103-F904-639A-5F2EE350BD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273DA-8C52-9367-7239-BDCF89C1B732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백준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6135E1-49F2-4E87-1D78-6481F64A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3" y="1582147"/>
            <a:ext cx="11309060" cy="4008467"/>
          </a:xfrm>
          <a:prstGeom prst="rect">
            <a:avLst/>
          </a:prstGeom>
        </p:spPr>
      </p:pic>
      <p:sp>
        <p:nvSpPr>
          <p:cNvPr id="6" name="Text Box 49">
            <a:extLst>
              <a:ext uri="{FF2B5EF4-FFF2-40B4-BE49-F238E27FC236}">
                <a16:creationId xmlns:a16="http://schemas.microsoft.com/office/drawing/2014/main" id="{0E8F9C71-7310-EF86-FB4D-E443DB2DC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117" y="5793420"/>
            <a:ext cx="882583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5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https://www.acmicpc.net/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B353F2-7C49-E21E-6944-EA3421B944BA}"/>
              </a:ext>
            </a:extLst>
          </p:cNvPr>
          <p:cNvSpPr/>
          <p:nvPr/>
        </p:nvSpPr>
        <p:spPr>
          <a:xfrm>
            <a:off x="10959250" y="1856793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4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3DCCB-5BB7-4695-4AF9-B1C73352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D90E7B00-2E15-9C2E-F82B-7A9DD0621D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1FC447-9787-0932-6179-61EE725536A0}"/>
              </a:ext>
            </a:extLst>
          </p:cNvPr>
          <p:cNvSpPr txBox="1"/>
          <p:nvPr/>
        </p:nvSpPr>
        <p:spPr>
          <a:xfrm>
            <a:off x="479503" y="41259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주의사항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EE49A-5927-6B40-8A76-E1C3724B8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94"/>
          <a:stretch/>
        </p:blipFill>
        <p:spPr>
          <a:xfrm>
            <a:off x="2738555" y="1817816"/>
            <a:ext cx="7064352" cy="462758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2FC3712-9A76-9A53-E7E8-85BB828C6287}"/>
              </a:ext>
            </a:extLst>
          </p:cNvPr>
          <p:cNvSpPr/>
          <p:nvPr/>
        </p:nvSpPr>
        <p:spPr>
          <a:xfrm>
            <a:off x="2835158" y="2570009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F2A3111-AE72-DAD4-5BC0-BCE787416829}"/>
              </a:ext>
            </a:extLst>
          </p:cNvPr>
          <p:cNvSpPr/>
          <p:nvPr/>
        </p:nvSpPr>
        <p:spPr>
          <a:xfrm>
            <a:off x="4169435" y="4772033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5B34D-FB0B-1E0E-6BD3-A05B007C83B1}"/>
              </a:ext>
            </a:extLst>
          </p:cNvPr>
          <p:cNvSpPr/>
          <p:nvPr/>
        </p:nvSpPr>
        <p:spPr>
          <a:xfrm>
            <a:off x="5164852" y="5622573"/>
            <a:ext cx="3305908" cy="25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7ADFA4BD-E57A-2B06-8A5F-55D8B2823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0DD26-7F5B-D635-D317-0F28102C6EF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9F250-F66D-AB0D-E27D-6338806D5D2B}"/>
              </a:ext>
            </a:extLst>
          </p:cNvPr>
          <p:cNvSpPr txBox="1"/>
          <p:nvPr/>
        </p:nvSpPr>
        <p:spPr>
          <a:xfrm>
            <a:off x="5616541" y="109839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F1AF2-BD8F-FF7A-350F-9429F4EB3DCC}"/>
              </a:ext>
            </a:extLst>
          </p:cNvPr>
          <p:cNvSpPr txBox="1"/>
          <p:nvPr/>
        </p:nvSpPr>
        <p:spPr>
          <a:xfrm>
            <a:off x="5080336" y="15600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조건문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9DF27-2686-9AD9-AC55-21DC7258E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0EAE77-26E7-F955-B42B-31D50B1F3442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DD6BB-CFDC-C5E1-8102-08FE410A34C8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E8D1-8E9E-E661-DDBB-71C3571E067A}"/>
              </a:ext>
            </a:extLst>
          </p:cNvPr>
          <p:cNvSpPr txBox="1"/>
          <p:nvPr/>
        </p:nvSpPr>
        <p:spPr>
          <a:xfrm>
            <a:off x="1724063" y="536865"/>
            <a:ext cx="1824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조건문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조건문 - 해시넷">
            <a:extLst>
              <a:ext uri="{FF2B5EF4-FFF2-40B4-BE49-F238E27FC236}">
                <a16:creationId xmlns:a16="http://schemas.microsoft.com/office/drawing/2014/main" id="{D743025B-D733-87B9-CEA6-E580F229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829" y="1356162"/>
            <a:ext cx="4506341" cy="41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C4712C3F-80D2-34C0-9D54-D9E814DF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81" y="5854125"/>
            <a:ext cx="9526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조건을 판단해서 그 상황에 맞게 처리해야 할 경우</a:t>
            </a:r>
            <a:endParaRPr lang="en-US" altLang="ko-KR" sz="3200" dirty="0"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D0D56-7682-F4DD-108D-B1D96C5B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6A68EE-3D4B-CCF5-067F-443BE917DEFA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C22D6-3FA0-7060-1A22-BC40C8D5B625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FA973-C028-8D2E-4F78-D7AB0997A7A0}"/>
              </a:ext>
            </a:extLst>
          </p:cNvPr>
          <p:cNvSpPr txBox="1"/>
          <p:nvPr/>
        </p:nvSpPr>
        <p:spPr>
          <a:xfrm>
            <a:off x="1724063" y="536865"/>
            <a:ext cx="5896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조건문의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if, switch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ECD4DB-5804-3B52-6B95-E4443E75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50" y="1156143"/>
            <a:ext cx="3054156" cy="14323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98731F-84D7-DFFA-C104-D08855D68DB5}"/>
              </a:ext>
            </a:extLst>
          </p:cNvPr>
          <p:cNvSpPr/>
          <p:nvPr/>
        </p:nvSpPr>
        <p:spPr>
          <a:xfrm>
            <a:off x="862149" y="2839454"/>
            <a:ext cx="4117746" cy="3882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BF6DFA-1677-0FDA-5E22-1D3EFDAA8044}"/>
              </a:ext>
            </a:extLst>
          </p:cNvPr>
          <p:cNvSpPr/>
          <p:nvPr/>
        </p:nvSpPr>
        <p:spPr>
          <a:xfrm>
            <a:off x="7026546" y="2839454"/>
            <a:ext cx="4117746" cy="3882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04DE54-1D3C-2A6F-BA87-057FC1803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050" y="3329308"/>
            <a:ext cx="4321175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if (num == 1) {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  A;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} else if (num == 2) {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  C;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EBF3B69-76AC-8AD0-7A06-FEEDE2A8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796" y="2935990"/>
            <a:ext cx="43211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switch (num) {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case 1: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A;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case 2: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B;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default: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C;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E6401F-1F79-BC7D-42D3-B7EA3AB2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970" y="284903"/>
            <a:ext cx="231489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8C89B-C137-8C12-3314-A50B74CBA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63D3E1D0-21B5-A20E-2850-37B09D6642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CEDE1-37B1-C7FB-1DEC-42C4D63EA2A2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7FD3F-FDE2-E9B8-476C-89147F7F51DD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9964A-DFC0-43A3-16D1-97842BD5D139}"/>
              </a:ext>
            </a:extLst>
          </p:cNvPr>
          <p:cNvSpPr txBox="1"/>
          <p:nvPr/>
        </p:nvSpPr>
        <p:spPr>
          <a:xfrm>
            <a:off x="5522765" y="1560058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if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385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B4A0-D861-6687-6D9A-0EA9EEF79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4E84BF-AE00-1242-5B8B-3D56FEFEC272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BE424-FB12-59B0-7218-9FA8A4069F0D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558C4-D699-8592-06C4-BACDEBD66102}"/>
              </a:ext>
            </a:extLst>
          </p:cNvPr>
          <p:cNvSpPr txBox="1"/>
          <p:nvPr/>
        </p:nvSpPr>
        <p:spPr>
          <a:xfrm>
            <a:off x="1724063" y="536865"/>
            <a:ext cx="497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(if)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649ACD-410C-7911-1716-62AC73FB9087}"/>
              </a:ext>
            </a:extLst>
          </p:cNvPr>
          <p:cNvSpPr/>
          <p:nvPr/>
        </p:nvSpPr>
        <p:spPr>
          <a:xfrm>
            <a:off x="934116" y="1729922"/>
            <a:ext cx="4966534" cy="3668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F0AE6-1388-CFEB-ABB3-913B68430199}"/>
              </a:ext>
            </a:extLst>
          </p:cNvPr>
          <p:cNvSpPr/>
          <p:nvPr/>
        </p:nvSpPr>
        <p:spPr>
          <a:xfrm>
            <a:off x="6365077" y="1729922"/>
            <a:ext cx="4966534" cy="3668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A3D2BD-1C1A-BBE5-28B4-EA18878B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86538"/>
            <a:ext cx="43211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5D2581DC-BC8A-1C5C-DA5E-2ACAB86C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924" y="2649064"/>
            <a:ext cx="43211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 B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097BB014-10C6-419A-267E-15284A349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709" y="2532993"/>
            <a:ext cx="43211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(A)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1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923</Words>
  <Application>Microsoft Office PowerPoint</Application>
  <PresentationFormat>와이드스크린</PresentationFormat>
  <Paragraphs>239</Paragraphs>
  <Slides>28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Pretendard</vt:lpstr>
      <vt:lpstr>Pretendard Black</vt:lpstr>
      <vt:lpstr>견명조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이어진</cp:lastModifiedBy>
  <cp:revision>31</cp:revision>
  <dcterms:created xsi:type="dcterms:W3CDTF">2023-04-24T02:25:46Z</dcterms:created>
  <dcterms:modified xsi:type="dcterms:W3CDTF">2024-03-04T05:20:48Z</dcterms:modified>
</cp:coreProperties>
</file>