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9" r:id="rId3"/>
    <p:sldId id="316" r:id="rId4"/>
    <p:sldId id="329" r:id="rId5"/>
    <p:sldId id="268" r:id="rId6"/>
    <p:sldId id="290" r:id="rId7"/>
    <p:sldId id="325" r:id="rId8"/>
    <p:sldId id="323" r:id="rId9"/>
    <p:sldId id="334" r:id="rId10"/>
    <p:sldId id="335" r:id="rId11"/>
    <p:sldId id="336" r:id="rId12"/>
    <p:sldId id="337" r:id="rId13"/>
    <p:sldId id="338" r:id="rId14"/>
    <p:sldId id="326" r:id="rId15"/>
    <p:sldId id="339" r:id="rId16"/>
    <p:sldId id="340" r:id="rId17"/>
    <p:sldId id="341" r:id="rId18"/>
    <p:sldId id="342" r:id="rId19"/>
    <p:sldId id="343" r:id="rId20"/>
    <p:sldId id="344" r:id="rId21"/>
    <p:sldId id="346" r:id="rId22"/>
    <p:sldId id="345" r:id="rId23"/>
    <p:sldId id="347" r:id="rId24"/>
    <p:sldId id="296" r:id="rId25"/>
    <p:sldId id="28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69BFFF"/>
    <a:srgbClr val="ED9393"/>
    <a:srgbClr val="E5E6E8"/>
    <a:srgbClr val="EBF1F9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48" d="100"/>
          <a:sy n="48" d="100"/>
        </p:scale>
        <p:origin x="67" y="8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2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30A9-D705-D58D-CA88-D39DE45E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7CFD2-20BB-7B45-5C2A-97986F958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37946-3C84-7BE9-8BB5-AE66433D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5982E-E169-8CD8-C0CC-5B47541CA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90FBC-5E7A-1DD1-59FF-22C4C780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337D3E-A64C-11A8-6EAD-8880B66F7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C857FE-B5E7-690D-CBAC-83CB916B4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EADC-CF95-A782-B815-F5E9C2B43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7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3575-B76F-BA56-A17A-D41DFE49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5E991B-559C-37B9-A5B7-53ECD3089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AB954-FB6D-ED80-B611-EA6C19A5E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4B82F-D732-000C-092F-ABD25984B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0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98FD6-FD0A-DF0B-AD7F-48135319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5F5E1A-BDEA-45E9-BB3D-4D8DD0E2D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C69C8-055F-49B2-8954-D38235071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5C2E6-0527-7AD2-91A2-CB794D043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5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EAA1-DC62-2937-AF6E-E37E3F7D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D3C06-5261-38D6-C016-18E03AA90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58D1C2-150F-706F-E69C-A77481AE3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D5ABE-28CD-29F0-D6CE-B2453050F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5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A4BF9-834A-C1F8-341A-20D66A85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6C4183-DA70-F2C9-1C5E-D31CF0236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6FBB94-44D6-2133-251E-15E3EA21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F7A29-D633-286A-ABC4-235016809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C948B-42DB-F159-FD3A-F917AE2B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1AF167-CAA6-796B-5815-E3DC0E542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344F8-E75C-10E1-5F24-B0382F9EE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32250-E278-CAC6-D26E-1FF751A9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1351-2968-924F-1E4F-4DF26E85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67E25C0-C9E2-338C-8E7D-F14F344D9E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2A72A2-2DFF-031A-EF78-3ACFC0C705B6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DFBCC-DC00-800C-0C23-34E7565F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2" y="1780147"/>
            <a:ext cx="5917238" cy="26314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938E1E-B095-DD5F-3BF8-CD63D22A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196" y="2674257"/>
            <a:ext cx="1516511" cy="4183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5C8A6D-3265-30CE-6EF6-EAD59623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25" y="1780147"/>
            <a:ext cx="5981716" cy="39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DEA79-59D9-5BC0-10B0-77BC238A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99D438-53D7-0CAE-DC4C-128E193A047B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A05AD-8647-9A59-7E4D-5EAFE66CA368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83C2E-E5F1-4502-15F8-579C2A3748A5}"/>
              </a:ext>
            </a:extLst>
          </p:cNvPr>
          <p:cNvSpPr txBox="1"/>
          <p:nvPr/>
        </p:nvSpPr>
        <p:spPr>
          <a:xfrm>
            <a:off x="1724063" y="536865"/>
            <a:ext cx="2259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중첩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DB99382D-31FD-B913-BCC1-8E8EDD22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137653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for</a:t>
            </a:r>
            <a:r>
              <a:rPr lang="ko-KR" altLang="en-US" sz="1800" dirty="0">
                <a:latin typeface="견명조" pitchFamily="18" charset="-127"/>
              </a:rPr>
              <a:t>문 안에 또 다른 </a:t>
            </a:r>
            <a:r>
              <a:rPr lang="en-US" altLang="ko-KR" sz="1800" dirty="0">
                <a:latin typeface="견명조" pitchFamily="18" charset="-127"/>
              </a:rPr>
              <a:t>for</a:t>
            </a:r>
            <a:r>
              <a:rPr lang="ko-KR" altLang="en-US" sz="1800" dirty="0">
                <a:latin typeface="견명조" pitchFamily="18" charset="-127"/>
              </a:rPr>
              <a:t>문을 포함시킬 수 있다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A99B90-E074-C046-6614-833DDE66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63" y="2315245"/>
            <a:ext cx="5318421" cy="2546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1CA9E4-D9B6-1F54-319F-C154E3DE5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59"/>
          <a:stretch/>
        </p:blipFill>
        <p:spPr>
          <a:xfrm>
            <a:off x="8374209" y="2315245"/>
            <a:ext cx="2093728" cy="2227510"/>
          </a:xfrm>
          <a:prstGeom prst="rect">
            <a:avLst/>
          </a:prstGeom>
        </p:spPr>
      </p:pic>
      <p:sp>
        <p:nvSpPr>
          <p:cNvPr id="16" name="원호 15">
            <a:extLst>
              <a:ext uri="{FF2B5EF4-FFF2-40B4-BE49-F238E27FC236}">
                <a16:creationId xmlns:a16="http://schemas.microsoft.com/office/drawing/2014/main" id="{387EB6EC-274C-A231-57B2-034139E699E7}"/>
              </a:ext>
            </a:extLst>
          </p:cNvPr>
          <p:cNvSpPr/>
          <p:nvPr/>
        </p:nvSpPr>
        <p:spPr>
          <a:xfrm rot="10800000">
            <a:off x="8033658" y="1559886"/>
            <a:ext cx="1464906" cy="3489649"/>
          </a:xfrm>
          <a:prstGeom prst="arc">
            <a:avLst>
              <a:gd name="adj1" fmla="val 17956723"/>
              <a:gd name="adj2" fmla="val 333883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D8432C03-5EFA-6561-8019-72B853B8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889" y="3244334"/>
            <a:ext cx="1269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 err="1">
                <a:solidFill>
                  <a:srgbClr val="FF0000"/>
                </a:solidFill>
                <a:latin typeface="견명조" pitchFamily="18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 (0~4)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367DBC35-8348-3D6D-4A23-584C62835DA1}"/>
              </a:ext>
            </a:extLst>
          </p:cNvPr>
          <p:cNvSpPr/>
          <p:nvPr/>
        </p:nvSpPr>
        <p:spPr>
          <a:xfrm rot="16200000">
            <a:off x="8766111" y="992729"/>
            <a:ext cx="1464906" cy="3489649"/>
          </a:xfrm>
          <a:prstGeom prst="arc">
            <a:avLst>
              <a:gd name="adj1" fmla="val 17956723"/>
              <a:gd name="adj2" fmla="val 333883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368308FC-4052-EA01-AA6C-CE3BDA056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453" y="1544090"/>
            <a:ext cx="1269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j (0~9)</a:t>
            </a:r>
          </a:p>
        </p:txBody>
      </p:sp>
    </p:spTree>
    <p:extLst>
      <p:ext uri="{BB962C8B-B14F-4D97-AF65-F5344CB8AC3E}">
        <p14:creationId xmlns:p14="http://schemas.microsoft.com/office/powerpoint/2010/main" val="2988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/>
      <p:bldP spid="17" grpId="1"/>
      <p:bldP spid="18" grpId="0" animBg="1"/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1F27-E59F-B869-5248-41B19956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E2E9F46A-5875-DAF7-19A0-0D700569E0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BA735-460B-AD9D-F2C0-307C56207226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2438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55FA8-4221-C2E3-CA60-88E46E62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14" y="1994743"/>
            <a:ext cx="9174306" cy="19129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31A1F5-B2BA-8CF6-42DB-B3E1E1A8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23" y="1994743"/>
            <a:ext cx="1511891" cy="8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20E-9835-FEAF-4323-34DAD26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CA5F5B99-24A1-3948-1317-ACC0216DE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A6423-B158-8AE1-DEFA-D3B884C9AE24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D6A044-C8D6-FE25-C488-ECE45231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3" y="1582147"/>
            <a:ext cx="4823878" cy="29491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2A7A1D-5C03-90CE-0C8B-E9C40775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21" y="2827241"/>
            <a:ext cx="1644379" cy="3707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33446F-307D-F204-4AD4-B7346DF88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28" y="997371"/>
            <a:ext cx="4412759" cy="52788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A5CB7C-4469-1EC6-0CA1-347FFD23D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116" y="3056745"/>
            <a:ext cx="3811008" cy="20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996178" y="1560058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while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17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5A09A-AB99-23E1-8F5E-7BCC1C86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094D15-CCC8-F751-5888-272145DE4981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BE057-66CB-5053-BF04-C3080550AAD3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E0B96-AF88-21FC-6E37-A11C60EB535E}"/>
              </a:ext>
            </a:extLst>
          </p:cNvPr>
          <p:cNvSpPr txBox="1"/>
          <p:nvPr/>
        </p:nvSpPr>
        <p:spPr>
          <a:xfrm>
            <a:off x="1724063" y="536865"/>
            <a:ext cx="1907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pic>
        <p:nvPicPr>
          <p:cNvPr id="6" name="Picture 48">
            <a:extLst>
              <a:ext uri="{FF2B5EF4-FFF2-40B4-BE49-F238E27FC236}">
                <a16:creationId xmlns:a16="http://schemas.microsoft.com/office/drawing/2014/main" id="{63ADB450-86F4-3AF5-24A2-517DEF6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54" y="1503446"/>
            <a:ext cx="7851691" cy="13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62">
            <a:extLst>
              <a:ext uri="{FF2B5EF4-FFF2-40B4-BE49-F238E27FC236}">
                <a16:creationId xmlns:a16="http://schemas.microsoft.com/office/drawing/2014/main" id="{EAB55A89-D115-C440-DA47-52AD4ABCFB5C}"/>
              </a:ext>
            </a:extLst>
          </p:cNvPr>
          <p:cNvGrpSpPr>
            <a:grpSpLocks/>
          </p:cNvGrpSpPr>
          <p:nvPr/>
        </p:nvGrpSpPr>
        <p:grpSpPr bwMode="auto">
          <a:xfrm>
            <a:off x="2367213" y="3368385"/>
            <a:ext cx="3455988" cy="1331913"/>
            <a:chOff x="612" y="3186"/>
            <a:chExt cx="2177" cy="839"/>
          </a:xfrm>
        </p:grpSpPr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F9F37F32-4ED9-DAC4-8277-1081D22E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186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7" name="Picture 61">
              <a:extLst>
                <a:ext uri="{FF2B5EF4-FFF2-40B4-BE49-F238E27FC236}">
                  <a16:creationId xmlns:a16="http://schemas.microsoft.com/office/drawing/2014/main" id="{37F355F3-9305-1C6F-02DA-9206B747D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262"/>
              <a:ext cx="2019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73">
            <a:extLst>
              <a:ext uri="{FF2B5EF4-FFF2-40B4-BE49-F238E27FC236}">
                <a16:creationId xmlns:a16="http://schemas.microsoft.com/office/drawing/2014/main" id="{9CEF3F11-7255-4381-803C-254C71EC3645}"/>
              </a:ext>
            </a:extLst>
          </p:cNvPr>
          <p:cNvGrpSpPr>
            <a:grpSpLocks/>
          </p:cNvGrpSpPr>
          <p:nvPr/>
        </p:nvGrpSpPr>
        <p:grpSpPr bwMode="auto">
          <a:xfrm>
            <a:off x="5607301" y="3368385"/>
            <a:ext cx="4176712" cy="1331913"/>
            <a:chOff x="2653" y="2160"/>
            <a:chExt cx="2631" cy="839"/>
          </a:xfrm>
        </p:grpSpPr>
        <p:sp>
          <p:nvSpPr>
            <p:cNvPr id="19" name="Rectangle 67">
              <a:extLst>
                <a:ext uri="{FF2B5EF4-FFF2-40B4-BE49-F238E27FC236}">
                  <a16:creationId xmlns:a16="http://schemas.microsoft.com/office/drawing/2014/main" id="{280B5345-1119-F717-6EDB-6837613E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60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20" name="Picture 72">
              <a:extLst>
                <a:ext uri="{FF2B5EF4-FFF2-40B4-BE49-F238E27FC236}">
                  <a16:creationId xmlns:a16="http://schemas.microsoft.com/office/drawing/2014/main" id="{83D2A2DC-3CEF-7899-F795-758D00D2D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2296"/>
              <a:ext cx="213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Line 70">
              <a:extLst>
                <a:ext uri="{FF2B5EF4-FFF2-40B4-BE49-F238E27FC236}">
                  <a16:creationId xmlns:a16="http://schemas.microsoft.com/office/drawing/2014/main" id="{801E831C-4196-CC78-E85C-E60F44D59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2591"/>
              <a:ext cx="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3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F01BF-1F8C-856C-E94C-871108287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F9F7AC2D-B84C-5858-0272-8D2D813652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04579-D505-FF0E-C366-DF8A39E4DDBF}"/>
              </a:ext>
            </a:extLst>
          </p:cNvPr>
          <p:cNvSpPr txBox="1"/>
          <p:nvPr/>
        </p:nvSpPr>
        <p:spPr>
          <a:xfrm>
            <a:off x="479503" y="412596"/>
            <a:ext cx="96295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10952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ACFFB-F936-9906-1558-E0230BB2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681" y="1994743"/>
            <a:ext cx="8991587" cy="1973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266F37-A6E8-15E2-8976-C4539D2F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61" y="1994743"/>
            <a:ext cx="1572920" cy="7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8C7D-3991-C7E8-F678-C746D94E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B695F261-07EB-6512-8266-AB0265F484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6D775-8247-6144-F4AE-FA507C9B656F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5A53E-445B-680E-A147-6B199A93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6" y="1641955"/>
            <a:ext cx="4767846" cy="30423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6D5CA-AE7B-4F4D-4277-C792A2C48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11" y="1641955"/>
            <a:ext cx="1486029" cy="478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0B34FC-DDCF-C4E1-AB5C-920055CA7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220" y="1130523"/>
            <a:ext cx="4346005" cy="52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75580-0CEE-B556-224D-122A249E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BEF1F9A2-B676-7723-0211-BAFDBE7474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169DF-9325-4500-D565-A691ADAFB0A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AAEE7-663D-AF59-2D04-5768C76DF3BF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3E2DC-83BD-D650-ACE0-07CB3C672A26}"/>
              </a:ext>
            </a:extLst>
          </p:cNvPr>
          <p:cNvSpPr txBox="1"/>
          <p:nvPr/>
        </p:nvSpPr>
        <p:spPr>
          <a:xfrm>
            <a:off x="4571382" y="1560058"/>
            <a:ext cx="3049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do-while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5499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4428-FA7E-83D4-16EA-4D64732F1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2A8FE3-7A63-157D-971D-A9BFACD9FCCC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EE288-2BD0-0A48-340C-F52A3CAB12B6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C96EE-EDB6-53AF-CD2D-4E84717316A8}"/>
              </a:ext>
            </a:extLst>
          </p:cNvPr>
          <p:cNvSpPr txBox="1"/>
          <p:nvPr/>
        </p:nvSpPr>
        <p:spPr>
          <a:xfrm>
            <a:off x="1724063" y="536865"/>
            <a:ext cx="2669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do-while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91BA5232-C593-07AE-FAE0-3B40D177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63" y="183832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블럭</a:t>
            </a:r>
            <a:r>
              <a:rPr lang="en-US" altLang="ko-KR" sz="1800">
                <a:latin typeface="견명조" pitchFamily="18" charset="-127"/>
              </a:rPr>
              <a:t>{}</a:t>
            </a:r>
            <a:r>
              <a:rPr lang="ko-KR" altLang="en-US" sz="1800">
                <a:latin typeface="견명조" pitchFamily="18" charset="-127"/>
              </a:rPr>
              <a:t>이 최소한 </a:t>
            </a:r>
            <a:r>
              <a:rPr lang="en-US" altLang="ko-KR" sz="1800">
                <a:latin typeface="견명조" pitchFamily="18" charset="-127"/>
              </a:rPr>
              <a:t>1</a:t>
            </a:r>
            <a:r>
              <a:rPr lang="ko-KR" altLang="en-US" sz="1800">
                <a:latin typeface="견명조" pitchFamily="18" charset="-127"/>
              </a:rPr>
              <a:t>번 이상 수행될 것을 보장한다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280AD298-B82C-69E1-5505-C96E47E8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63" y="141287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while</a:t>
            </a:r>
            <a:r>
              <a:rPr lang="ko-KR" altLang="en-US" sz="1800" dirty="0">
                <a:latin typeface="견명조" pitchFamily="18" charset="-127"/>
              </a:rPr>
              <a:t>문의 변형</a:t>
            </a:r>
            <a:r>
              <a:rPr lang="en-US" altLang="ko-KR" sz="1800" dirty="0">
                <a:latin typeface="견명조" pitchFamily="18" charset="-127"/>
              </a:rPr>
              <a:t>. </a:t>
            </a:r>
            <a:r>
              <a:rPr lang="ko-KR" altLang="en-US" sz="1800" dirty="0" err="1">
                <a:latin typeface="견명조" pitchFamily="18" charset="-127"/>
              </a:rPr>
              <a:t>블럭</a:t>
            </a:r>
            <a:r>
              <a:rPr lang="en-US" altLang="ko-KR" sz="1800" dirty="0">
                <a:latin typeface="견명조" pitchFamily="18" charset="-127"/>
              </a:rPr>
              <a:t>{}</a:t>
            </a:r>
            <a:r>
              <a:rPr lang="ko-KR" altLang="en-US" sz="1800" dirty="0">
                <a:latin typeface="견명조" pitchFamily="18" charset="-127"/>
              </a:rPr>
              <a:t>을 먼저 수행한 다음에 조건식을 계산한다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pic>
        <p:nvPicPr>
          <p:cNvPr id="8" name="Picture 21">
            <a:extLst>
              <a:ext uri="{FF2B5EF4-FFF2-40B4-BE49-F238E27FC236}">
                <a16:creationId xmlns:a16="http://schemas.microsoft.com/office/drawing/2014/main" id="{0CD4022F-753F-819A-85EA-67359694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00" y="2239962"/>
            <a:ext cx="70564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8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교육을 시작하기 앞서</a:t>
            </a:r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568712" y="2252155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1185205" y="2252155"/>
            <a:ext cx="6487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컴퓨터프로그래밍 </a:t>
            </a:r>
            <a:r>
              <a:rPr lang="en-US" altLang="ko-KR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기반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568712" y="3387346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1185205" y="3387346"/>
            <a:ext cx="5888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이론 설명 </a:t>
            </a:r>
            <a:r>
              <a:rPr lang="en-US" altLang="ko-KR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문제 풀이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568712" y="4522537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1185205" y="4522537"/>
            <a:ext cx="5753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실습 문제는 </a:t>
            </a:r>
            <a:r>
              <a:rPr lang="ko-KR" altLang="en-US" sz="30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백준에서</a:t>
            </a:r>
            <a:endParaRPr lang="ko-KR" altLang="en-US" sz="30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6F660FB4-6CDE-6CE5-2CE3-31ADFF944D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B389C8-B713-7158-6E11-9A67CA6A3CB8}"/>
              </a:ext>
            </a:extLst>
          </p:cNvPr>
          <p:cNvSpPr txBox="1"/>
          <p:nvPr/>
        </p:nvSpPr>
        <p:spPr>
          <a:xfrm>
            <a:off x="568712" y="5560393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8AF91-25E8-653D-E0E2-484627778323}"/>
              </a:ext>
            </a:extLst>
          </p:cNvPr>
          <p:cNvSpPr txBox="1"/>
          <p:nvPr/>
        </p:nvSpPr>
        <p:spPr>
          <a:xfrm>
            <a:off x="1185205" y="5560393"/>
            <a:ext cx="5455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중 언제나 질문 가능</a:t>
            </a:r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C147-A9F6-AA98-4D77-D56672D2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5D0AA63-517C-2E3F-C7D0-4807457A6005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BD773-DBC7-22C3-4F6B-9BC8652F002B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DEC62-A5DF-F1CC-4455-C2439AF15C6A}"/>
              </a:ext>
            </a:extLst>
          </p:cNvPr>
          <p:cNvSpPr txBox="1"/>
          <p:nvPr/>
        </p:nvSpPr>
        <p:spPr>
          <a:xfrm>
            <a:off x="1724063" y="536865"/>
            <a:ext cx="2669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do-while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pic>
        <p:nvPicPr>
          <p:cNvPr id="6" name="내용 개체 틀 8">
            <a:extLst>
              <a:ext uri="{FF2B5EF4-FFF2-40B4-BE49-F238E27FC236}">
                <a16:creationId xmlns:a16="http://schemas.microsoft.com/office/drawing/2014/main" id="{AB673006-2C00-473A-53B3-4EE619AD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35" y="1611654"/>
            <a:ext cx="10207854" cy="2491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3B7B3A-B2F2-7C2C-E98C-9E5D3530E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35" y="4398796"/>
            <a:ext cx="6336547" cy="906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7288-DE26-1776-2E7D-A0AAE5903E8C}"/>
              </a:ext>
            </a:extLst>
          </p:cNvPr>
          <p:cNvSpPr txBox="1"/>
          <p:nvPr/>
        </p:nvSpPr>
        <p:spPr>
          <a:xfrm>
            <a:off x="1331935" y="5863027"/>
            <a:ext cx="584358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2400" b="1" dirty="0"/>
              <a:t>-&gt; </a:t>
            </a:r>
            <a:r>
              <a:rPr lang="ko-KR" altLang="en-US" sz="2400" b="1" dirty="0"/>
              <a:t>이 예제가 </a:t>
            </a:r>
            <a:r>
              <a:rPr lang="en-US" altLang="ko-KR" sz="2400" b="1" dirty="0"/>
              <a:t>while</a:t>
            </a:r>
            <a:r>
              <a:rPr lang="ko-KR" altLang="en-US" sz="2400" b="1" dirty="0"/>
              <a:t>문이었다면 출력</a:t>
            </a:r>
            <a:r>
              <a:rPr lang="en-US" altLang="ko-KR" sz="2400" b="1" dirty="0"/>
              <a:t>X</a:t>
            </a:r>
            <a:endParaRPr lang="ko-KR" altLang="en-US" sz="24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7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1CC42-62E2-684F-F55C-D956E8182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B6651E6-D0DC-D30B-FE46-2FFBC9F7AD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14D04-E7AB-0C4A-FC3F-D3504816A2E9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E02D9-A189-4EF7-B429-4E97E6EF9508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8B0BB-D399-A855-06A7-E4CC3680BA49}"/>
              </a:ext>
            </a:extLst>
          </p:cNvPr>
          <p:cNvSpPr txBox="1"/>
          <p:nvPr/>
        </p:nvSpPr>
        <p:spPr>
          <a:xfrm>
            <a:off x="3391380" y="1560058"/>
            <a:ext cx="5409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break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, continue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40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67DC1-5EA7-046E-E0A2-2806ADFE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5C72BC-705D-D846-4EDF-8A7EBCE6ED34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4362-D288-4E80-B1FD-399624527B67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39B5-80B3-7F0E-4511-121F950728F3}"/>
              </a:ext>
            </a:extLst>
          </p:cNvPr>
          <p:cNvSpPr txBox="1"/>
          <p:nvPr/>
        </p:nvSpPr>
        <p:spPr>
          <a:xfrm>
            <a:off x="1724063" y="536865"/>
            <a:ext cx="1937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break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57CC38-3758-A941-C1E2-80A42CEFC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63" y="2979888"/>
            <a:ext cx="4477171" cy="3878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5F0441-1743-A204-D29C-9C4B30B35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34" y="6298788"/>
            <a:ext cx="947906" cy="383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4D36E-522D-D1DA-55BD-F802D2D96810}"/>
              </a:ext>
            </a:extLst>
          </p:cNvPr>
          <p:cNvSpPr txBox="1"/>
          <p:nvPr/>
        </p:nvSpPr>
        <p:spPr>
          <a:xfrm>
            <a:off x="1724063" y="1090863"/>
            <a:ext cx="10952014" cy="1508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루프 내에서 사용하여 해당 반복문을 완전히 </a:t>
            </a:r>
            <a:r>
              <a:rPr lang="ko-KR" altLang="en-US" sz="2400" b="1" dirty="0" err="1"/>
              <a:t>종료시킨</a:t>
            </a:r>
            <a:r>
              <a:rPr lang="ko-KR" altLang="en-US" sz="2400" b="1" dirty="0"/>
              <a:t> 뒤</a:t>
            </a:r>
            <a:r>
              <a:rPr lang="en-US" altLang="ko-KR" sz="2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/>
              <a:t>반복문</a:t>
            </a:r>
            <a:r>
              <a:rPr lang="ko-KR" altLang="en-US" sz="2400" b="1" dirty="0"/>
              <a:t> 바로 뒤에 위치한 명령문을 실행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7F59A-1762-1C62-A010-400E9A003BCB}"/>
              </a:ext>
            </a:extLst>
          </p:cNvPr>
          <p:cNvSpPr txBox="1"/>
          <p:nvPr/>
        </p:nvSpPr>
        <p:spPr>
          <a:xfrm>
            <a:off x="1725369" y="2509770"/>
            <a:ext cx="3871912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2000" b="1" dirty="0"/>
              <a:t>예</a:t>
            </a:r>
            <a:r>
              <a:rPr lang="en-US" altLang="ko-KR" sz="2000" b="1" dirty="0"/>
              <a:t>) 1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100</a:t>
            </a:r>
            <a:r>
              <a:rPr lang="ko-KR" altLang="en-US" sz="2000" b="1" dirty="0"/>
              <a:t>까지의 합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7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47D4-5C77-E32A-EE2F-5B8EBEFE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39B842-4399-2628-4E02-1ACBBA198F76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311B-41D8-D0B5-1E5E-8E98447ED102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C2F1-C8F3-3197-9BC0-0F2C6BCB0817}"/>
              </a:ext>
            </a:extLst>
          </p:cNvPr>
          <p:cNvSpPr txBox="1"/>
          <p:nvPr/>
        </p:nvSpPr>
        <p:spPr>
          <a:xfrm>
            <a:off x="1724063" y="536865"/>
            <a:ext cx="2665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15E279-71B6-1C05-C073-A3620E99A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63" y="3429000"/>
            <a:ext cx="5734848" cy="3179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373E4D-2930-9B3E-AC17-F49A8A875EFD}"/>
              </a:ext>
            </a:extLst>
          </p:cNvPr>
          <p:cNvSpPr txBox="1"/>
          <p:nvPr/>
        </p:nvSpPr>
        <p:spPr>
          <a:xfrm>
            <a:off x="1636295" y="1203719"/>
            <a:ext cx="802957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/>
              <a:t>루프 내에서 사용하여 해당 루프의 나머지 부분을 건너뛰고</a:t>
            </a:r>
            <a:r>
              <a:rPr lang="en-US" altLang="ko-KR" sz="2400" b="1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/>
              <a:t>바로 다음 조건식의 판단으로 넘어가게 함</a:t>
            </a:r>
            <a:endParaRPr lang="en-US" altLang="ko-KR" sz="24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AB91D-D0E7-50DD-564D-F484E7DBF7BA}"/>
              </a:ext>
            </a:extLst>
          </p:cNvPr>
          <p:cNvSpPr txBox="1"/>
          <p:nvPr/>
        </p:nvSpPr>
        <p:spPr>
          <a:xfrm>
            <a:off x="1636295" y="2539297"/>
            <a:ext cx="730091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2000" b="1" dirty="0"/>
              <a:t>예</a:t>
            </a:r>
            <a:r>
              <a:rPr lang="en-US" altLang="ko-KR" sz="2000" b="1" dirty="0"/>
              <a:t>) 1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100</a:t>
            </a:r>
            <a:r>
              <a:rPr lang="ko-KR" altLang="en-US" sz="2000" b="1" dirty="0"/>
              <a:t>까지의 정수 중에서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의 배수와 </a:t>
            </a:r>
            <a:r>
              <a:rPr lang="en-US" altLang="ko-KR" sz="2000" b="1" dirty="0"/>
              <a:t>7</a:t>
            </a:r>
            <a:r>
              <a:rPr lang="ko-KR" altLang="en-US" sz="2000" b="1" dirty="0"/>
              <a:t>의 배수를 출력</a:t>
            </a:r>
            <a:endParaRPr lang="en-US" altLang="ko-KR" sz="20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0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4F96-8216-7EFA-9B43-2C388DFBE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48DC3DC-6103-F904-639A-5F2EE350BD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273DA-8C52-9367-7239-BDCF89C1B732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백준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135E1-49F2-4E87-1D78-6481F64A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3" y="1582147"/>
            <a:ext cx="11309060" cy="4008467"/>
          </a:xfrm>
          <a:prstGeom prst="rect">
            <a:avLst/>
          </a:prstGeom>
        </p:spPr>
      </p:pic>
      <p:sp>
        <p:nvSpPr>
          <p:cNvPr id="6" name="Text Box 49">
            <a:extLst>
              <a:ext uri="{FF2B5EF4-FFF2-40B4-BE49-F238E27FC236}">
                <a16:creationId xmlns:a16="http://schemas.microsoft.com/office/drawing/2014/main" id="{0E8F9C71-7310-EF86-FB4D-E443DB2D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17" y="5793420"/>
            <a:ext cx="882583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5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https://www.acmicpc.net/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B353F2-7C49-E21E-6944-EA3421B944BA}"/>
              </a:ext>
            </a:extLst>
          </p:cNvPr>
          <p:cNvSpPr/>
          <p:nvPr/>
        </p:nvSpPr>
        <p:spPr>
          <a:xfrm>
            <a:off x="10959250" y="1856793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DCCB-5BB7-4695-4AF9-B1C73352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D90E7B00-2E15-9C2E-F82B-7A9DD0621D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FC447-9787-0932-6179-61EE725536A0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주의사항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EE49A-5927-6B40-8A76-E1C3724B8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94"/>
          <a:stretch/>
        </p:blipFill>
        <p:spPr>
          <a:xfrm>
            <a:off x="2738555" y="1817816"/>
            <a:ext cx="7064352" cy="46275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2FC3712-9A76-9A53-E7E8-85BB828C6287}"/>
              </a:ext>
            </a:extLst>
          </p:cNvPr>
          <p:cNvSpPr/>
          <p:nvPr/>
        </p:nvSpPr>
        <p:spPr>
          <a:xfrm>
            <a:off x="2835158" y="2570009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2A3111-AE72-DAD4-5BC0-BCE787416829}"/>
              </a:ext>
            </a:extLst>
          </p:cNvPr>
          <p:cNvSpPr/>
          <p:nvPr/>
        </p:nvSpPr>
        <p:spPr>
          <a:xfrm>
            <a:off x="4169435" y="4772033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5B34D-FB0B-1E0E-6BD3-A05B007C83B1}"/>
              </a:ext>
            </a:extLst>
          </p:cNvPr>
          <p:cNvSpPr/>
          <p:nvPr/>
        </p:nvSpPr>
        <p:spPr>
          <a:xfrm>
            <a:off x="5164852" y="5622573"/>
            <a:ext cx="3305908" cy="25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0DD26-7F5B-D635-D317-0F28102C6EF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9F250-F66D-AB0D-E27D-6338806D5D2B}"/>
              </a:ext>
            </a:extLst>
          </p:cNvPr>
          <p:cNvSpPr txBox="1"/>
          <p:nvPr/>
        </p:nvSpPr>
        <p:spPr>
          <a:xfrm>
            <a:off x="5616541" y="109839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1AF2-BD8F-FF7A-350F-9429F4EB3DCC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solidFill>
                  <a:schemeClr val="bg1"/>
                </a:solidFill>
                <a:latin typeface="+mj-ea"/>
                <a:ea typeface="+mj-ea"/>
              </a:rPr>
              <a:t>반복문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9DF27-2686-9AD9-AC55-21DC7258E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0EAE77-26E7-F955-B42B-31D50B1F3442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D6BB-CFDC-C5E1-8102-08FE410A34C8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E8D1-8E9E-E661-DDBB-71C3571E067A}"/>
              </a:ext>
            </a:extLst>
          </p:cNvPr>
          <p:cNvSpPr txBox="1"/>
          <p:nvPr/>
        </p:nvSpPr>
        <p:spPr>
          <a:xfrm>
            <a:off x="1724063" y="536865"/>
            <a:ext cx="1824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반복문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4712C3F-80D2-34C0-9D54-D9E814DF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596" y="5957103"/>
            <a:ext cx="68168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들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을 반복해서 수행할 때 사용</a:t>
            </a:r>
            <a:endParaRPr lang="en-US" altLang="ko-KR" sz="32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349127B8-D682-6AE1-7E8F-D3C0973CD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6048" y="1461665"/>
            <a:ext cx="105823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5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for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AE20539-18F0-8F15-F631-46ABA793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7" y="4965448"/>
            <a:ext cx="30583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5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do-while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C0FD5A39-0FFE-4DC8-EDE3-066B22A52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882" y="4534561"/>
            <a:ext cx="208214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5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while</a:t>
            </a: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DEE7FDF4-E5FD-E708-877C-0E222ED3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31" y="1361352"/>
            <a:ext cx="3576477" cy="157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37">
            <a:extLst>
              <a:ext uri="{FF2B5EF4-FFF2-40B4-BE49-F238E27FC236}">
                <a16:creationId xmlns:a16="http://schemas.microsoft.com/office/drawing/2014/main" id="{7472FDE9-6814-C367-34CF-F5DC24EC0038}"/>
              </a:ext>
            </a:extLst>
          </p:cNvPr>
          <p:cNvGrpSpPr>
            <a:grpSpLocks/>
          </p:cNvGrpSpPr>
          <p:nvPr/>
        </p:nvGrpSpPr>
        <p:grpSpPr bwMode="auto">
          <a:xfrm>
            <a:off x="5475365" y="1313801"/>
            <a:ext cx="4780672" cy="1380786"/>
            <a:chOff x="2472" y="2523"/>
            <a:chExt cx="2608" cy="635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7D864AC3-5ADF-C329-4CB8-2BDED190D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23"/>
              <a:ext cx="2019" cy="635"/>
              <a:chOff x="2993" y="2478"/>
              <a:chExt cx="2019" cy="635"/>
            </a:xfrm>
          </p:grpSpPr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7DF16261-738E-4C7E-D674-CF08DC6C80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546"/>
                <a:ext cx="177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4802FCA0-B3B3-D002-244B-8FAC2BE9A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2478"/>
                <a:ext cx="2019" cy="63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4" name="Line 34">
              <a:extLst>
                <a:ext uri="{FF2B5EF4-FFF2-40B4-BE49-F238E27FC236}">
                  <a16:creationId xmlns:a16="http://schemas.microsoft.com/office/drawing/2014/main" id="{BEA81273-2F24-A4C9-3274-90468375F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7" name="Group 38">
            <a:extLst>
              <a:ext uri="{FF2B5EF4-FFF2-40B4-BE49-F238E27FC236}">
                <a16:creationId xmlns:a16="http://schemas.microsoft.com/office/drawing/2014/main" id="{4ADBB849-60BF-690B-3655-503A4EBDE0A5}"/>
              </a:ext>
            </a:extLst>
          </p:cNvPr>
          <p:cNvGrpSpPr>
            <a:grpSpLocks/>
          </p:cNvGrpSpPr>
          <p:nvPr/>
        </p:nvGrpSpPr>
        <p:grpSpPr bwMode="auto">
          <a:xfrm>
            <a:off x="5292208" y="2364765"/>
            <a:ext cx="5018437" cy="2189872"/>
            <a:chOff x="2472" y="2908"/>
            <a:chExt cx="2608" cy="1293"/>
          </a:xfrm>
        </p:grpSpPr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6DAD0248-DCDE-B0CB-42E2-227F7C4BC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3317"/>
              <a:ext cx="2019" cy="884"/>
              <a:chOff x="2993" y="3249"/>
              <a:chExt cx="2019" cy="884"/>
            </a:xfrm>
          </p:grpSpPr>
          <p:pic>
            <p:nvPicPr>
              <p:cNvPr id="20" name="Picture 27">
                <a:extLst>
                  <a:ext uri="{FF2B5EF4-FFF2-40B4-BE49-F238E27FC236}">
                    <a16:creationId xmlns:a16="http://schemas.microsoft.com/office/drawing/2014/main" id="{A10F823A-622B-32B3-7413-62B3352FD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271"/>
                <a:ext cx="1758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C56E9DE3-A35D-1883-B7B8-65484059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548FBC5E-3CE5-CC05-2D40-B6BB65861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908"/>
              <a:ext cx="703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39">
            <a:extLst>
              <a:ext uri="{FF2B5EF4-FFF2-40B4-BE49-F238E27FC236}">
                <a16:creationId xmlns:a16="http://schemas.microsoft.com/office/drawing/2014/main" id="{484AE6A6-E33D-91D9-2417-9791E4880D8B}"/>
              </a:ext>
            </a:extLst>
          </p:cNvPr>
          <p:cNvGrpSpPr>
            <a:grpSpLocks/>
          </p:cNvGrpSpPr>
          <p:nvPr/>
        </p:nvGrpSpPr>
        <p:grpSpPr bwMode="auto">
          <a:xfrm>
            <a:off x="1636295" y="2663225"/>
            <a:ext cx="4104607" cy="2224677"/>
            <a:chOff x="589" y="2931"/>
            <a:chExt cx="2019" cy="1270"/>
          </a:xfrm>
        </p:grpSpPr>
        <p:grpSp>
          <p:nvGrpSpPr>
            <p:cNvPr id="23" name="Group 31">
              <a:extLst>
                <a:ext uri="{FF2B5EF4-FFF2-40B4-BE49-F238E27FC236}">
                  <a16:creationId xmlns:a16="http://schemas.microsoft.com/office/drawing/2014/main" id="{9070FA47-7988-ECEF-2BEE-7D8FED2E6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" y="3317"/>
              <a:ext cx="2019" cy="884"/>
              <a:chOff x="521" y="3249"/>
              <a:chExt cx="2019" cy="884"/>
            </a:xfrm>
          </p:grpSpPr>
          <p:pic>
            <p:nvPicPr>
              <p:cNvPr id="25" name="Picture 25">
                <a:extLst>
                  <a:ext uri="{FF2B5EF4-FFF2-40B4-BE49-F238E27FC236}">
                    <a16:creationId xmlns:a16="http://schemas.microsoft.com/office/drawing/2014/main" id="{883A3855-46DE-6AC5-32C3-A0D6A2A666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" y="3271"/>
                <a:ext cx="177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713BD56F-0C05-AB31-929D-04E52B20E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AF53DA83-578F-2FC1-4660-F8C0C565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93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9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8C89B-C137-8C12-3314-A50B74CB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63D3E1D0-21B5-A20E-2850-37B09D6642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CEDE1-37B1-C7FB-1DEC-42C4D63EA2A2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FD3F-FDE2-E9B8-476C-89147F7F51DD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9964A-DFC0-43A3-16D1-97842BD5D139}"/>
              </a:ext>
            </a:extLst>
          </p:cNvPr>
          <p:cNvSpPr txBox="1"/>
          <p:nvPr/>
        </p:nvSpPr>
        <p:spPr>
          <a:xfrm>
            <a:off x="5327840" y="1560058"/>
            <a:ext cx="1536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for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385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D0D56-7682-F4DD-108D-B1D96C5B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6A68EE-3D4B-CCF5-067F-443BE917DEFA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C22D6-3FA0-7060-1A22-BC40C8D5B625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FA973-C028-8D2E-4F78-D7AB0997A7A0}"/>
              </a:ext>
            </a:extLst>
          </p:cNvPr>
          <p:cNvSpPr txBox="1"/>
          <p:nvPr/>
        </p:nvSpPr>
        <p:spPr>
          <a:xfrm>
            <a:off x="1724063" y="536865"/>
            <a:ext cx="1336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84A584FB-8CFE-5CCA-749D-DF2B24D34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128111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</a:t>
            </a:r>
            <a:r>
              <a:rPr lang="ko-KR" altLang="en-US" sz="1800" dirty="0">
                <a:latin typeface="견명조" pitchFamily="18" charset="-127"/>
              </a:rPr>
              <a:t>초기화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조건식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 err="1">
                <a:latin typeface="견명조" pitchFamily="18" charset="-127"/>
              </a:rPr>
              <a:t>증감식</a:t>
            </a:r>
            <a:r>
              <a:rPr lang="ko-KR" altLang="en-US" sz="1800" dirty="0">
                <a:latin typeface="견명조" pitchFamily="18" charset="-127"/>
              </a:rPr>
              <a:t> 그리고 수행할 </a:t>
            </a:r>
            <a:r>
              <a:rPr lang="ko-KR" altLang="en-US" sz="1800" dirty="0" err="1">
                <a:latin typeface="견명조" pitchFamily="18" charset="-127"/>
              </a:rPr>
              <a:t>블럭</a:t>
            </a:r>
            <a:r>
              <a:rPr lang="en-US" altLang="ko-KR" sz="1800" dirty="0">
                <a:latin typeface="견명조" pitchFamily="18" charset="-127"/>
              </a:rPr>
              <a:t>{} </a:t>
            </a:r>
            <a:r>
              <a:rPr lang="ko-KR" altLang="en-US" sz="1800" dirty="0">
                <a:latin typeface="견명조" pitchFamily="18" charset="-127"/>
              </a:rPr>
              <a:t>또는 문장으로 구성</a:t>
            </a:r>
          </a:p>
        </p:txBody>
      </p:sp>
      <p:pic>
        <p:nvPicPr>
          <p:cNvPr id="7" name="Picture 32">
            <a:extLst>
              <a:ext uri="{FF2B5EF4-FFF2-40B4-BE49-F238E27FC236}">
                <a16:creationId xmlns:a16="http://schemas.microsoft.com/office/drawing/2014/main" id="{88187645-B678-DF5D-2085-16D5DD55B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25" y="1719263"/>
            <a:ext cx="705643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3">
            <a:extLst>
              <a:ext uri="{FF2B5EF4-FFF2-40B4-BE49-F238E27FC236}">
                <a16:creationId xmlns:a16="http://schemas.microsoft.com/office/drawing/2014/main" id="{22A2097B-164D-A330-F37E-990D25A51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50" y="3232150"/>
            <a:ext cx="709295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8">
            <a:extLst>
              <a:ext uri="{FF2B5EF4-FFF2-40B4-BE49-F238E27FC236}">
                <a16:creationId xmlns:a16="http://schemas.microsoft.com/office/drawing/2014/main" id="{E1CF1CB0-F2CD-A0AC-F511-187CFB70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25" y="4881563"/>
            <a:ext cx="33718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92">
            <a:extLst>
              <a:ext uri="{FF2B5EF4-FFF2-40B4-BE49-F238E27FC236}">
                <a16:creationId xmlns:a16="http://schemas.microsoft.com/office/drawing/2014/main" id="{6E4996AB-DC07-970A-59DE-D905135D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0508"/>
              </p:ext>
            </p:extLst>
          </p:nvPr>
        </p:nvGraphicFramePr>
        <p:xfrm>
          <a:off x="7488950" y="4305300"/>
          <a:ext cx="1655762" cy="21336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1769791215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522745281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32374"/>
                  </a:ext>
                </a:extLst>
              </a:tr>
              <a:tr h="1889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75333"/>
                  </a:ext>
                </a:extLst>
              </a:tr>
              <a:tr h="1889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04728"/>
                  </a:ext>
                </a:extLst>
              </a:tr>
              <a:tr h="1920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94775"/>
                  </a:ext>
                </a:extLst>
              </a:tr>
              <a:tr h="1889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50750"/>
                  </a:ext>
                </a:extLst>
              </a:tr>
              <a:tr h="1889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39373"/>
                  </a:ext>
                </a:extLst>
              </a:tr>
              <a:tr h="190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25882"/>
                  </a:ext>
                </a:extLst>
              </a:tr>
            </a:tbl>
          </a:graphicData>
        </a:graphic>
      </p:graphicFrame>
      <p:sp>
        <p:nvSpPr>
          <p:cNvPr id="11" name="Text Box 20">
            <a:extLst>
              <a:ext uri="{FF2B5EF4-FFF2-40B4-BE49-F238E27FC236}">
                <a16:creationId xmlns:a16="http://schemas.microsoft.com/office/drawing/2014/main" id="{87C8F3F9-0E14-3097-EDDF-0B13B262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350" y="4340225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</a:t>
            </a:r>
            <a:r>
              <a:rPr lang="ko-KR" altLang="en-US" sz="1800" dirty="0">
                <a:latin typeface="견명조" pitchFamily="18" charset="-127"/>
              </a:rPr>
              <a:t>예</a:t>
            </a:r>
            <a:r>
              <a:rPr lang="en-US" altLang="ko-KR" sz="1800" dirty="0">
                <a:latin typeface="견명조" pitchFamily="18" charset="-127"/>
              </a:rPr>
              <a:t>) 1</a:t>
            </a:r>
            <a:r>
              <a:rPr lang="ko-KR" altLang="en-US" sz="1800" dirty="0">
                <a:latin typeface="견명조" pitchFamily="18" charset="-127"/>
              </a:rPr>
              <a:t>부터 </a:t>
            </a:r>
            <a:r>
              <a:rPr lang="en-US" altLang="ko-KR" sz="1800" dirty="0">
                <a:latin typeface="견명조" pitchFamily="18" charset="-127"/>
              </a:rPr>
              <a:t>10</a:t>
            </a:r>
            <a:r>
              <a:rPr lang="ko-KR" altLang="en-US" sz="1800" dirty="0">
                <a:latin typeface="견명조" pitchFamily="18" charset="-127"/>
              </a:rPr>
              <a:t>까지의 정수를 더하기</a:t>
            </a:r>
            <a:endParaRPr lang="en-US" altLang="ko-KR" sz="1800" dirty="0">
              <a:latin typeface="견명조" pitchFamily="18" charset="-127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88CBAF58-FB60-EF3B-8FA4-7F3C57647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527" y="4557197"/>
            <a:ext cx="558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1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8B48E4EE-7AFD-D8DB-A73E-16227E3A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527" y="4905653"/>
            <a:ext cx="558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3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DBEDC231-5D85-A564-A640-DC0BE25C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526" y="5187434"/>
            <a:ext cx="558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6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71E065AC-8F77-45E3-155A-FF7417B6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76" y="5502658"/>
            <a:ext cx="558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10</a:t>
            </a: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464AFBD9-3F83-9FF0-A8C2-79AEC7F6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75" y="6078787"/>
            <a:ext cx="558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solidFill>
                  <a:srgbClr val="FF0000"/>
                </a:solidFill>
                <a:latin typeface="견명조" pitchFamily="18" charset="-127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2955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C0B62-241B-CD5C-B27A-199FE20FC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0AB8DB17-15D9-D45B-D05C-7D7C1D99CB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95FB65-19D4-9FDD-5F5F-CD33893C4C31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2739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6D432-8474-8EA0-D668-971F84D8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4" y="1994743"/>
            <a:ext cx="9402403" cy="20769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5727D5-4E2E-7F47-2E88-39D2B4DF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54" y="1994743"/>
            <a:ext cx="1523640" cy="7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322</Words>
  <Application>Microsoft Office PowerPoint</Application>
  <PresentationFormat>와이드스크린</PresentationFormat>
  <Paragraphs>93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Pretendard</vt:lpstr>
      <vt:lpstr>Pretendard Black</vt:lpstr>
      <vt:lpstr>견명조</vt:lpstr>
      <vt:lpstr>맑은 고딕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이어진</cp:lastModifiedBy>
  <cp:revision>33</cp:revision>
  <dcterms:created xsi:type="dcterms:W3CDTF">2023-04-24T02:25:46Z</dcterms:created>
  <dcterms:modified xsi:type="dcterms:W3CDTF">2024-03-05T05:51:36Z</dcterms:modified>
</cp:coreProperties>
</file>