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262" r:id="rId3"/>
    <p:sldId id="257" r:id="rId4"/>
    <p:sldId id="258" r:id="rId5"/>
    <p:sldId id="287" r:id="rId6"/>
  </p:sldIdLst>
  <p:sldSz cx="9144000" cy="5143500" type="screen16x9"/>
  <p:notesSz cx="6858000" cy="9144000"/>
  <p:embeddedFontLst>
    <p:embeddedFont>
      <p:font typeface="Barlow Condensed" panose="020B0604020202020204" charset="0"/>
      <p:regular r:id="rId8"/>
      <p:bold r:id="rId9"/>
      <p:italic r:id="rId10"/>
      <p:boldItalic r:id="rId11"/>
    </p:embeddedFont>
    <p:embeddedFont>
      <p:font typeface="Roboto Slab Regular" panose="020B0604020202020204" charset="0"/>
      <p:regular r:id="rId12"/>
      <p:bold r:id="rId13"/>
    </p:embeddedFont>
    <p:embeddedFont>
      <p:font typeface="Squada One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E2EA4F-6CEB-47F8-99EE-DC357EA1E2DD}">
  <a:tblStyle styleId="{28E2EA4F-6CEB-47F8-99EE-DC357EA1E2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dfce81f19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4dfce81f19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dfce81f1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dfce81f1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4dfce81f19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4dfce81f19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08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0" y="0"/>
            <a:ext cx="9143700" cy="5143480"/>
          </a:xfrm>
          <a:custGeom>
            <a:avLst/>
            <a:gdLst/>
            <a:ahLst/>
            <a:cxnLst/>
            <a:rect l="l" t="t" r="r" b="b"/>
            <a:pathLst>
              <a:path w="285696" h="190464" extrusionOk="0">
                <a:moveTo>
                  <a:pt x="0" y="0"/>
                </a:moveTo>
                <a:lnTo>
                  <a:pt x="0" y="190464"/>
                </a:lnTo>
                <a:lnTo>
                  <a:pt x="285695" y="190464"/>
                </a:lnTo>
                <a:lnTo>
                  <a:pt x="285695" y="0"/>
                </a:lnTo>
                <a:close/>
              </a:path>
            </a:pathLst>
          </a:cu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0" y="2236457"/>
            <a:ext cx="2846125" cy="2904931"/>
            <a:chOff x="0" y="1863242"/>
            <a:chExt cx="3211968" cy="3278333"/>
          </a:xfrm>
        </p:grpSpPr>
        <p:sp>
          <p:nvSpPr>
            <p:cNvPr id="11" name="Google Shape;11;p2"/>
            <p:cNvSpPr/>
            <p:nvPr/>
          </p:nvSpPr>
          <p:spPr>
            <a:xfrm>
              <a:off x="0" y="1863242"/>
              <a:ext cx="3211968" cy="3278333"/>
            </a:xfrm>
            <a:custGeom>
              <a:avLst/>
              <a:gdLst/>
              <a:ahLst/>
              <a:cxnLst/>
              <a:rect l="l" t="t" r="r" b="b"/>
              <a:pathLst>
                <a:path w="114183" h="143897" extrusionOk="0">
                  <a:moveTo>
                    <a:pt x="61889" y="1"/>
                  </a:moveTo>
                  <a:cubicBezTo>
                    <a:pt x="60424" y="1"/>
                    <a:pt x="58961" y="90"/>
                    <a:pt x="57521" y="251"/>
                  </a:cubicBezTo>
                  <a:cubicBezTo>
                    <a:pt x="38065" y="2408"/>
                    <a:pt x="20248" y="18341"/>
                    <a:pt x="18377" y="37852"/>
                  </a:cubicBezTo>
                  <a:cubicBezTo>
                    <a:pt x="17353" y="48324"/>
                    <a:pt x="20589" y="59246"/>
                    <a:pt x="17244" y="69254"/>
                  </a:cubicBezTo>
                  <a:cubicBezTo>
                    <a:pt x="15592" y="74320"/>
                    <a:pt x="12288" y="78757"/>
                    <a:pt x="7960" y="81829"/>
                  </a:cubicBezTo>
                  <a:cubicBezTo>
                    <a:pt x="5803" y="83372"/>
                    <a:pt x="2840" y="84737"/>
                    <a:pt x="0" y="84846"/>
                  </a:cubicBezTo>
                  <a:lnTo>
                    <a:pt x="0" y="143897"/>
                  </a:lnTo>
                  <a:lnTo>
                    <a:pt x="114183" y="143897"/>
                  </a:lnTo>
                  <a:cubicBezTo>
                    <a:pt x="110018" y="137753"/>
                    <a:pt x="100243" y="135527"/>
                    <a:pt x="97334" y="128428"/>
                  </a:cubicBezTo>
                  <a:cubicBezTo>
                    <a:pt x="95409" y="123581"/>
                    <a:pt x="96543" y="116699"/>
                    <a:pt x="91873" y="114433"/>
                  </a:cubicBezTo>
                  <a:cubicBezTo>
                    <a:pt x="90685" y="113805"/>
                    <a:pt x="89375" y="113682"/>
                    <a:pt x="88064" y="113627"/>
                  </a:cubicBezTo>
                  <a:cubicBezTo>
                    <a:pt x="87933" y="113625"/>
                    <a:pt x="87802" y="113624"/>
                    <a:pt x="87672" y="113624"/>
                  </a:cubicBezTo>
                  <a:cubicBezTo>
                    <a:pt x="84275" y="113624"/>
                    <a:pt x="80830" y="114306"/>
                    <a:pt x="77715" y="115621"/>
                  </a:cubicBezTo>
                  <a:cubicBezTo>
                    <a:pt x="73177" y="117508"/>
                    <a:pt x="68601" y="120739"/>
                    <a:pt x="63918" y="120739"/>
                  </a:cubicBezTo>
                  <a:cubicBezTo>
                    <a:pt x="63078" y="120739"/>
                    <a:pt x="62233" y="120634"/>
                    <a:pt x="61385" y="120400"/>
                  </a:cubicBezTo>
                  <a:cubicBezTo>
                    <a:pt x="57453" y="119376"/>
                    <a:pt x="54668" y="115621"/>
                    <a:pt x="53698" y="111634"/>
                  </a:cubicBezTo>
                  <a:cubicBezTo>
                    <a:pt x="52743" y="107716"/>
                    <a:pt x="53193" y="103565"/>
                    <a:pt x="53821" y="99524"/>
                  </a:cubicBezTo>
                  <a:cubicBezTo>
                    <a:pt x="54613" y="94226"/>
                    <a:pt x="55692" y="88888"/>
                    <a:pt x="58477" y="84328"/>
                  </a:cubicBezTo>
                  <a:cubicBezTo>
                    <a:pt x="61440" y="79440"/>
                    <a:pt x="66109" y="75917"/>
                    <a:pt x="70260" y="72040"/>
                  </a:cubicBezTo>
                  <a:cubicBezTo>
                    <a:pt x="77769" y="64940"/>
                    <a:pt x="83968" y="56120"/>
                    <a:pt x="87040" y="46221"/>
                  </a:cubicBezTo>
                  <a:cubicBezTo>
                    <a:pt x="90166" y="36323"/>
                    <a:pt x="90057" y="25277"/>
                    <a:pt x="85784" y="15788"/>
                  </a:cubicBezTo>
                  <a:cubicBezTo>
                    <a:pt x="83340" y="10381"/>
                    <a:pt x="79421" y="5425"/>
                    <a:pt x="74178" y="2694"/>
                  </a:cubicBezTo>
                  <a:cubicBezTo>
                    <a:pt x="70420" y="754"/>
                    <a:pt x="66147" y="1"/>
                    <a:pt x="61889" y="1"/>
                  </a:cubicBezTo>
                  <a:close/>
                </a:path>
              </a:pathLst>
            </a:custGeom>
            <a:solidFill>
              <a:srgbClr val="5CE6D9"/>
            </a:solidFill>
            <a:ln>
              <a:noFill/>
            </a:ln>
            <a:effectLst>
              <a:outerShdw blurRad="14287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2098350"/>
              <a:ext cx="2585935" cy="3043218"/>
            </a:xfrm>
            <a:custGeom>
              <a:avLst/>
              <a:gdLst/>
              <a:ahLst/>
              <a:cxnLst/>
              <a:rect l="l" t="t" r="r" b="b"/>
              <a:pathLst>
                <a:path w="91928" h="133577" extrusionOk="0">
                  <a:moveTo>
                    <a:pt x="62776" y="1"/>
                  </a:moveTo>
                  <a:cubicBezTo>
                    <a:pt x="59858" y="1"/>
                    <a:pt x="56921" y="681"/>
                    <a:pt x="54217" y="1713"/>
                  </a:cubicBezTo>
                  <a:cubicBezTo>
                    <a:pt x="42844" y="5973"/>
                    <a:pt x="33969" y="16268"/>
                    <a:pt x="31403" y="28105"/>
                  </a:cubicBezTo>
                  <a:cubicBezTo>
                    <a:pt x="30037" y="34481"/>
                    <a:pt x="30433" y="41130"/>
                    <a:pt x="29464" y="47561"/>
                  </a:cubicBezTo>
                  <a:cubicBezTo>
                    <a:pt x="27825" y="58880"/>
                    <a:pt x="22023" y="69570"/>
                    <a:pt x="13312" y="77025"/>
                  </a:cubicBezTo>
                  <a:cubicBezTo>
                    <a:pt x="9503" y="80384"/>
                    <a:pt x="4956" y="83114"/>
                    <a:pt x="0" y="84425"/>
                  </a:cubicBezTo>
                  <a:lnTo>
                    <a:pt x="0" y="133577"/>
                  </a:lnTo>
                  <a:lnTo>
                    <a:pt x="91928" y="133577"/>
                  </a:lnTo>
                  <a:cubicBezTo>
                    <a:pt x="89948" y="130792"/>
                    <a:pt x="88583" y="127665"/>
                    <a:pt x="87900" y="124306"/>
                  </a:cubicBezTo>
                  <a:cubicBezTo>
                    <a:pt x="87327" y="121685"/>
                    <a:pt x="87217" y="118790"/>
                    <a:pt x="85674" y="116565"/>
                  </a:cubicBezTo>
                  <a:cubicBezTo>
                    <a:pt x="83917" y="113872"/>
                    <a:pt x="80651" y="112750"/>
                    <a:pt x="77367" y="112750"/>
                  </a:cubicBezTo>
                  <a:cubicBezTo>
                    <a:pt x="76288" y="112750"/>
                    <a:pt x="75208" y="112871"/>
                    <a:pt x="74178" y="113097"/>
                  </a:cubicBezTo>
                  <a:cubicBezTo>
                    <a:pt x="70028" y="113943"/>
                    <a:pt x="66273" y="116224"/>
                    <a:pt x="62232" y="117589"/>
                  </a:cubicBezTo>
                  <a:cubicBezTo>
                    <a:pt x="60308" y="118241"/>
                    <a:pt x="58213" y="118672"/>
                    <a:pt x="56177" y="118672"/>
                  </a:cubicBezTo>
                  <a:cubicBezTo>
                    <a:pt x="53950" y="118672"/>
                    <a:pt x="51795" y="118157"/>
                    <a:pt x="50012" y="116852"/>
                  </a:cubicBezTo>
                  <a:cubicBezTo>
                    <a:pt x="45848" y="113780"/>
                    <a:pt x="45343" y="107922"/>
                    <a:pt x="45397" y="102748"/>
                  </a:cubicBezTo>
                  <a:cubicBezTo>
                    <a:pt x="45397" y="94952"/>
                    <a:pt x="45916" y="86978"/>
                    <a:pt x="48701" y="79756"/>
                  </a:cubicBezTo>
                  <a:cubicBezTo>
                    <a:pt x="51828" y="71741"/>
                    <a:pt x="57521" y="65133"/>
                    <a:pt x="62860" y="58429"/>
                  </a:cubicBezTo>
                  <a:cubicBezTo>
                    <a:pt x="66669" y="53596"/>
                    <a:pt x="70369" y="48640"/>
                    <a:pt x="73564" y="43410"/>
                  </a:cubicBezTo>
                  <a:cubicBezTo>
                    <a:pt x="78001" y="36010"/>
                    <a:pt x="81469" y="27532"/>
                    <a:pt x="80787" y="18944"/>
                  </a:cubicBezTo>
                  <a:cubicBezTo>
                    <a:pt x="80049" y="10356"/>
                    <a:pt x="74069" y="1768"/>
                    <a:pt x="65590" y="225"/>
                  </a:cubicBezTo>
                  <a:cubicBezTo>
                    <a:pt x="64660" y="72"/>
                    <a:pt x="63719" y="1"/>
                    <a:pt x="62776" y="1"/>
                  </a:cubicBezTo>
                  <a:close/>
                </a:path>
              </a:pathLst>
            </a:custGeom>
            <a:solidFill>
              <a:srgbClr val="A4243B"/>
            </a:solidFill>
            <a:ln>
              <a:noFill/>
            </a:ln>
            <a:effectLst>
              <a:outerShdw blurRad="14287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2308808"/>
              <a:ext cx="2141199" cy="2832753"/>
            </a:xfrm>
            <a:custGeom>
              <a:avLst/>
              <a:gdLst/>
              <a:ahLst/>
              <a:cxnLst/>
              <a:rect l="l" t="t" r="r" b="b"/>
              <a:pathLst>
                <a:path w="76118" h="124339" extrusionOk="0">
                  <a:moveTo>
                    <a:pt x="62577" y="1"/>
                  </a:moveTo>
                  <a:cubicBezTo>
                    <a:pt x="57955" y="1"/>
                    <a:pt x="53148" y="2526"/>
                    <a:pt x="50012" y="6183"/>
                  </a:cubicBezTo>
                  <a:cubicBezTo>
                    <a:pt x="45629" y="11303"/>
                    <a:pt x="43745" y="18075"/>
                    <a:pt x="41820" y="24561"/>
                  </a:cubicBezTo>
                  <a:cubicBezTo>
                    <a:pt x="35389" y="46119"/>
                    <a:pt x="25887" y="68183"/>
                    <a:pt x="7400" y="81044"/>
                  </a:cubicBezTo>
                  <a:cubicBezTo>
                    <a:pt x="5120" y="82642"/>
                    <a:pt x="2499" y="83666"/>
                    <a:pt x="0" y="84799"/>
                  </a:cubicBezTo>
                  <a:lnTo>
                    <a:pt x="0" y="124339"/>
                  </a:lnTo>
                  <a:lnTo>
                    <a:pt x="76008" y="124339"/>
                  </a:lnTo>
                  <a:cubicBezTo>
                    <a:pt x="76117" y="121035"/>
                    <a:pt x="74929" y="117799"/>
                    <a:pt x="72253" y="115969"/>
                  </a:cubicBezTo>
                  <a:cubicBezTo>
                    <a:pt x="70387" y="114690"/>
                    <a:pt x="68264" y="114315"/>
                    <a:pt x="66031" y="114315"/>
                  </a:cubicBezTo>
                  <a:cubicBezTo>
                    <a:pt x="63021" y="114315"/>
                    <a:pt x="59812" y="114998"/>
                    <a:pt x="56770" y="115068"/>
                  </a:cubicBezTo>
                  <a:cubicBezTo>
                    <a:pt x="56596" y="115073"/>
                    <a:pt x="56422" y="115075"/>
                    <a:pt x="56248" y="115075"/>
                  </a:cubicBezTo>
                  <a:cubicBezTo>
                    <a:pt x="52269" y="115075"/>
                    <a:pt x="48283" y="113875"/>
                    <a:pt x="45288" y="111259"/>
                  </a:cubicBezTo>
                  <a:cubicBezTo>
                    <a:pt x="41137" y="107668"/>
                    <a:pt x="39362" y="101975"/>
                    <a:pt x="38912" y="96513"/>
                  </a:cubicBezTo>
                  <a:cubicBezTo>
                    <a:pt x="37888" y="84348"/>
                    <a:pt x="42161" y="72279"/>
                    <a:pt x="48128" y="61588"/>
                  </a:cubicBezTo>
                  <a:cubicBezTo>
                    <a:pt x="54108" y="50952"/>
                    <a:pt x="61672" y="41286"/>
                    <a:pt x="68157" y="30923"/>
                  </a:cubicBezTo>
                  <a:cubicBezTo>
                    <a:pt x="71106" y="26199"/>
                    <a:pt x="73837" y="21202"/>
                    <a:pt x="74411" y="15741"/>
                  </a:cubicBezTo>
                  <a:cubicBezTo>
                    <a:pt x="74984" y="10279"/>
                    <a:pt x="72936" y="4135"/>
                    <a:pt x="68103" y="1405"/>
                  </a:cubicBezTo>
                  <a:cubicBezTo>
                    <a:pt x="66381" y="436"/>
                    <a:pt x="64495" y="1"/>
                    <a:pt x="62577" y="1"/>
                  </a:cubicBezTo>
                  <a:close/>
                </a:path>
              </a:pathLst>
            </a:custGeom>
            <a:solidFill>
              <a:srgbClr val="ED5F5F"/>
            </a:solidFill>
            <a:ln>
              <a:noFill/>
            </a:ln>
            <a:effectLst>
              <a:outerShdw blurRad="14287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2252" y="2492407"/>
              <a:ext cx="1943023" cy="2649149"/>
            </a:xfrm>
            <a:custGeom>
              <a:avLst/>
              <a:gdLst/>
              <a:ahLst/>
              <a:cxnLst/>
              <a:rect l="l" t="t" r="r" b="b"/>
              <a:pathLst>
                <a:path w="69073" h="116280" extrusionOk="0">
                  <a:moveTo>
                    <a:pt x="62414" y="0"/>
                  </a:moveTo>
                  <a:cubicBezTo>
                    <a:pt x="61900" y="0"/>
                    <a:pt x="61384" y="58"/>
                    <a:pt x="60881" y="172"/>
                  </a:cubicBezTo>
                  <a:cubicBezTo>
                    <a:pt x="58888" y="623"/>
                    <a:pt x="57126" y="1879"/>
                    <a:pt x="55638" y="3353"/>
                  </a:cubicBezTo>
                  <a:cubicBezTo>
                    <a:pt x="49494" y="9265"/>
                    <a:pt x="47678" y="18140"/>
                    <a:pt x="45125" y="26277"/>
                  </a:cubicBezTo>
                  <a:cubicBezTo>
                    <a:pt x="37834" y="48123"/>
                    <a:pt x="24413" y="64739"/>
                    <a:pt x="7401" y="79812"/>
                  </a:cubicBezTo>
                  <a:cubicBezTo>
                    <a:pt x="6609" y="80495"/>
                    <a:pt x="5804" y="81177"/>
                    <a:pt x="5244" y="82092"/>
                  </a:cubicBezTo>
                  <a:cubicBezTo>
                    <a:pt x="3018" y="85328"/>
                    <a:pt x="4506" y="89028"/>
                    <a:pt x="4220" y="92619"/>
                  </a:cubicBezTo>
                  <a:cubicBezTo>
                    <a:pt x="3933" y="95745"/>
                    <a:pt x="2390" y="98585"/>
                    <a:pt x="1366" y="101548"/>
                  </a:cubicBezTo>
                  <a:cubicBezTo>
                    <a:pt x="410" y="104497"/>
                    <a:pt x="1" y="108033"/>
                    <a:pt x="1830" y="110586"/>
                  </a:cubicBezTo>
                  <a:cubicBezTo>
                    <a:pt x="3397" y="112719"/>
                    <a:pt x="6101" y="113569"/>
                    <a:pt x="8769" y="113569"/>
                  </a:cubicBezTo>
                  <a:cubicBezTo>
                    <a:pt x="9380" y="113569"/>
                    <a:pt x="9989" y="113524"/>
                    <a:pt x="10582" y="113440"/>
                  </a:cubicBezTo>
                  <a:cubicBezTo>
                    <a:pt x="13777" y="112976"/>
                    <a:pt x="16794" y="111665"/>
                    <a:pt x="19976" y="111051"/>
                  </a:cubicBezTo>
                  <a:cubicBezTo>
                    <a:pt x="21078" y="110834"/>
                    <a:pt x="22097" y="110741"/>
                    <a:pt x="23068" y="110741"/>
                  </a:cubicBezTo>
                  <a:cubicBezTo>
                    <a:pt x="25960" y="110741"/>
                    <a:pt x="28429" y="111571"/>
                    <a:pt x="31403" y="112471"/>
                  </a:cubicBezTo>
                  <a:cubicBezTo>
                    <a:pt x="35786" y="113836"/>
                    <a:pt x="40510" y="113836"/>
                    <a:pt x="44893" y="115488"/>
                  </a:cubicBezTo>
                  <a:cubicBezTo>
                    <a:pt x="45630" y="115706"/>
                    <a:pt x="46313" y="115993"/>
                    <a:pt x="46996" y="116280"/>
                  </a:cubicBezTo>
                  <a:lnTo>
                    <a:pt x="68554" y="116280"/>
                  </a:lnTo>
                  <a:cubicBezTo>
                    <a:pt x="68895" y="115761"/>
                    <a:pt x="69073" y="115147"/>
                    <a:pt x="69073" y="114519"/>
                  </a:cubicBezTo>
                  <a:cubicBezTo>
                    <a:pt x="69073" y="113317"/>
                    <a:pt x="68336" y="112238"/>
                    <a:pt x="67421" y="111501"/>
                  </a:cubicBezTo>
                  <a:cubicBezTo>
                    <a:pt x="65562" y="109893"/>
                    <a:pt x="63611" y="109416"/>
                    <a:pt x="61609" y="109416"/>
                  </a:cubicBezTo>
                  <a:cubicBezTo>
                    <a:pt x="59140" y="109416"/>
                    <a:pt x="56595" y="110142"/>
                    <a:pt x="54054" y="110368"/>
                  </a:cubicBezTo>
                  <a:cubicBezTo>
                    <a:pt x="53124" y="110444"/>
                    <a:pt x="52164" y="110489"/>
                    <a:pt x="51191" y="110489"/>
                  </a:cubicBezTo>
                  <a:cubicBezTo>
                    <a:pt x="47111" y="110489"/>
                    <a:pt x="42815" y="109708"/>
                    <a:pt x="39595" y="107228"/>
                  </a:cubicBezTo>
                  <a:cubicBezTo>
                    <a:pt x="37616" y="105699"/>
                    <a:pt x="36128" y="103596"/>
                    <a:pt x="34762" y="101548"/>
                  </a:cubicBezTo>
                  <a:cubicBezTo>
                    <a:pt x="33520" y="99718"/>
                    <a:pt x="32264" y="97903"/>
                    <a:pt x="31581" y="95855"/>
                  </a:cubicBezTo>
                  <a:cubicBezTo>
                    <a:pt x="30898" y="93916"/>
                    <a:pt x="30721" y="91868"/>
                    <a:pt x="30666" y="89888"/>
                  </a:cubicBezTo>
                  <a:cubicBezTo>
                    <a:pt x="30379" y="78214"/>
                    <a:pt x="34940" y="66896"/>
                    <a:pt x="39664" y="56437"/>
                  </a:cubicBezTo>
                  <a:cubicBezTo>
                    <a:pt x="44320" y="46129"/>
                    <a:pt x="50245" y="36463"/>
                    <a:pt x="57345" y="27697"/>
                  </a:cubicBezTo>
                  <a:cubicBezTo>
                    <a:pt x="62465" y="21389"/>
                    <a:pt x="68554" y="14672"/>
                    <a:pt x="68267" y="6535"/>
                  </a:cubicBezTo>
                  <a:cubicBezTo>
                    <a:pt x="68213" y="4773"/>
                    <a:pt x="67817" y="2957"/>
                    <a:pt x="66629" y="1701"/>
                  </a:cubicBezTo>
                  <a:cubicBezTo>
                    <a:pt x="65547" y="548"/>
                    <a:pt x="63992" y="0"/>
                    <a:pt x="62414" y="0"/>
                  </a:cubicBezTo>
                  <a:close/>
                </a:path>
              </a:pathLst>
            </a:custGeom>
            <a:solidFill>
              <a:srgbClr val="FA7268"/>
            </a:solidFill>
            <a:ln>
              <a:noFill/>
            </a:ln>
            <a:effectLst>
              <a:outerShdw blurRad="14287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3872998" y="1804201"/>
            <a:ext cx="5271583" cy="3339490"/>
            <a:chOff x="3872998" y="1804201"/>
            <a:chExt cx="5271583" cy="3339490"/>
          </a:xfrm>
        </p:grpSpPr>
        <p:sp>
          <p:nvSpPr>
            <p:cNvPr id="16" name="Google Shape;16;p2"/>
            <p:cNvSpPr/>
            <p:nvPr/>
          </p:nvSpPr>
          <p:spPr>
            <a:xfrm>
              <a:off x="3919443" y="1804201"/>
              <a:ext cx="5225137" cy="3339490"/>
            </a:xfrm>
            <a:custGeom>
              <a:avLst/>
              <a:gdLst/>
              <a:ahLst/>
              <a:cxnLst/>
              <a:rect l="l" t="t" r="r" b="b"/>
              <a:pathLst>
                <a:path w="145750" h="115016" extrusionOk="0">
                  <a:moveTo>
                    <a:pt x="136750" y="0"/>
                  </a:moveTo>
                  <a:cubicBezTo>
                    <a:pt x="136334" y="0"/>
                    <a:pt x="135918" y="101"/>
                    <a:pt x="135509" y="328"/>
                  </a:cubicBezTo>
                  <a:cubicBezTo>
                    <a:pt x="134595" y="902"/>
                    <a:pt x="134089" y="1980"/>
                    <a:pt x="133803" y="3004"/>
                  </a:cubicBezTo>
                  <a:cubicBezTo>
                    <a:pt x="131932" y="9367"/>
                    <a:pt x="134376" y="16084"/>
                    <a:pt x="136137" y="22460"/>
                  </a:cubicBezTo>
                  <a:cubicBezTo>
                    <a:pt x="138131" y="29737"/>
                    <a:pt x="139264" y="37192"/>
                    <a:pt x="139551" y="44756"/>
                  </a:cubicBezTo>
                  <a:cubicBezTo>
                    <a:pt x="139715" y="48743"/>
                    <a:pt x="139155" y="53576"/>
                    <a:pt x="135564" y="55392"/>
                  </a:cubicBezTo>
                  <a:cubicBezTo>
                    <a:pt x="134712" y="55823"/>
                    <a:pt x="133777" y="56011"/>
                    <a:pt x="132824" y="56011"/>
                  </a:cubicBezTo>
                  <a:cubicBezTo>
                    <a:pt x="131243" y="56011"/>
                    <a:pt x="129612" y="55493"/>
                    <a:pt x="128232" y="54709"/>
                  </a:cubicBezTo>
                  <a:cubicBezTo>
                    <a:pt x="126007" y="53399"/>
                    <a:pt x="124300" y="51473"/>
                    <a:pt x="122430" y="49712"/>
                  </a:cubicBezTo>
                  <a:cubicBezTo>
                    <a:pt x="119016" y="46353"/>
                    <a:pt x="115139" y="43445"/>
                    <a:pt x="110933" y="41111"/>
                  </a:cubicBezTo>
                  <a:cubicBezTo>
                    <a:pt x="109903" y="40523"/>
                    <a:pt x="108822" y="39974"/>
                    <a:pt x="107680" y="39974"/>
                  </a:cubicBezTo>
                  <a:cubicBezTo>
                    <a:pt x="107627" y="39974"/>
                    <a:pt x="107573" y="39975"/>
                    <a:pt x="107520" y="39977"/>
                  </a:cubicBezTo>
                  <a:cubicBezTo>
                    <a:pt x="104844" y="40087"/>
                    <a:pt x="103260" y="42995"/>
                    <a:pt x="102919" y="45616"/>
                  </a:cubicBezTo>
                  <a:cubicBezTo>
                    <a:pt x="102509" y="48224"/>
                    <a:pt x="102851" y="51009"/>
                    <a:pt x="101717" y="53399"/>
                  </a:cubicBezTo>
                  <a:cubicBezTo>
                    <a:pt x="100014" y="56805"/>
                    <a:pt x="95911" y="58049"/>
                    <a:pt x="91924" y="58049"/>
                  </a:cubicBezTo>
                  <a:cubicBezTo>
                    <a:pt x="91117" y="58049"/>
                    <a:pt x="90315" y="57998"/>
                    <a:pt x="89539" y="57904"/>
                  </a:cubicBezTo>
                  <a:cubicBezTo>
                    <a:pt x="86180" y="57480"/>
                    <a:pt x="82754" y="56498"/>
                    <a:pt x="79404" y="56498"/>
                  </a:cubicBezTo>
                  <a:cubicBezTo>
                    <a:pt x="78220" y="56498"/>
                    <a:pt x="77045" y="56621"/>
                    <a:pt x="75885" y="56935"/>
                  </a:cubicBezTo>
                  <a:cubicBezTo>
                    <a:pt x="70083" y="58409"/>
                    <a:pt x="66110" y="65632"/>
                    <a:pt x="69004" y="70806"/>
                  </a:cubicBezTo>
                  <a:cubicBezTo>
                    <a:pt x="70424" y="73373"/>
                    <a:pt x="73100" y="75189"/>
                    <a:pt x="73728" y="78043"/>
                  </a:cubicBezTo>
                  <a:cubicBezTo>
                    <a:pt x="74698" y="82698"/>
                    <a:pt x="69400" y="86166"/>
                    <a:pt x="64799" y="87532"/>
                  </a:cubicBezTo>
                  <a:cubicBezTo>
                    <a:pt x="60250" y="88846"/>
                    <a:pt x="55549" y="89528"/>
                    <a:pt x="50782" y="89528"/>
                  </a:cubicBezTo>
                  <a:cubicBezTo>
                    <a:pt x="50598" y="89528"/>
                    <a:pt x="50415" y="89527"/>
                    <a:pt x="50231" y="89525"/>
                  </a:cubicBezTo>
                  <a:cubicBezTo>
                    <a:pt x="40826" y="89392"/>
                    <a:pt x="31456" y="86677"/>
                    <a:pt x="22130" y="86677"/>
                  </a:cubicBezTo>
                  <a:cubicBezTo>
                    <a:pt x="19948" y="86677"/>
                    <a:pt x="17769" y="86825"/>
                    <a:pt x="15592" y="87190"/>
                  </a:cubicBezTo>
                  <a:cubicBezTo>
                    <a:pt x="12466" y="87709"/>
                    <a:pt x="9271" y="88788"/>
                    <a:pt x="6827" y="90781"/>
                  </a:cubicBezTo>
                  <a:cubicBezTo>
                    <a:pt x="4383" y="92829"/>
                    <a:pt x="2731" y="96010"/>
                    <a:pt x="3127" y="99205"/>
                  </a:cubicBezTo>
                  <a:cubicBezTo>
                    <a:pt x="3414" y="101363"/>
                    <a:pt x="4547" y="103411"/>
                    <a:pt x="4383" y="105568"/>
                  </a:cubicBezTo>
                  <a:cubicBezTo>
                    <a:pt x="4096" y="108981"/>
                    <a:pt x="519" y="111370"/>
                    <a:pt x="0" y="114784"/>
                  </a:cubicBezTo>
                  <a:lnTo>
                    <a:pt x="0" y="115016"/>
                  </a:lnTo>
                  <a:lnTo>
                    <a:pt x="145749" y="115016"/>
                  </a:lnTo>
                  <a:lnTo>
                    <a:pt x="145749" y="10677"/>
                  </a:lnTo>
                  <a:cubicBezTo>
                    <a:pt x="144384" y="8233"/>
                    <a:pt x="142910" y="5844"/>
                    <a:pt x="141367" y="3509"/>
                  </a:cubicBezTo>
                  <a:cubicBezTo>
                    <a:pt x="140304" y="1849"/>
                    <a:pt x="138532" y="0"/>
                    <a:pt x="136750" y="0"/>
                  </a:cubicBezTo>
                  <a:close/>
                </a:path>
              </a:pathLst>
            </a:custGeom>
            <a:solidFill>
              <a:srgbClr val="5CE6D9"/>
            </a:solidFill>
            <a:ln>
              <a:noFill/>
            </a:ln>
            <a:effectLst>
              <a:outerShdw blurRad="14287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72998" y="3246035"/>
              <a:ext cx="5271547" cy="1897535"/>
            </a:xfrm>
            <a:custGeom>
              <a:avLst/>
              <a:gdLst/>
              <a:ahLst/>
              <a:cxnLst/>
              <a:rect l="l" t="t" r="r" b="b"/>
              <a:pathLst>
                <a:path w="134650" h="59845" extrusionOk="0">
                  <a:moveTo>
                    <a:pt x="104305" y="0"/>
                  </a:moveTo>
                  <a:cubicBezTo>
                    <a:pt x="103934" y="0"/>
                    <a:pt x="103562" y="68"/>
                    <a:pt x="103192" y="221"/>
                  </a:cubicBezTo>
                  <a:cubicBezTo>
                    <a:pt x="101431" y="1081"/>
                    <a:pt x="101144" y="3525"/>
                    <a:pt x="101431" y="5464"/>
                  </a:cubicBezTo>
                  <a:cubicBezTo>
                    <a:pt x="101718" y="7443"/>
                    <a:pt x="102332" y="9560"/>
                    <a:pt x="101486" y="11321"/>
                  </a:cubicBezTo>
                  <a:cubicBezTo>
                    <a:pt x="100349" y="13491"/>
                    <a:pt x="97634" y="13978"/>
                    <a:pt x="95054" y="13978"/>
                  </a:cubicBezTo>
                  <a:cubicBezTo>
                    <a:pt x="94535" y="13978"/>
                    <a:pt x="94020" y="13959"/>
                    <a:pt x="93526" y="13929"/>
                  </a:cubicBezTo>
                  <a:cubicBezTo>
                    <a:pt x="90112" y="13656"/>
                    <a:pt x="86699" y="13424"/>
                    <a:pt x="83286" y="13192"/>
                  </a:cubicBezTo>
                  <a:cubicBezTo>
                    <a:pt x="82584" y="13138"/>
                    <a:pt x="81851" y="13103"/>
                    <a:pt x="81112" y="13103"/>
                  </a:cubicBezTo>
                  <a:cubicBezTo>
                    <a:pt x="77896" y="13103"/>
                    <a:pt x="74573" y="13775"/>
                    <a:pt x="73319" y="16550"/>
                  </a:cubicBezTo>
                  <a:cubicBezTo>
                    <a:pt x="71216" y="21165"/>
                    <a:pt x="77196" y="25712"/>
                    <a:pt x="77073" y="30832"/>
                  </a:cubicBezTo>
                  <a:cubicBezTo>
                    <a:pt x="76964" y="34190"/>
                    <a:pt x="74179" y="36921"/>
                    <a:pt x="71216" y="38628"/>
                  </a:cubicBezTo>
                  <a:cubicBezTo>
                    <a:pt x="65412" y="42022"/>
                    <a:pt x="58792" y="43091"/>
                    <a:pt x="52003" y="43091"/>
                  </a:cubicBezTo>
                  <a:cubicBezTo>
                    <a:pt x="46749" y="43091"/>
                    <a:pt x="41394" y="42451"/>
                    <a:pt x="36236" y="41754"/>
                  </a:cubicBezTo>
                  <a:cubicBezTo>
                    <a:pt x="29806" y="40962"/>
                    <a:pt x="23375" y="40102"/>
                    <a:pt x="16944" y="39256"/>
                  </a:cubicBezTo>
                  <a:cubicBezTo>
                    <a:pt x="15323" y="39052"/>
                    <a:pt x="13599" y="38884"/>
                    <a:pt x="11900" y="38884"/>
                  </a:cubicBezTo>
                  <a:cubicBezTo>
                    <a:pt x="8362" y="38884"/>
                    <a:pt x="4935" y="39612"/>
                    <a:pt x="2786" y="42259"/>
                  </a:cubicBezTo>
                  <a:cubicBezTo>
                    <a:pt x="1" y="45796"/>
                    <a:pt x="956" y="50793"/>
                    <a:pt x="1530" y="55230"/>
                  </a:cubicBezTo>
                  <a:cubicBezTo>
                    <a:pt x="1762" y="56827"/>
                    <a:pt x="1816" y="58370"/>
                    <a:pt x="1707" y="59845"/>
                  </a:cubicBezTo>
                  <a:lnTo>
                    <a:pt x="134649" y="59845"/>
                  </a:lnTo>
                  <a:lnTo>
                    <a:pt x="134649" y="7170"/>
                  </a:lnTo>
                  <a:cubicBezTo>
                    <a:pt x="134308" y="7170"/>
                    <a:pt x="133967" y="7170"/>
                    <a:pt x="133680" y="7225"/>
                  </a:cubicBezTo>
                  <a:cubicBezTo>
                    <a:pt x="132260" y="7389"/>
                    <a:pt x="130895" y="7853"/>
                    <a:pt x="129529" y="8194"/>
                  </a:cubicBezTo>
                  <a:cubicBezTo>
                    <a:pt x="127978" y="8576"/>
                    <a:pt x="126397" y="8757"/>
                    <a:pt x="124815" y="8757"/>
                  </a:cubicBezTo>
                  <a:cubicBezTo>
                    <a:pt x="119090" y="8757"/>
                    <a:pt x="113360" y="6385"/>
                    <a:pt x="108995" y="2556"/>
                  </a:cubicBezTo>
                  <a:cubicBezTo>
                    <a:pt x="107641" y="1392"/>
                    <a:pt x="105986" y="0"/>
                    <a:pt x="104305" y="0"/>
                  </a:cubicBezTo>
                  <a:close/>
                </a:path>
              </a:pathLst>
            </a:custGeom>
            <a:solidFill>
              <a:srgbClr val="A4243B"/>
            </a:solidFill>
            <a:ln>
              <a:noFill/>
            </a:ln>
            <a:effectLst>
              <a:outerShdw blurRad="14287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213493" y="3680253"/>
              <a:ext cx="4931060" cy="1463301"/>
            </a:xfrm>
            <a:custGeom>
              <a:avLst/>
              <a:gdLst/>
              <a:ahLst/>
              <a:cxnLst/>
              <a:rect l="l" t="t" r="r" b="b"/>
              <a:pathLst>
                <a:path w="125953" h="46150" extrusionOk="0">
                  <a:moveTo>
                    <a:pt x="104196" y="1"/>
                  </a:moveTo>
                  <a:cubicBezTo>
                    <a:pt x="103640" y="1"/>
                    <a:pt x="103095" y="138"/>
                    <a:pt x="102578" y="466"/>
                  </a:cubicBezTo>
                  <a:cubicBezTo>
                    <a:pt x="100298" y="1831"/>
                    <a:pt x="101035" y="5299"/>
                    <a:pt x="100011" y="7743"/>
                  </a:cubicBezTo>
                  <a:cubicBezTo>
                    <a:pt x="99165" y="9791"/>
                    <a:pt x="97048" y="11047"/>
                    <a:pt x="94891" y="11443"/>
                  </a:cubicBezTo>
                  <a:cubicBezTo>
                    <a:pt x="94358" y="11530"/>
                    <a:pt x="93817" y="11569"/>
                    <a:pt x="93272" y="11569"/>
                  </a:cubicBezTo>
                  <a:cubicBezTo>
                    <a:pt x="91668" y="11569"/>
                    <a:pt x="90030" y="11229"/>
                    <a:pt x="88460" y="10760"/>
                  </a:cubicBezTo>
                  <a:cubicBezTo>
                    <a:pt x="86757" y="10321"/>
                    <a:pt x="84861" y="9811"/>
                    <a:pt x="83123" y="9811"/>
                  </a:cubicBezTo>
                  <a:cubicBezTo>
                    <a:pt x="81726" y="9811"/>
                    <a:pt x="80432" y="10141"/>
                    <a:pt x="79422" y="11102"/>
                  </a:cubicBezTo>
                  <a:cubicBezTo>
                    <a:pt x="77196" y="13150"/>
                    <a:pt x="77770" y="16618"/>
                    <a:pt x="77538" y="19581"/>
                  </a:cubicBezTo>
                  <a:cubicBezTo>
                    <a:pt x="77142" y="24646"/>
                    <a:pt x="73838" y="29192"/>
                    <a:pt x="69633" y="32046"/>
                  </a:cubicBezTo>
                  <a:cubicBezTo>
                    <a:pt x="65482" y="34886"/>
                    <a:pt x="60417" y="36197"/>
                    <a:pt x="55351" y="36879"/>
                  </a:cubicBezTo>
                  <a:cubicBezTo>
                    <a:pt x="52557" y="37251"/>
                    <a:pt x="49744" y="37441"/>
                    <a:pt x="46923" y="37441"/>
                  </a:cubicBezTo>
                  <a:cubicBezTo>
                    <a:pt x="44974" y="37441"/>
                    <a:pt x="43022" y="37350"/>
                    <a:pt x="41070" y="37166"/>
                  </a:cubicBezTo>
                  <a:cubicBezTo>
                    <a:pt x="32605" y="36360"/>
                    <a:pt x="24290" y="33862"/>
                    <a:pt x="15811" y="33288"/>
                  </a:cubicBezTo>
                  <a:cubicBezTo>
                    <a:pt x="15033" y="33245"/>
                    <a:pt x="14250" y="33217"/>
                    <a:pt x="13466" y="33217"/>
                  </a:cubicBezTo>
                  <a:cubicBezTo>
                    <a:pt x="11282" y="33217"/>
                    <a:pt x="9095" y="33435"/>
                    <a:pt x="7005" y="34149"/>
                  </a:cubicBezTo>
                  <a:cubicBezTo>
                    <a:pt x="4206" y="35118"/>
                    <a:pt x="1707" y="37166"/>
                    <a:pt x="683" y="39951"/>
                  </a:cubicBezTo>
                  <a:cubicBezTo>
                    <a:pt x="55" y="41658"/>
                    <a:pt x="1" y="43815"/>
                    <a:pt x="110" y="46150"/>
                  </a:cubicBezTo>
                  <a:lnTo>
                    <a:pt x="125952" y="46150"/>
                  </a:lnTo>
                  <a:lnTo>
                    <a:pt x="125952" y="5982"/>
                  </a:lnTo>
                  <a:cubicBezTo>
                    <a:pt x="124597" y="6255"/>
                    <a:pt x="123216" y="6389"/>
                    <a:pt x="121835" y="6389"/>
                  </a:cubicBezTo>
                  <a:cubicBezTo>
                    <a:pt x="117415" y="6389"/>
                    <a:pt x="112994" y="5018"/>
                    <a:pt x="109405" y="2459"/>
                  </a:cubicBezTo>
                  <a:cubicBezTo>
                    <a:pt x="107848" y="1380"/>
                    <a:pt x="105960" y="1"/>
                    <a:pt x="104196" y="1"/>
                  </a:cubicBezTo>
                  <a:close/>
                </a:path>
              </a:pathLst>
            </a:custGeom>
            <a:solidFill>
              <a:srgbClr val="ED5F5F"/>
            </a:solidFill>
            <a:ln>
              <a:noFill/>
            </a:ln>
            <a:effectLst>
              <a:outerShdw blurRad="14287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12738" y="4001502"/>
              <a:ext cx="4331830" cy="1142041"/>
            </a:xfrm>
            <a:custGeom>
              <a:avLst/>
              <a:gdLst/>
              <a:ahLst/>
              <a:cxnLst/>
              <a:rect l="l" t="t" r="r" b="b"/>
              <a:pathLst>
                <a:path w="110647" h="36018" extrusionOk="0">
                  <a:moveTo>
                    <a:pt x="99875" y="1"/>
                  </a:moveTo>
                  <a:cubicBezTo>
                    <a:pt x="99457" y="1"/>
                    <a:pt x="99042" y="67"/>
                    <a:pt x="98645" y="233"/>
                  </a:cubicBezTo>
                  <a:cubicBezTo>
                    <a:pt x="97334" y="806"/>
                    <a:pt x="96829" y="2335"/>
                    <a:pt x="96201" y="3646"/>
                  </a:cubicBezTo>
                  <a:cubicBezTo>
                    <a:pt x="94111" y="7864"/>
                    <a:pt x="89468" y="10686"/>
                    <a:pt x="84715" y="10686"/>
                  </a:cubicBezTo>
                  <a:cubicBezTo>
                    <a:pt x="84407" y="10686"/>
                    <a:pt x="84099" y="10674"/>
                    <a:pt x="83790" y="10650"/>
                  </a:cubicBezTo>
                  <a:cubicBezTo>
                    <a:pt x="81346" y="10418"/>
                    <a:pt x="79012" y="9503"/>
                    <a:pt x="76568" y="9339"/>
                  </a:cubicBezTo>
                  <a:cubicBezTo>
                    <a:pt x="76431" y="9332"/>
                    <a:pt x="76293" y="9329"/>
                    <a:pt x="76154" y="9329"/>
                  </a:cubicBezTo>
                  <a:cubicBezTo>
                    <a:pt x="73812" y="9329"/>
                    <a:pt x="71236" y="10313"/>
                    <a:pt x="70424" y="12466"/>
                  </a:cubicBezTo>
                  <a:cubicBezTo>
                    <a:pt x="69864" y="13886"/>
                    <a:pt x="70205" y="15429"/>
                    <a:pt x="70082" y="16958"/>
                  </a:cubicBezTo>
                  <a:cubicBezTo>
                    <a:pt x="69919" y="19975"/>
                    <a:pt x="68089" y="22651"/>
                    <a:pt x="66219" y="25041"/>
                  </a:cubicBezTo>
                  <a:cubicBezTo>
                    <a:pt x="63201" y="28904"/>
                    <a:pt x="59733" y="32714"/>
                    <a:pt x="55064" y="34202"/>
                  </a:cubicBezTo>
                  <a:cubicBezTo>
                    <a:pt x="52620" y="34994"/>
                    <a:pt x="49998" y="35048"/>
                    <a:pt x="47445" y="35103"/>
                  </a:cubicBezTo>
                  <a:cubicBezTo>
                    <a:pt x="41806" y="35103"/>
                    <a:pt x="36181" y="34885"/>
                    <a:pt x="30665" y="33861"/>
                  </a:cubicBezTo>
                  <a:cubicBezTo>
                    <a:pt x="25941" y="32946"/>
                    <a:pt x="21326" y="31526"/>
                    <a:pt x="16548" y="30952"/>
                  </a:cubicBezTo>
                  <a:cubicBezTo>
                    <a:pt x="15452" y="30837"/>
                    <a:pt x="14338" y="30771"/>
                    <a:pt x="13224" y="30771"/>
                  </a:cubicBezTo>
                  <a:cubicBezTo>
                    <a:pt x="9481" y="30771"/>
                    <a:pt x="5738" y="31512"/>
                    <a:pt x="2676" y="33574"/>
                  </a:cubicBezTo>
                  <a:cubicBezTo>
                    <a:pt x="1652" y="34257"/>
                    <a:pt x="737" y="35048"/>
                    <a:pt x="0" y="36018"/>
                  </a:cubicBezTo>
                  <a:lnTo>
                    <a:pt x="110646" y="36018"/>
                  </a:lnTo>
                  <a:lnTo>
                    <a:pt x="110646" y="4096"/>
                  </a:lnTo>
                  <a:cubicBezTo>
                    <a:pt x="107807" y="2799"/>
                    <a:pt x="104953" y="1434"/>
                    <a:pt x="102004" y="410"/>
                  </a:cubicBezTo>
                  <a:cubicBezTo>
                    <a:pt x="101323" y="194"/>
                    <a:pt x="100592" y="1"/>
                    <a:pt x="99875" y="1"/>
                  </a:cubicBezTo>
                  <a:close/>
                </a:path>
              </a:pathLst>
            </a:custGeom>
            <a:solidFill>
              <a:srgbClr val="FA7268"/>
            </a:solidFill>
            <a:ln>
              <a:noFill/>
            </a:ln>
            <a:effectLst>
              <a:outerShdw blurRad="14287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0"/>
            <a:ext cx="3980864" cy="1897576"/>
            <a:chOff x="0" y="0"/>
            <a:chExt cx="3980864" cy="1897576"/>
          </a:xfrm>
        </p:grpSpPr>
        <p:sp>
          <p:nvSpPr>
            <p:cNvPr id="23" name="Google Shape;23;p2"/>
            <p:cNvSpPr/>
            <p:nvPr/>
          </p:nvSpPr>
          <p:spPr>
            <a:xfrm>
              <a:off x="0" y="0"/>
              <a:ext cx="3980864" cy="1897576"/>
            </a:xfrm>
            <a:custGeom>
              <a:avLst/>
              <a:gdLst/>
              <a:ahLst/>
              <a:cxnLst/>
              <a:rect l="l" t="t" r="r" b="b"/>
              <a:pathLst>
                <a:path w="111384" h="65558" extrusionOk="0">
                  <a:moveTo>
                    <a:pt x="0" y="0"/>
                  </a:moveTo>
                  <a:lnTo>
                    <a:pt x="0" y="28276"/>
                  </a:lnTo>
                  <a:cubicBezTo>
                    <a:pt x="396" y="28563"/>
                    <a:pt x="792" y="28904"/>
                    <a:pt x="1201" y="29246"/>
                  </a:cubicBezTo>
                  <a:cubicBezTo>
                    <a:pt x="5297" y="33164"/>
                    <a:pt x="5229" y="39704"/>
                    <a:pt x="4328" y="45343"/>
                  </a:cubicBezTo>
                  <a:cubicBezTo>
                    <a:pt x="3413" y="50914"/>
                    <a:pt x="2048" y="57003"/>
                    <a:pt x="4547" y="62123"/>
                  </a:cubicBezTo>
                  <a:cubicBezTo>
                    <a:pt x="4956" y="62969"/>
                    <a:pt x="5461" y="63775"/>
                    <a:pt x="6144" y="64335"/>
                  </a:cubicBezTo>
                  <a:cubicBezTo>
                    <a:pt x="7236" y="65225"/>
                    <a:pt x="8669" y="65558"/>
                    <a:pt x="10065" y="65558"/>
                  </a:cubicBezTo>
                  <a:cubicBezTo>
                    <a:pt x="10275" y="65558"/>
                    <a:pt x="10484" y="65550"/>
                    <a:pt x="10691" y="65536"/>
                  </a:cubicBezTo>
                  <a:cubicBezTo>
                    <a:pt x="17859" y="65017"/>
                    <a:pt x="22924" y="58136"/>
                    <a:pt x="25368" y="51309"/>
                  </a:cubicBezTo>
                  <a:cubicBezTo>
                    <a:pt x="27757" y="44537"/>
                    <a:pt x="28781" y="37096"/>
                    <a:pt x="32945" y="31171"/>
                  </a:cubicBezTo>
                  <a:cubicBezTo>
                    <a:pt x="37205" y="25081"/>
                    <a:pt x="44428" y="21504"/>
                    <a:pt x="51828" y="20371"/>
                  </a:cubicBezTo>
                  <a:cubicBezTo>
                    <a:pt x="54117" y="20025"/>
                    <a:pt x="56414" y="19891"/>
                    <a:pt x="58716" y="19891"/>
                  </a:cubicBezTo>
                  <a:cubicBezTo>
                    <a:pt x="65506" y="19891"/>
                    <a:pt x="72348" y="21062"/>
                    <a:pt x="79189" y="21450"/>
                  </a:cubicBezTo>
                  <a:cubicBezTo>
                    <a:pt x="80306" y="21511"/>
                    <a:pt x="81435" y="21545"/>
                    <a:pt x="82569" y="21545"/>
                  </a:cubicBezTo>
                  <a:cubicBezTo>
                    <a:pt x="90737" y="21545"/>
                    <a:pt x="99142" y="19792"/>
                    <a:pt x="104789" y="14050"/>
                  </a:cubicBezTo>
                  <a:cubicBezTo>
                    <a:pt x="108653" y="10186"/>
                    <a:pt x="110428" y="5230"/>
                    <a:pt x="111384" y="0"/>
                  </a:cubicBezTo>
                  <a:close/>
                </a:path>
              </a:pathLst>
            </a:custGeom>
            <a:solidFill>
              <a:srgbClr val="5CE6D9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0" y="0"/>
              <a:ext cx="3718818" cy="1483171"/>
            </a:xfrm>
            <a:custGeom>
              <a:avLst/>
              <a:gdLst/>
              <a:ahLst/>
              <a:cxnLst/>
              <a:rect l="l" t="t" r="r" b="b"/>
              <a:pathLst>
                <a:path w="104052" h="51241" extrusionOk="0">
                  <a:moveTo>
                    <a:pt x="0" y="0"/>
                  </a:moveTo>
                  <a:lnTo>
                    <a:pt x="0" y="20303"/>
                  </a:lnTo>
                  <a:cubicBezTo>
                    <a:pt x="1993" y="21272"/>
                    <a:pt x="4096" y="22132"/>
                    <a:pt x="5803" y="23552"/>
                  </a:cubicBezTo>
                  <a:cubicBezTo>
                    <a:pt x="9052" y="26447"/>
                    <a:pt x="9789" y="31171"/>
                    <a:pt x="9667" y="35499"/>
                  </a:cubicBezTo>
                  <a:cubicBezTo>
                    <a:pt x="9557" y="39827"/>
                    <a:pt x="8875" y="44196"/>
                    <a:pt x="9953" y="48415"/>
                  </a:cubicBezTo>
                  <a:cubicBezTo>
                    <a:pt x="10185" y="49098"/>
                    <a:pt x="10417" y="49835"/>
                    <a:pt x="10923" y="50340"/>
                  </a:cubicBezTo>
                  <a:cubicBezTo>
                    <a:pt x="11511" y="50982"/>
                    <a:pt x="12300" y="51240"/>
                    <a:pt x="13140" y="51240"/>
                  </a:cubicBezTo>
                  <a:cubicBezTo>
                    <a:pt x="14248" y="51240"/>
                    <a:pt x="15444" y="50790"/>
                    <a:pt x="16384" y="50176"/>
                  </a:cubicBezTo>
                  <a:cubicBezTo>
                    <a:pt x="21108" y="47104"/>
                    <a:pt x="23156" y="41356"/>
                    <a:pt x="25313" y="36182"/>
                  </a:cubicBezTo>
                  <a:cubicBezTo>
                    <a:pt x="28221" y="29300"/>
                    <a:pt x="32140" y="22474"/>
                    <a:pt x="38516" y="18596"/>
                  </a:cubicBezTo>
                  <a:cubicBezTo>
                    <a:pt x="41643" y="16726"/>
                    <a:pt x="45165" y="15647"/>
                    <a:pt x="48756" y="14787"/>
                  </a:cubicBezTo>
                  <a:cubicBezTo>
                    <a:pt x="55241" y="13258"/>
                    <a:pt x="61959" y="12452"/>
                    <a:pt x="68662" y="12343"/>
                  </a:cubicBezTo>
                  <a:cubicBezTo>
                    <a:pt x="68928" y="12341"/>
                    <a:pt x="69193" y="12340"/>
                    <a:pt x="69459" y="12340"/>
                  </a:cubicBezTo>
                  <a:cubicBezTo>
                    <a:pt x="72008" y="12340"/>
                    <a:pt x="74586" y="12420"/>
                    <a:pt x="77156" y="12420"/>
                  </a:cubicBezTo>
                  <a:cubicBezTo>
                    <a:pt x="81907" y="12420"/>
                    <a:pt x="86628" y="12146"/>
                    <a:pt x="91081" y="10582"/>
                  </a:cubicBezTo>
                  <a:cubicBezTo>
                    <a:pt x="96938" y="8588"/>
                    <a:pt x="100925" y="4724"/>
                    <a:pt x="104052" y="0"/>
                  </a:cubicBezTo>
                  <a:close/>
                </a:path>
              </a:pathLst>
            </a:custGeom>
            <a:solidFill>
              <a:srgbClr val="A4243B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0"/>
              <a:ext cx="3403592" cy="907947"/>
            </a:xfrm>
            <a:custGeom>
              <a:avLst/>
              <a:gdLst/>
              <a:ahLst/>
              <a:cxnLst/>
              <a:rect l="l" t="t" r="r" b="b"/>
              <a:pathLst>
                <a:path w="95232" h="31368" extrusionOk="0">
                  <a:moveTo>
                    <a:pt x="0" y="0"/>
                  </a:moveTo>
                  <a:lnTo>
                    <a:pt x="0" y="14050"/>
                  </a:lnTo>
                  <a:cubicBezTo>
                    <a:pt x="683" y="14159"/>
                    <a:pt x="1365" y="14336"/>
                    <a:pt x="2048" y="14446"/>
                  </a:cubicBezTo>
                  <a:cubicBezTo>
                    <a:pt x="7345" y="15702"/>
                    <a:pt x="11783" y="20194"/>
                    <a:pt x="13025" y="25491"/>
                  </a:cubicBezTo>
                  <a:cubicBezTo>
                    <a:pt x="13421" y="27129"/>
                    <a:pt x="13544" y="28959"/>
                    <a:pt x="14732" y="30201"/>
                  </a:cubicBezTo>
                  <a:cubicBezTo>
                    <a:pt x="15500" y="31015"/>
                    <a:pt x="16547" y="31367"/>
                    <a:pt x="17646" y="31367"/>
                  </a:cubicBezTo>
                  <a:cubicBezTo>
                    <a:pt x="19165" y="31367"/>
                    <a:pt x="20783" y="30695"/>
                    <a:pt x="21900" y="29642"/>
                  </a:cubicBezTo>
                  <a:cubicBezTo>
                    <a:pt x="23893" y="27812"/>
                    <a:pt x="24917" y="25204"/>
                    <a:pt x="26228" y="22924"/>
                  </a:cubicBezTo>
                  <a:cubicBezTo>
                    <a:pt x="30215" y="16098"/>
                    <a:pt x="37383" y="11606"/>
                    <a:pt x="44947" y="9271"/>
                  </a:cubicBezTo>
                  <a:cubicBezTo>
                    <a:pt x="52456" y="6936"/>
                    <a:pt x="60470" y="6540"/>
                    <a:pt x="68321" y="6144"/>
                  </a:cubicBezTo>
                  <a:lnTo>
                    <a:pt x="78561" y="5626"/>
                  </a:lnTo>
                  <a:cubicBezTo>
                    <a:pt x="83968" y="5407"/>
                    <a:pt x="91477" y="3987"/>
                    <a:pt x="95232" y="0"/>
                  </a:cubicBezTo>
                  <a:close/>
                </a:path>
              </a:pathLst>
            </a:custGeom>
            <a:solidFill>
              <a:srgbClr val="ED5F5F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118" y="0"/>
              <a:ext cx="2434037" cy="496725"/>
            </a:xfrm>
            <a:custGeom>
              <a:avLst/>
              <a:gdLst/>
              <a:ahLst/>
              <a:cxnLst/>
              <a:rect l="l" t="t" r="r" b="b"/>
              <a:pathLst>
                <a:path w="68104" h="17161" extrusionOk="0">
                  <a:moveTo>
                    <a:pt x="1" y="0"/>
                  </a:moveTo>
                  <a:cubicBezTo>
                    <a:pt x="178" y="110"/>
                    <a:pt x="397" y="232"/>
                    <a:pt x="574" y="342"/>
                  </a:cubicBezTo>
                  <a:cubicBezTo>
                    <a:pt x="2622" y="1530"/>
                    <a:pt x="5012" y="1994"/>
                    <a:pt x="7114" y="3072"/>
                  </a:cubicBezTo>
                  <a:cubicBezTo>
                    <a:pt x="9900" y="4602"/>
                    <a:pt x="12002" y="7400"/>
                    <a:pt x="12753" y="10527"/>
                  </a:cubicBezTo>
                  <a:cubicBezTo>
                    <a:pt x="13204" y="12575"/>
                    <a:pt x="13258" y="15019"/>
                    <a:pt x="14910" y="16384"/>
                  </a:cubicBezTo>
                  <a:cubicBezTo>
                    <a:pt x="15589" y="16928"/>
                    <a:pt x="16387" y="17160"/>
                    <a:pt x="17215" y="17160"/>
                  </a:cubicBezTo>
                  <a:cubicBezTo>
                    <a:pt x="18819" y="17160"/>
                    <a:pt x="20539" y="16290"/>
                    <a:pt x="21737" y="15128"/>
                  </a:cubicBezTo>
                  <a:cubicBezTo>
                    <a:pt x="23498" y="13312"/>
                    <a:pt x="24700" y="10923"/>
                    <a:pt x="26625" y="9326"/>
                  </a:cubicBezTo>
                  <a:cubicBezTo>
                    <a:pt x="28277" y="8015"/>
                    <a:pt x="30325" y="7278"/>
                    <a:pt x="32373" y="6772"/>
                  </a:cubicBezTo>
                  <a:cubicBezTo>
                    <a:pt x="37780" y="5352"/>
                    <a:pt x="43405" y="5011"/>
                    <a:pt x="48934" y="4492"/>
                  </a:cubicBezTo>
                  <a:cubicBezTo>
                    <a:pt x="54505" y="3987"/>
                    <a:pt x="60130" y="3304"/>
                    <a:pt x="65373" y="1256"/>
                  </a:cubicBezTo>
                  <a:cubicBezTo>
                    <a:pt x="66274" y="915"/>
                    <a:pt x="67243" y="451"/>
                    <a:pt x="68104" y="0"/>
                  </a:cubicBezTo>
                  <a:close/>
                </a:path>
              </a:pathLst>
            </a:custGeom>
            <a:solidFill>
              <a:srgbClr val="FA7268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 flipH="1">
            <a:off x="2406214" y="2236525"/>
            <a:ext cx="43317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LAST TITTLE 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flipH="1">
            <a:off x="8525" y="13"/>
            <a:ext cx="9143700" cy="5143480"/>
          </a:xfrm>
          <a:custGeom>
            <a:avLst/>
            <a:gdLst/>
            <a:ahLst/>
            <a:cxnLst/>
            <a:rect l="l" t="t" r="r" b="b"/>
            <a:pathLst>
              <a:path w="285696" h="190464" extrusionOk="0">
                <a:moveTo>
                  <a:pt x="0" y="0"/>
                </a:moveTo>
                <a:lnTo>
                  <a:pt x="0" y="190464"/>
                </a:lnTo>
                <a:lnTo>
                  <a:pt x="285695" y="190464"/>
                </a:lnTo>
                <a:lnTo>
                  <a:pt x="285695" y="0"/>
                </a:lnTo>
                <a:close/>
              </a:path>
            </a:pathLst>
          </a:cu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3"/>
          <p:cNvCxnSpPr/>
          <p:nvPr/>
        </p:nvCxnSpPr>
        <p:spPr>
          <a:xfrm>
            <a:off x="2186350" y="2486350"/>
            <a:ext cx="69957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3"/>
          <p:cNvSpPr/>
          <p:nvPr/>
        </p:nvSpPr>
        <p:spPr>
          <a:xfrm>
            <a:off x="9085623" y="18243"/>
            <a:ext cx="58377" cy="9294"/>
          </a:xfrm>
          <a:custGeom>
            <a:avLst/>
            <a:gdLst/>
            <a:ahLst/>
            <a:cxnLst/>
            <a:rect l="l" t="t" r="r" b="b"/>
            <a:pathLst>
              <a:path w="332" h="54" extrusionOk="0">
                <a:moveTo>
                  <a:pt x="0" y="0"/>
                </a:moveTo>
                <a:cubicBezTo>
                  <a:pt x="106" y="0"/>
                  <a:pt x="212" y="53"/>
                  <a:pt x="331" y="53"/>
                </a:cubicBezTo>
                <a:cubicBezTo>
                  <a:pt x="212" y="0"/>
                  <a:pt x="159" y="0"/>
                  <a:pt x="5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7984408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984408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7999891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ctrTitle"/>
          </p:nvPr>
        </p:nvSpPr>
        <p:spPr>
          <a:xfrm flipH="1">
            <a:off x="3953257" y="1745498"/>
            <a:ext cx="34803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 flipH="1">
            <a:off x="2184388" y="2631425"/>
            <a:ext cx="26376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8204783" y="7298"/>
            <a:ext cx="141" cy="13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204783" y="7298"/>
            <a:ext cx="141" cy="13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 flipH="1">
            <a:off x="5163716" y="0"/>
            <a:ext cx="3980864" cy="1897576"/>
            <a:chOff x="0" y="0"/>
            <a:chExt cx="3980864" cy="1897576"/>
          </a:xfrm>
        </p:grpSpPr>
        <p:sp>
          <p:nvSpPr>
            <p:cNvPr id="40" name="Google Shape;40;p3"/>
            <p:cNvSpPr/>
            <p:nvPr/>
          </p:nvSpPr>
          <p:spPr>
            <a:xfrm>
              <a:off x="0" y="0"/>
              <a:ext cx="3980864" cy="1897576"/>
            </a:xfrm>
            <a:custGeom>
              <a:avLst/>
              <a:gdLst/>
              <a:ahLst/>
              <a:cxnLst/>
              <a:rect l="l" t="t" r="r" b="b"/>
              <a:pathLst>
                <a:path w="111384" h="65558" extrusionOk="0">
                  <a:moveTo>
                    <a:pt x="0" y="0"/>
                  </a:moveTo>
                  <a:lnTo>
                    <a:pt x="0" y="28276"/>
                  </a:lnTo>
                  <a:cubicBezTo>
                    <a:pt x="396" y="28563"/>
                    <a:pt x="792" y="28904"/>
                    <a:pt x="1201" y="29246"/>
                  </a:cubicBezTo>
                  <a:cubicBezTo>
                    <a:pt x="5297" y="33164"/>
                    <a:pt x="5229" y="39704"/>
                    <a:pt x="4328" y="45343"/>
                  </a:cubicBezTo>
                  <a:cubicBezTo>
                    <a:pt x="3413" y="50914"/>
                    <a:pt x="2048" y="57003"/>
                    <a:pt x="4547" y="62123"/>
                  </a:cubicBezTo>
                  <a:cubicBezTo>
                    <a:pt x="4956" y="62969"/>
                    <a:pt x="5461" y="63775"/>
                    <a:pt x="6144" y="64335"/>
                  </a:cubicBezTo>
                  <a:cubicBezTo>
                    <a:pt x="7236" y="65225"/>
                    <a:pt x="8669" y="65558"/>
                    <a:pt x="10065" y="65558"/>
                  </a:cubicBezTo>
                  <a:cubicBezTo>
                    <a:pt x="10275" y="65558"/>
                    <a:pt x="10484" y="65550"/>
                    <a:pt x="10691" y="65536"/>
                  </a:cubicBezTo>
                  <a:cubicBezTo>
                    <a:pt x="17859" y="65017"/>
                    <a:pt x="22924" y="58136"/>
                    <a:pt x="25368" y="51309"/>
                  </a:cubicBezTo>
                  <a:cubicBezTo>
                    <a:pt x="27757" y="44537"/>
                    <a:pt x="28781" y="37096"/>
                    <a:pt x="32945" y="31171"/>
                  </a:cubicBezTo>
                  <a:cubicBezTo>
                    <a:pt x="37205" y="25081"/>
                    <a:pt x="44428" y="21504"/>
                    <a:pt x="51828" y="20371"/>
                  </a:cubicBezTo>
                  <a:cubicBezTo>
                    <a:pt x="54117" y="20025"/>
                    <a:pt x="56414" y="19891"/>
                    <a:pt x="58716" y="19891"/>
                  </a:cubicBezTo>
                  <a:cubicBezTo>
                    <a:pt x="65506" y="19891"/>
                    <a:pt x="72348" y="21062"/>
                    <a:pt x="79189" y="21450"/>
                  </a:cubicBezTo>
                  <a:cubicBezTo>
                    <a:pt x="80306" y="21511"/>
                    <a:pt x="81435" y="21545"/>
                    <a:pt x="82569" y="21545"/>
                  </a:cubicBezTo>
                  <a:cubicBezTo>
                    <a:pt x="90737" y="21545"/>
                    <a:pt x="99142" y="19792"/>
                    <a:pt x="104789" y="14050"/>
                  </a:cubicBezTo>
                  <a:cubicBezTo>
                    <a:pt x="108653" y="10186"/>
                    <a:pt x="110428" y="5230"/>
                    <a:pt x="111384" y="0"/>
                  </a:cubicBezTo>
                  <a:close/>
                </a:path>
              </a:pathLst>
            </a:custGeom>
            <a:solidFill>
              <a:srgbClr val="5CE6D9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0" y="0"/>
              <a:ext cx="3718818" cy="1483171"/>
            </a:xfrm>
            <a:custGeom>
              <a:avLst/>
              <a:gdLst/>
              <a:ahLst/>
              <a:cxnLst/>
              <a:rect l="l" t="t" r="r" b="b"/>
              <a:pathLst>
                <a:path w="104052" h="51241" extrusionOk="0">
                  <a:moveTo>
                    <a:pt x="0" y="0"/>
                  </a:moveTo>
                  <a:lnTo>
                    <a:pt x="0" y="20303"/>
                  </a:lnTo>
                  <a:cubicBezTo>
                    <a:pt x="1993" y="21272"/>
                    <a:pt x="4096" y="22132"/>
                    <a:pt x="5803" y="23552"/>
                  </a:cubicBezTo>
                  <a:cubicBezTo>
                    <a:pt x="9052" y="26447"/>
                    <a:pt x="9789" y="31171"/>
                    <a:pt x="9667" y="35499"/>
                  </a:cubicBezTo>
                  <a:cubicBezTo>
                    <a:pt x="9557" y="39827"/>
                    <a:pt x="8875" y="44196"/>
                    <a:pt x="9953" y="48415"/>
                  </a:cubicBezTo>
                  <a:cubicBezTo>
                    <a:pt x="10185" y="49098"/>
                    <a:pt x="10417" y="49835"/>
                    <a:pt x="10923" y="50340"/>
                  </a:cubicBezTo>
                  <a:cubicBezTo>
                    <a:pt x="11511" y="50982"/>
                    <a:pt x="12300" y="51240"/>
                    <a:pt x="13140" y="51240"/>
                  </a:cubicBezTo>
                  <a:cubicBezTo>
                    <a:pt x="14248" y="51240"/>
                    <a:pt x="15444" y="50790"/>
                    <a:pt x="16384" y="50176"/>
                  </a:cubicBezTo>
                  <a:cubicBezTo>
                    <a:pt x="21108" y="47104"/>
                    <a:pt x="23156" y="41356"/>
                    <a:pt x="25313" y="36182"/>
                  </a:cubicBezTo>
                  <a:cubicBezTo>
                    <a:pt x="28221" y="29300"/>
                    <a:pt x="32140" y="22474"/>
                    <a:pt x="38516" y="18596"/>
                  </a:cubicBezTo>
                  <a:cubicBezTo>
                    <a:pt x="41643" y="16726"/>
                    <a:pt x="45165" y="15647"/>
                    <a:pt x="48756" y="14787"/>
                  </a:cubicBezTo>
                  <a:cubicBezTo>
                    <a:pt x="55241" y="13258"/>
                    <a:pt x="61959" y="12452"/>
                    <a:pt x="68662" y="12343"/>
                  </a:cubicBezTo>
                  <a:cubicBezTo>
                    <a:pt x="68928" y="12341"/>
                    <a:pt x="69193" y="12340"/>
                    <a:pt x="69459" y="12340"/>
                  </a:cubicBezTo>
                  <a:cubicBezTo>
                    <a:pt x="72008" y="12340"/>
                    <a:pt x="74586" y="12420"/>
                    <a:pt x="77156" y="12420"/>
                  </a:cubicBezTo>
                  <a:cubicBezTo>
                    <a:pt x="81907" y="12420"/>
                    <a:pt x="86628" y="12146"/>
                    <a:pt x="91081" y="10582"/>
                  </a:cubicBezTo>
                  <a:cubicBezTo>
                    <a:pt x="96938" y="8588"/>
                    <a:pt x="100925" y="4724"/>
                    <a:pt x="104052" y="0"/>
                  </a:cubicBezTo>
                  <a:close/>
                </a:path>
              </a:pathLst>
            </a:custGeom>
            <a:solidFill>
              <a:srgbClr val="A4243B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0" y="0"/>
              <a:ext cx="3403592" cy="907947"/>
            </a:xfrm>
            <a:custGeom>
              <a:avLst/>
              <a:gdLst/>
              <a:ahLst/>
              <a:cxnLst/>
              <a:rect l="l" t="t" r="r" b="b"/>
              <a:pathLst>
                <a:path w="95232" h="31368" extrusionOk="0">
                  <a:moveTo>
                    <a:pt x="0" y="0"/>
                  </a:moveTo>
                  <a:lnTo>
                    <a:pt x="0" y="14050"/>
                  </a:lnTo>
                  <a:cubicBezTo>
                    <a:pt x="683" y="14159"/>
                    <a:pt x="1365" y="14336"/>
                    <a:pt x="2048" y="14446"/>
                  </a:cubicBezTo>
                  <a:cubicBezTo>
                    <a:pt x="7345" y="15702"/>
                    <a:pt x="11783" y="20194"/>
                    <a:pt x="13025" y="25491"/>
                  </a:cubicBezTo>
                  <a:cubicBezTo>
                    <a:pt x="13421" y="27129"/>
                    <a:pt x="13544" y="28959"/>
                    <a:pt x="14732" y="30201"/>
                  </a:cubicBezTo>
                  <a:cubicBezTo>
                    <a:pt x="15500" y="31015"/>
                    <a:pt x="16547" y="31367"/>
                    <a:pt x="17646" y="31367"/>
                  </a:cubicBezTo>
                  <a:cubicBezTo>
                    <a:pt x="19165" y="31367"/>
                    <a:pt x="20783" y="30695"/>
                    <a:pt x="21900" y="29642"/>
                  </a:cubicBezTo>
                  <a:cubicBezTo>
                    <a:pt x="23893" y="27812"/>
                    <a:pt x="24917" y="25204"/>
                    <a:pt x="26228" y="22924"/>
                  </a:cubicBezTo>
                  <a:cubicBezTo>
                    <a:pt x="30215" y="16098"/>
                    <a:pt x="37383" y="11606"/>
                    <a:pt x="44947" y="9271"/>
                  </a:cubicBezTo>
                  <a:cubicBezTo>
                    <a:pt x="52456" y="6936"/>
                    <a:pt x="60470" y="6540"/>
                    <a:pt x="68321" y="6144"/>
                  </a:cubicBezTo>
                  <a:lnTo>
                    <a:pt x="78561" y="5626"/>
                  </a:lnTo>
                  <a:cubicBezTo>
                    <a:pt x="83968" y="5407"/>
                    <a:pt x="91477" y="3987"/>
                    <a:pt x="95232" y="0"/>
                  </a:cubicBezTo>
                  <a:close/>
                </a:path>
              </a:pathLst>
            </a:custGeom>
            <a:solidFill>
              <a:srgbClr val="ED5F5F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4118" y="0"/>
              <a:ext cx="2434037" cy="496725"/>
            </a:xfrm>
            <a:custGeom>
              <a:avLst/>
              <a:gdLst/>
              <a:ahLst/>
              <a:cxnLst/>
              <a:rect l="l" t="t" r="r" b="b"/>
              <a:pathLst>
                <a:path w="68104" h="17161" extrusionOk="0">
                  <a:moveTo>
                    <a:pt x="1" y="0"/>
                  </a:moveTo>
                  <a:cubicBezTo>
                    <a:pt x="178" y="110"/>
                    <a:pt x="397" y="232"/>
                    <a:pt x="574" y="342"/>
                  </a:cubicBezTo>
                  <a:cubicBezTo>
                    <a:pt x="2622" y="1530"/>
                    <a:pt x="5012" y="1994"/>
                    <a:pt x="7114" y="3072"/>
                  </a:cubicBezTo>
                  <a:cubicBezTo>
                    <a:pt x="9900" y="4602"/>
                    <a:pt x="12002" y="7400"/>
                    <a:pt x="12753" y="10527"/>
                  </a:cubicBezTo>
                  <a:cubicBezTo>
                    <a:pt x="13204" y="12575"/>
                    <a:pt x="13258" y="15019"/>
                    <a:pt x="14910" y="16384"/>
                  </a:cubicBezTo>
                  <a:cubicBezTo>
                    <a:pt x="15589" y="16928"/>
                    <a:pt x="16387" y="17160"/>
                    <a:pt x="17215" y="17160"/>
                  </a:cubicBezTo>
                  <a:cubicBezTo>
                    <a:pt x="18819" y="17160"/>
                    <a:pt x="20539" y="16290"/>
                    <a:pt x="21737" y="15128"/>
                  </a:cubicBezTo>
                  <a:cubicBezTo>
                    <a:pt x="23498" y="13312"/>
                    <a:pt x="24700" y="10923"/>
                    <a:pt x="26625" y="9326"/>
                  </a:cubicBezTo>
                  <a:cubicBezTo>
                    <a:pt x="28277" y="8015"/>
                    <a:pt x="30325" y="7278"/>
                    <a:pt x="32373" y="6772"/>
                  </a:cubicBezTo>
                  <a:cubicBezTo>
                    <a:pt x="37780" y="5352"/>
                    <a:pt x="43405" y="5011"/>
                    <a:pt x="48934" y="4492"/>
                  </a:cubicBezTo>
                  <a:cubicBezTo>
                    <a:pt x="54505" y="3987"/>
                    <a:pt x="60130" y="3304"/>
                    <a:pt x="65373" y="1256"/>
                  </a:cubicBezTo>
                  <a:cubicBezTo>
                    <a:pt x="66274" y="915"/>
                    <a:pt x="67243" y="451"/>
                    <a:pt x="68104" y="0"/>
                  </a:cubicBezTo>
                  <a:close/>
                </a:path>
              </a:pathLst>
            </a:custGeom>
            <a:solidFill>
              <a:srgbClr val="FA7268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3"/>
          <p:cNvGrpSpPr/>
          <p:nvPr/>
        </p:nvGrpSpPr>
        <p:grpSpPr>
          <a:xfrm flipH="1">
            <a:off x="5932613" y="1863242"/>
            <a:ext cx="3211968" cy="3278333"/>
            <a:chOff x="0" y="1863242"/>
            <a:chExt cx="3211968" cy="3278333"/>
          </a:xfrm>
        </p:grpSpPr>
        <p:sp>
          <p:nvSpPr>
            <p:cNvPr id="45" name="Google Shape;45;p3"/>
            <p:cNvSpPr/>
            <p:nvPr/>
          </p:nvSpPr>
          <p:spPr>
            <a:xfrm>
              <a:off x="0" y="1863242"/>
              <a:ext cx="3211968" cy="3278333"/>
            </a:xfrm>
            <a:custGeom>
              <a:avLst/>
              <a:gdLst/>
              <a:ahLst/>
              <a:cxnLst/>
              <a:rect l="l" t="t" r="r" b="b"/>
              <a:pathLst>
                <a:path w="114183" h="143897" extrusionOk="0">
                  <a:moveTo>
                    <a:pt x="61889" y="1"/>
                  </a:moveTo>
                  <a:cubicBezTo>
                    <a:pt x="60424" y="1"/>
                    <a:pt x="58961" y="90"/>
                    <a:pt x="57521" y="251"/>
                  </a:cubicBezTo>
                  <a:cubicBezTo>
                    <a:pt x="38065" y="2408"/>
                    <a:pt x="20248" y="18341"/>
                    <a:pt x="18377" y="37852"/>
                  </a:cubicBezTo>
                  <a:cubicBezTo>
                    <a:pt x="17353" y="48324"/>
                    <a:pt x="20589" y="59246"/>
                    <a:pt x="17244" y="69254"/>
                  </a:cubicBezTo>
                  <a:cubicBezTo>
                    <a:pt x="15592" y="74320"/>
                    <a:pt x="12288" y="78757"/>
                    <a:pt x="7960" y="81829"/>
                  </a:cubicBezTo>
                  <a:cubicBezTo>
                    <a:pt x="5803" y="83372"/>
                    <a:pt x="2840" y="84737"/>
                    <a:pt x="0" y="84846"/>
                  </a:cubicBezTo>
                  <a:lnTo>
                    <a:pt x="0" y="143897"/>
                  </a:lnTo>
                  <a:lnTo>
                    <a:pt x="114183" y="143897"/>
                  </a:lnTo>
                  <a:cubicBezTo>
                    <a:pt x="110018" y="137753"/>
                    <a:pt x="100243" y="135527"/>
                    <a:pt x="97334" y="128428"/>
                  </a:cubicBezTo>
                  <a:cubicBezTo>
                    <a:pt x="95409" y="123581"/>
                    <a:pt x="96543" y="116699"/>
                    <a:pt x="91873" y="114433"/>
                  </a:cubicBezTo>
                  <a:cubicBezTo>
                    <a:pt x="90685" y="113805"/>
                    <a:pt x="89375" y="113682"/>
                    <a:pt x="88064" y="113627"/>
                  </a:cubicBezTo>
                  <a:cubicBezTo>
                    <a:pt x="87933" y="113625"/>
                    <a:pt x="87802" y="113624"/>
                    <a:pt x="87672" y="113624"/>
                  </a:cubicBezTo>
                  <a:cubicBezTo>
                    <a:pt x="84275" y="113624"/>
                    <a:pt x="80830" y="114306"/>
                    <a:pt x="77715" y="115621"/>
                  </a:cubicBezTo>
                  <a:cubicBezTo>
                    <a:pt x="73177" y="117508"/>
                    <a:pt x="68601" y="120739"/>
                    <a:pt x="63918" y="120739"/>
                  </a:cubicBezTo>
                  <a:cubicBezTo>
                    <a:pt x="63078" y="120739"/>
                    <a:pt x="62233" y="120634"/>
                    <a:pt x="61385" y="120400"/>
                  </a:cubicBezTo>
                  <a:cubicBezTo>
                    <a:pt x="57453" y="119376"/>
                    <a:pt x="54668" y="115621"/>
                    <a:pt x="53698" y="111634"/>
                  </a:cubicBezTo>
                  <a:cubicBezTo>
                    <a:pt x="52743" y="107716"/>
                    <a:pt x="53193" y="103565"/>
                    <a:pt x="53821" y="99524"/>
                  </a:cubicBezTo>
                  <a:cubicBezTo>
                    <a:pt x="54613" y="94226"/>
                    <a:pt x="55692" y="88888"/>
                    <a:pt x="58477" y="84328"/>
                  </a:cubicBezTo>
                  <a:cubicBezTo>
                    <a:pt x="61440" y="79440"/>
                    <a:pt x="66109" y="75917"/>
                    <a:pt x="70260" y="72040"/>
                  </a:cubicBezTo>
                  <a:cubicBezTo>
                    <a:pt x="77769" y="64940"/>
                    <a:pt x="83968" y="56120"/>
                    <a:pt x="87040" y="46221"/>
                  </a:cubicBezTo>
                  <a:cubicBezTo>
                    <a:pt x="90166" y="36323"/>
                    <a:pt x="90057" y="25277"/>
                    <a:pt x="85784" y="15788"/>
                  </a:cubicBezTo>
                  <a:cubicBezTo>
                    <a:pt x="83340" y="10381"/>
                    <a:pt x="79421" y="5425"/>
                    <a:pt x="74178" y="2694"/>
                  </a:cubicBezTo>
                  <a:cubicBezTo>
                    <a:pt x="70420" y="754"/>
                    <a:pt x="66147" y="1"/>
                    <a:pt x="61889" y="1"/>
                  </a:cubicBezTo>
                  <a:close/>
                </a:path>
              </a:pathLst>
            </a:custGeom>
            <a:solidFill>
              <a:srgbClr val="5CE6D9"/>
            </a:solidFill>
            <a:ln>
              <a:noFill/>
            </a:ln>
            <a:effectLst>
              <a:outerShdw blurRad="14287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0" y="2098350"/>
              <a:ext cx="2585935" cy="3043218"/>
            </a:xfrm>
            <a:custGeom>
              <a:avLst/>
              <a:gdLst/>
              <a:ahLst/>
              <a:cxnLst/>
              <a:rect l="l" t="t" r="r" b="b"/>
              <a:pathLst>
                <a:path w="91928" h="133577" extrusionOk="0">
                  <a:moveTo>
                    <a:pt x="62776" y="1"/>
                  </a:moveTo>
                  <a:cubicBezTo>
                    <a:pt x="59858" y="1"/>
                    <a:pt x="56921" y="681"/>
                    <a:pt x="54217" y="1713"/>
                  </a:cubicBezTo>
                  <a:cubicBezTo>
                    <a:pt x="42844" y="5973"/>
                    <a:pt x="33969" y="16268"/>
                    <a:pt x="31403" y="28105"/>
                  </a:cubicBezTo>
                  <a:cubicBezTo>
                    <a:pt x="30037" y="34481"/>
                    <a:pt x="30433" y="41130"/>
                    <a:pt x="29464" y="47561"/>
                  </a:cubicBezTo>
                  <a:cubicBezTo>
                    <a:pt x="27825" y="58880"/>
                    <a:pt x="22023" y="69570"/>
                    <a:pt x="13312" y="77025"/>
                  </a:cubicBezTo>
                  <a:cubicBezTo>
                    <a:pt x="9503" y="80384"/>
                    <a:pt x="4956" y="83114"/>
                    <a:pt x="0" y="84425"/>
                  </a:cubicBezTo>
                  <a:lnTo>
                    <a:pt x="0" y="133577"/>
                  </a:lnTo>
                  <a:lnTo>
                    <a:pt x="91928" y="133577"/>
                  </a:lnTo>
                  <a:cubicBezTo>
                    <a:pt x="89948" y="130792"/>
                    <a:pt x="88583" y="127665"/>
                    <a:pt x="87900" y="124306"/>
                  </a:cubicBezTo>
                  <a:cubicBezTo>
                    <a:pt x="87327" y="121685"/>
                    <a:pt x="87217" y="118790"/>
                    <a:pt x="85674" y="116565"/>
                  </a:cubicBezTo>
                  <a:cubicBezTo>
                    <a:pt x="83917" y="113872"/>
                    <a:pt x="80651" y="112750"/>
                    <a:pt x="77367" y="112750"/>
                  </a:cubicBezTo>
                  <a:cubicBezTo>
                    <a:pt x="76288" y="112750"/>
                    <a:pt x="75208" y="112871"/>
                    <a:pt x="74178" y="113097"/>
                  </a:cubicBezTo>
                  <a:cubicBezTo>
                    <a:pt x="70028" y="113943"/>
                    <a:pt x="66273" y="116224"/>
                    <a:pt x="62232" y="117589"/>
                  </a:cubicBezTo>
                  <a:cubicBezTo>
                    <a:pt x="60308" y="118241"/>
                    <a:pt x="58213" y="118672"/>
                    <a:pt x="56177" y="118672"/>
                  </a:cubicBezTo>
                  <a:cubicBezTo>
                    <a:pt x="53950" y="118672"/>
                    <a:pt x="51795" y="118157"/>
                    <a:pt x="50012" y="116852"/>
                  </a:cubicBezTo>
                  <a:cubicBezTo>
                    <a:pt x="45848" y="113780"/>
                    <a:pt x="45343" y="107922"/>
                    <a:pt x="45397" y="102748"/>
                  </a:cubicBezTo>
                  <a:cubicBezTo>
                    <a:pt x="45397" y="94952"/>
                    <a:pt x="45916" y="86978"/>
                    <a:pt x="48701" y="79756"/>
                  </a:cubicBezTo>
                  <a:cubicBezTo>
                    <a:pt x="51828" y="71741"/>
                    <a:pt x="57521" y="65133"/>
                    <a:pt x="62860" y="58429"/>
                  </a:cubicBezTo>
                  <a:cubicBezTo>
                    <a:pt x="66669" y="53596"/>
                    <a:pt x="70369" y="48640"/>
                    <a:pt x="73564" y="43410"/>
                  </a:cubicBezTo>
                  <a:cubicBezTo>
                    <a:pt x="78001" y="36010"/>
                    <a:pt x="81469" y="27532"/>
                    <a:pt x="80787" y="18944"/>
                  </a:cubicBezTo>
                  <a:cubicBezTo>
                    <a:pt x="80049" y="10356"/>
                    <a:pt x="74069" y="1768"/>
                    <a:pt x="65590" y="225"/>
                  </a:cubicBezTo>
                  <a:cubicBezTo>
                    <a:pt x="64660" y="72"/>
                    <a:pt x="63719" y="1"/>
                    <a:pt x="62776" y="1"/>
                  </a:cubicBezTo>
                  <a:close/>
                </a:path>
              </a:pathLst>
            </a:custGeom>
            <a:solidFill>
              <a:srgbClr val="A4243B"/>
            </a:solidFill>
            <a:ln>
              <a:noFill/>
            </a:ln>
            <a:effectLst>
              <a:outerShdw blurRad="14287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0" y="2308808"/>
              <a:ext cx="2141199" cy="2832753"/>
            </a:xfrm>
            <a:custGeom>
              <a:avLst/>
              <a:gdLst/>
              <a:ahLst/>
              <a:cxnLst/>
              <a:rect l="l" t="t" r="r" b="b"/>
              <a:pathLst>
                <a:path w="76118" h="124339" extrusionOk="0">
                  <a:moveTo>
                    <a:pt x="62577" y="1"/>
                  </a:moveTo>
                  <a:cubicBezTo>
                    <a:pt x="57955" y="1"/>
                    <a:pt x="53148" y="2526"/>
                    <a:pt x="50012" y="6183"/>
                  </a:cubicBezTo>
                  <a:cubicBezTo>
                    <a:pt x="45629" y="11303"/>
                    <a:pt x="43745" y="18075"/>
                    <a:pt x="41820" y="24561"/>
                  </a:cubicBezTo>
                  <a:cubicBezTo>
                    <a:pt x="35389" y="46119"/>
                    <a:pt x="25887" y="68183"/>
                    <a:pt x="7400" y="81044"/>
                  </a:cubicBezTo>
                  <a:cubicBezTo>
                    <a:pt x="5120" y="82642"/>
                    <a:pt x="2499" y="83666"/>
                    <a:pt x="0" y="84799"/>
                  </a:cubicBezTo>
                  <a:lnTo>
                    <a:pt x="0" y="124339"/>
                  </a:lnTo>
                  <a:lnTo>
                    <a:pt x="76008" y="124339"/>
                  </a:lnTo>
                  <a:cubicBezTo>
                    <a:pt x="76117" y="121035"/>
                    <a:pt x="74929" y="117799"/>
                    <a:pt x="72253" y="115969"/>
                  </a:cubicBezTo>
                  <a:cubicBezTo>
                    <a:pt x="70387" y="114690"/>
                    <a:pt x="68264" y="114315"/>
                    <a:pt x="66031" y="114315"/>
                  </a:cubicBezTo>
                  <a:cubicBezTo>
                    <a:pt x="63021" y="114315"/>
                    <a:pt x="59812" y="114998"/>
                    <a:pt x="56770" y="115068"/>
                  </a:cubicBezTo>
                  <a:cubicBezTo>
                    <a:pt x="56596" y="115073"/>
                    <a:pt x="56422" y="115075"/>
                    <a:pt x="56248" y="115075"/>
                  </a:cubicBezTo>
                  <a:cubicBezTo>
                    <a:pt x="52269" y="115075"/>
                    <a:pt x="48283" y="113875"/>
                    <a:pt x="45288" y="111259"/>
                  </a:cubicBezTo>
                  <a:cubicBezTo>
                    <a:pt x="41137" y="107668"/>
                    <a:pt x="39362" y="101975"/>
                    <a:pt x="38912" y="96513"/>
                  </a:cubicBezTo>
                  <a:cubicBezTo>
                    <a:pt x="37888" y="84348"/>
                    <a:pt x="42161" y="72279"/>
                    <a:pt x="48128" y="61588"/>
                  </a:cubicBezTo>
                  <a:cubicBezTo>
                    <a:pt x="54108" y="50952"/>
                    <a:pt x="61672" y="41286"/>
                    <a:pt x="68157" y="30923"/>
                  </a:cubicBezTo>
                  <a:cubicBezTo>
                    <a:pt x="71106" y="26199"/>
                    <a:pt x="73837" y="21202"/>
                    <a:pt x="74411" y="15741"/>
                  </a:cubicBezTo>
                  <a:cubicBezTo>
                    <a:pt x="74984" y="10279"/>
                    <a:pt x="72936" y="4135"/>
                    <a:pt x="68103" y="1405"/>
                  </a:cubicBezTo>
                  <a:cubicBezTo>
                    <a:pt x="66381" y="436"/>
                    <a:pt x="64495" y="1"/>
                    <a:pt x="62577" y="1"/>
                  </a:cubicBezTo>
                  <a:close/>
                </a:path>
              </a:pathLst>
            </a:custGeom>
            <a:solidFill>
              <a:srgbClr val="ED5F5F"/>
            </a:solidFill>
            <a:ln>
              <a:noFill/>
            </a:ln>
            <a:effectLst>
              <a:outerShdw blurRad="14287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2252" y="2492407"/>
              <a:ext cx="1943023" cy="2649149"/>
            </a:xfrm>
            <a:custGeom>
              <a:avLst/>
              <a:gdLst/>
              <a:ahLst/>
              <a:cxnLst/>
              <a:rect l="l" t="t" r="r" b="b"/>
              <a:pathLst>
                <a:path w="69073" h="116280" extrusionOk="0">
                  <a:moveTo>
                    <a:pt x="62414" y="0"/>
                  </a:moveTo>
                  <a:cubicBezTo>
                    <a:pt x="61900" y="0"/>
                    <a:pt x="61384" y="58"/>
                    <a:pt x="60881" y="172"/>
                  </a:cubicBezTo>
                  <a:cubicBezTo>
                    <a:pt x="58888" y="623"/>
                    <a:pt x="57126" y="1879"/>
                    <a:pt x="55638" y="3353"/>
                  </a:cubicBezTo>
                  <a:cubicBezTo>
                    <a:pt x="49494" y="9265"/>
                    <a:pt x="47678" y="18140"/>
                    <a:pt x="45125" y="26277"/>
                  </a:cubicBezTo>
                  <a:cubicBezTo>
                    <a:pt x="37834" y="48123"/>
                    <a:pt x="24413" y="64739"/>
                    <a:pt x="7401" y="79812"/>
                  </a:cubicBezTo>
                  <a:cubicBezTo>
                    <a:pt x="6609" y="80495"/>
                    <a:pt x="5804" y="81177"/>
                    <a:pt x="5244" y="82092"/>
                  </a:cubicBezTo>
                  <a:cubicBezTo>
                    <a:pt x="3018" y="85328"/>
                    <a:pt x="4506" y="89028"/>
                    <a:pt x="4220" y="92619"/>
                  </a:cubicBezTo>
                  <a:cubicBezTo>
                    <a:pt x="3933" y="95745"/>
                    <a:pt x="2390" y="98585"/>
                    <a:pt x="1366" y="101548"/>
                  </a:cubicBezTo>
                  <a:cubicBezTo>
                    <a:pt x="410" y="104497"/>
                    <a:pt x="1" y="108033"/>
                    <a:pt x="1830" y="110586"/>
                  </a:cubicBezTo>
                  <a:cubicBezTo>
                    <a:pt x="3397" y="112719"/>
                    <a:pt x="6101" y="113569"/>
                    <a:pt x="8769" y="113569"/>
                  </a:cubicBezTo>
                  <a:cubicBezTo>
                    <a:pt x="9380" y="113569"/>
                    <a:pt x="9989" y="113524"/>
                    <a:pt x="10582" y="113440"/>
                  </a:cubicBezTo>
                  <a:cubicBezTo>
                    <a:pt x="13777" y="112976"/>
                    <a:pt x="16794" y="111665"/>
                    <a:pt x="19976" y="111051"/>
                  </a:cubicBezTo>
                  <a:cubicBezTo>
                    <a:pt x="21078" y="110834"/>
                    <a:pt x="22097" y="110741"/>
                    <a:pt x="23068" y="110741"/>
                  </a:cubicBezTo>
                  <a:cubicBezTo>
                    <a:pt x="25960" y="110741"/>
                    <a:pt x="28429" y="111571"/>
                    <a:pt x="31403" y="112471"/>
                  </a:cubicBezTo>
                  <a:cubicBezTo>
                    <a:pt x="35786" y="113836"/>
                    <a:pt x="40510" y="113836"/>
                    <a:pt x="44893" y="115488"/>
                  </a:cubicBezTo>
                  <a:cubicBezTo>
                    <a:pt x="45630" y="115706"/>
                    <a:pt x="46313" y="115993"/>
                    <a:pt x="46996" y="116280"/>
                  </a:cubicBezTo>
                  <a:lnTo>
                    <a:pt x="68554" y="116280"/>
                  </a:lnTo>
                  <a:cubicBezTo>
                    <a:pt x="68895" y="115761"/>
                    <a:pt x="69073" y="115147"/>
                    <a:pt x="69073" y="114519"/>
                  </a:cubicBezTo>
                  <a:cubicBezTo>
                    <a:pt x="69073" y="113317"/>
                    <a:pt x="68336" y="112238"/>
                    <a:pt x="67421" y="111501"/>
                  </a:cubicBezTo>
                  <a:cubicBezTo>
                    <a:pt x="65562" y="109893"/>
                    <a:pt x="63611" y="109416"/>
                    <a:pt x="61609" y="109416"/>
                  </a:cubicBezTo>
                  <a:cubicBezTo>
                    <a:pt x="59140" y="109416"/>
                    <a:pt x="56595" y="110142"/>
                    <a:pt x="54054" y="110368"/>
                  </a:cubicBezTo>
                  <a:cubicBezTo>
                    <a:pt x="53124" y="110444"/>
                    <a:pt x="52164" y="110489"/>
                    <a:pt x="51191" y="110489"/>
                  </a:cubicBezTo>
                  <a:cubicBezTo>
                    <a:pt x="47111" y="110489"/>
                    <a:pt x="42815" y="109708"/>
                    <a:pt x="39595" y="107228"/>
                  </a:cubicBezTo>
                  <a:cubicBezTo>
                    <a:pt x="37616" y="105699"/>
                    <a:pt x="36128" y="103596"/>
                    <a:pt x="34762" y="101548"/>
                  </a:cubicBezTo>
                  <a:cubicBezTo>
                    <a:pt x="33520" y="99718"/>
                    <a:pt x="32264" y="97903"/>
                    <a:pt x="31581" y="95855"/>
                  </a:cubicBezTo>
                  <a:cubicBezTo>
                    <a:pt x="30898" y="93916"/>
                    <a:pt x="30721" y="91868"/>
                    <a:pt x="30666" y="89888"/>
                  </a:cubicBezTo>
                  <a:cubicBezTo>
                    <a:pt x="30379" y="78214"/>
                    <a:pt x="34940" y="66896"/>
                    <a:pt x="39664" y="56437"/>
                  </a:cubicBezTo>
                  <a:cubicBezTo>
                    <a:pt x="44320" y="46129"/>
                    <a:pt x="50245" y="36463"/>
                    <a:pt x="57345" y="27697"/>
                  </a:cubicBezTo>
                  <a:cubicBezTo>
                    <a:pt x="62465" y="21389"/>
                    <a:pt x="68554" y="14672"/>
                    <a:pt x="68267" y="6535"/>
                  </a:cubicBezTo>
                  <a:cubicBezTo>
                    <a:pt x="68213" y="4773"/>
                    <a:pt x="67817" y="2957"/>
                    <a:pt x="66629" y="1701"/>
                  </a:cubicBezTo>
                  <a:cubicBezTo>
                    <a:pt x="65547" y="548"/>
                    <a:pt x="63992" y="0"/>
                    <a:pt x="62414" y="0"/>
                  </a:cubicBezTo>
                  <a:close/>
                </a:path>
              </a:pathLst>
            </a:custGeom>
            <a:solidFill>
              <a:srgbClr val="FA7268"/>
            </a:solidFill>
            <a:ln>
              <a:noFill/>
            </a:ln>
            <a:effectLst>
              <a:outerShdw blurRad="14287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3"/>
          <p:cNvGrpSpPr/>
          <p:nvPr/>
        </p:nvGrpSpPr>
        <p:grpSpPr>
          <a:xfrm flipH="1">
            <a:off x="-505" y="2018575"/>
            <a:ext cx="4890130" cy="3125343"/>
            <a:chOff x="3597869" y="1598665"/>
            <a:chExt cx="5546881" cy="3545081"/>
          </a:xfrm>
        </p:grpSpPr>
        <p:sp>
          <p:nvSpPr>
            <p:cNvPr id="50" name="Google Shape;50;p3"/>
            <p:cNvSpPr/>
            <p:nvPr/>
          </p:nvSpPr>
          <p:spPr>
            <a:xfrm>
              <a:off x="3597869" y="1598665"/>
              <a:ext cx="5546881" cy="3545081"/>
            </a:xfrm>
            <a:custGeom>
              <a:avLst/>
              <a:gdLst/>
              <a:ahLst/>
              <a:cxnLst/>
              <a:rect l="l" t="t" r="r" b="b"/>
              <a:pathLst>
                <a:path w="145750" h="115016" extrusionOk="0">
                  <a:moveTo>
                    <a:pt x="136750" y="0"/>
                  </a:moveTo>
                  <a:cubicBezTo>
                    <a:pt x="136334" y="0"/>
                    <a:pt x="135918" y="101"/>
                    <a:pt x="135509" y="328"/>
                  </a:cubicBezTo>
                  <a:cubicBezTo>
                    <a:pt x="134595" y="902"/>
                    <a:pt x="134089" y="1980"/>
                    <a:pt x="133803" y="3004"/>
                  </a:cubicBezTo>
                  <a:cubicBezTo>
                    <a:pt x="131932" y="9367"/>
                    <a:pt x="134376" y="16084"/>
                    <a:pt x="136137" y="22460"/>
                  </a:cubicBezTo>
                  <a:cubicBezTo>
                    <a:pt x="138131" y="29737"/>
                    <a:pt x="139264" y="37192"/>
                    <a:pt x="139551" y="44756"/>
                  </a:cubicBezTo>
                  <a:cubicBezTo>
                    <a:pt x="139715" y="48743"/>
                    <a:pt x="139155" y="53576"/>
                    <a:pt x="135564" y="55392"/>
                  </a:cubicBezTo>
                  <a:cubicBezTo>
                    <a:pt x="134712" y="55823"/>
                    <a:pt x="133777" y="56011"/>
                    <a:pt x="132824" y="56011"/>
                  </a:cubicBezTo>
                  <a:cubicBezTo>
                    <a:pt x="131243" y="56011"/>
                    <a:pt x="129612" y="55493"/>
                    <a:pt x="128232" y="54709"/>
                  </a:cubicBezTo>
                  <a:cubicBezTo>
                    <a:pt x="126007" y="53399"/>
                    <a:pt x="124300" y="51473"/>
                    <a:pt x="122430" y="49712"/>
                  </a:cubicBezTo>
                  <a:cubicBezTo>
                    <a:pt x="119016" y="46353"/>
                    <a:pt x="115139" y="43445"/>
                    <a:pt x="110933" y="41111"/>
                  </a:cubicBezTo>
                  <a:cubicBezTo>
                    <a:pt x="109903" y="40523"/>
                    <a:pt x="108822" y="39974"/>
                    <a:pt x="107680" y="39974"/>
                  </a:cubicBezTo>
                  <a:cubicBezTo>
                    <a:pt x="107627" y="39974"/>
                    <a:pt x="107573" y="39975"/>
                    <a:pt x="107520" y="39977"/>
                  </a:cubicBezTo>
                  <a:cubicBezTo>
                    <a:pt x="104844" y="40087"/>
                    <a:pt x="103260" y="42995"/>
                    <a:pt x="102919" y="45616"/>
                  </a:cubicBezTo>
                  <a:cubicBezTo>
                    <a:pt x="102509" y="48224"/>
                    <a:pt x="102851" y="51009"/>
                    <a:pt x="101717" y="53399"/>
                  </a:cubicBezTo>
                  <a:cubicBezTo>
                    <a:pt x="100014" y="56805"/>
                    <a:pt x="95911" y="58049"/>
                    <a:pt x="91924" y="58049"/>
                  </a:cubicBezTo>
                  <a:cubicBezTo>
                    <a:pt x="91117" y="58049"/>
                    <a:pt x="90315" y="57998"/>
                    <a:pt x="89539" y="57904"/>
                  </a:cubicBezTo>
                  <a:cubicBezTo>
                    <a:pt x="86180" y="57480"/>
                    <a:pt x="82754" y="56498"/>
                    <a:pt x="79404" y="56498"/>
                  </a:cubicBezTo>
                  <a:cubicBezTo>
                    <a:pt x="78220" y="56498"/>
                    <a:pt x="77045" y="56621"/>
                    <a:pt x="75885" y="56935"/>
                  </a:cubicBezTo>
                  <a:cubicBezTo>
                    <a:pt x="70083" y="58409"/>
                    <a:pt x="66110" y="65632"/>
                    <a:pt x="69004" y="70806"/>
                  </a:cubicBezTo>
                  <a:cubicBezTo>
                    <a:pt x="70424" y="73373"/>
                    <a:pt x="73100" y="75189"/>
                    <a:pt x="73728" y="78043"/>
                  </a:cubicBezTo>
                  <a:cubicBezTo>
                    <a:pt x="74698" y="82698"/>
                    <a:pt x="69400" y="86166"/>
                    <a:pt x="64799" y="87532"/>
                  </a:cubicBezTo>
                  <a:cubicBezTo>
                    <a:pt x="60250" y="88846"/>
                    <a:pt x="55549" y="89528"/>
                    <a:pt x="50782" y="89528"/>
                  </a:cubicBezTo>
                  <a:cubicBezTo>
                    <a:pt x="50598" y="89528"/>
                    <a:pt x="50415" y="89527"/>
                    <a:pt x="50231" y="89525"/>
                  </a:cubicBezTo>
                  <a:cubicBezTo>
                    <a:pt x="40826" y="89392"/>
                    <a:pt x="31456" y="86677"/>
                    <a:pt x="22130" y="86677"/>
                  </a:cubicBezTo>
                  <a:cubicBezTo>
                    <a:pt x="19948" y="86677"/>
                    <a:pt x="17769" y="86825"/>
                    <a:pt x="15592" y="87190"/>
                  </a:cubicBezTo>
                  <a:cubicBezTo>
                    <a:pt x="12466" y="87709"/>
                    <a:pt x="9271" y="88788"/>
                    <a:pt x="6827" y="90781"/>
                  </a:cubicBezTo>
                  <a:cubicBezTo>
                    <a:pt x="4383" y="92829"/>
                    <a:pt x="2731" y="96010"/>
                    <a:pt x="3127" y="99205"/>
                  </a:cubicBezTo>
                  <a:cubicBezTo>
                    <a:pt x="3414" y="101363"/>
                    <a:pt x="4547" y="103411"/>
                    <a:pt x="4383" y="105568"/>
                  </a:cubicBezTo>
                  <a:cubicBezTo>
                    <a:pt x="4096" y="108981"/>
                    <a:pt x="519" y="111370"/>
                    <a:pt x="0" y="114784"/>
                  </a:cubicBezTo>
                  <a:lnTo>
                    <a:pt x="0" y="115016"/>
                  </a:lnTo>
                  <a:lnTo>
                    <a:pt x="145749" y="115016"/>
                  </a:lnTo>
                  <a:lnTo>
                    <a:pt x="145749" y="10677"/>
                  </a:lnTo>
                  <a:cubicBezTo>
                    <a:pt x="144384" y="8233"/>
                    <a:pt x="142910" y="5844"/>
                    <a:pt x="141367" y="3509"/>
                  </a:cubicBezTo>
                  <a:cubicBezTo>
                    <a:pt x="140304" y="1849"/>
                    <a:pt x="138532" y="0"/>
                    <a:pt x="136750" y="0"/>
                  </a:cubicBezTo>
                  <a:close/>
                </a:path>
              </a:pathLst>
            </a:custGeom>
            <a:solidFill>
              <a:srgbClr val="5CE6D9"/>
            </a:solidFill>
            <a:ln>
              <a:noFill/>
            </a:ln>
            <a:effectLst>
              <a:outerShdw blurRad="14287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3872998" y="3246035"/>
              <a:ext cx="5271547" cy="1897535"/>
            </a:xfrm>
            <a:custGeom>
              <a:avLst/>
              <a:gdLst/>
              <a:ahLst/>
              <a:cxnLst/>
              <a:rect l="l" t="t" r="r" b="b"/>
              <a:pathLst>
                <a:path w="134650" h="59845" extrusionOk="0">
                  <a:moveTo>
                    <a:pt x="104305" y="0"/>
                  </a:moveTo>
                  <a:cubicBezTo>
                    <a:pt x="103934" y="0"/>
                    <a:pt x="103562" y="68"/>
                    <a:pt x="103192" y="221"/>
                  </a:cubicBezTo>
                  <a:cubicBezTo>
                    <a:pt x="101431" y="1081"/>
                    <a:pt x="101144" y="3525"/>
                    <a:pt x="101431" y="5464"/>
                  </a:cubicBezTo>
                  <a:cubicBezTo>
                    <a:pt x="101718" y="7443"/>
                    <a:pt x="102332" y="9560"/>
                    <a:pt x="101486" y="11321"/>
                  </a:cubicBezTo>
                  <a:cubicBezTo>
                    <a:pt x="100349" y="13491"/>
                    <a:pt x="97634" y="13978"/>
                    <a:pt x="95054" y="13978"/>
                  </a:cubicBezTo>
                  <a:cubicBezTo>
                    <a:pt x="94535" y="13978"/>
                    <a:pt x="94020" y="13959"/>
                    <a:pt x="93526" y="13929"/>
                  </a:cubicBezTo>
                  <a:cubicBezTo>
                    <a:pt x="90112" y="13656"/>
                    <a:pt x="86699" y="13424"/>
                    <a:pt x="83286" y="13192"/>
                  </a:cubicBezTo>
                  <a:cubicBezTo>
                    <a:pt x="82584" y="13138"/>
                    <a:pt x="81851" y="13103"/>
                    <a:pt x="81112" y="13103"/>
                  </a:cubicBezTo>
                  <a:cubicBezTo>
                    <a:pt x="77896" y="13103"/>
                    <a:pt x="74573" y="13775"/>
                    <a:pt x="73319" y="16550"/>
                  </a:cubicBezTo>
                  <a:cubicBezTo>
                    <a:pt x="71216" y="21165"/>
                    <a:pt x="77196" y="25712"/>
                    <a:pt x="77073" y="30832"/>
                  </a:cubicBezTo>
                  <a:cubicBezTo>
                    <a:pt x="76964" y="34190"/>
                    <a:pt x="74179" y="36921"/>
                    <a:pt x="71216" y="38628"/>
                  </a:cubicBezTo>
                  <a:cubicBezTo>
                    <a:pt x="65412" y="42022"/>
                    <a:pt x="58792" y="43091"/>
                    <a:pt x="52003" y="43091"/>
                  </a:cubicBezTo>
                  <a:cubicBezTo>
                    <a:pt x="46749" y="43091"/>
                    <a:pt x="41394" y="42451"/>
                    <a:pt x="36236" y="41754"/>
                  </a:cubicBezTo>
                  <a:cubicBezTo>
                    <a:pt x="29806" y="40962"/>
                    <a:pt x="23375" y="40102"/>
                    <a:pt x="16944" y="39256"/>
                  </a:cubicBezTo>
                  <a:cubicBezTo>
                    <a:pt x="15323" y="39052"/>
                    <a:pt x="13599" y="38884"/>
                    <a:pt x="11900" y="38884"/>
                  </a:cubicBezTo>
                  <a:cubicBezTo>
                    <a:pt x="8362" y="38884"/>
                    <a:pt x="4935" y="39612"/>
                    <a:pt x="2786" y="42259"/>
                  </a:cubicBezTo>
                  <a:cubicBezTo>
                    <a:pt x="1" y="45796"/>
                    <a:pt x="956" y="50793"/>
                    <a:pt x="1530" y="55230"/>
                  </a:cubicBezTo>
                  <a:cubicBezTo>
                    <a:pt x="1762" y="56827"/>
                    <a:pt x="1816" y="58370"/>
                    <a:pt x="1707" y="59845"/>
                  </a:cubicBezTo>
                  <a:lnTo>
                    <a:pt x="134649" y="59845"/>
                  </a:lnTo>
                  <a:lnTo>
                    <a:pt x="134649" y="7170"/>
                  </a:lnTo>
                  <a:cubicBezTo>
                    <a:pt x="134308" y="7170"/>
                    <a:pt x="133967" y="7170"/>
                    <a:pt x="133680" y="7225"/>
                  </a:cubicBezTo>
                  <a:cubicBezTo>
                    <a:pt x="132260" y="7389"/>
                    <a:pt x="130895" y="7853"/>
                    <a:pt x="129529" y="8194"/>
                  </a:cubicBezTo>
                  <a:cubicBezTo>
                    <a:pt x="127978" y="8576"/>
                    <a:pt x="126397" y="8757"/>
                    <a:pt x="124815" y="8757"/>
                  </a:cubicBezTo>
                  <a:cubicBezTo>
                    <a:pt x="119090" y="8757"/>
                    <a:pt x="113360" y="6385"/>
                    <a:pt x="108995" y="2556"/>
                  </a:cubicBezTo>
                  <a:cubicBezTo>
                    <a:pt x="107641" y="1392"/>
                    <a:pt x="105986" y="0"/>
                    <a:pt x="104305" y="0"/>
                  </a:cubicBezTo>
                  <a:close/>
                </a:path>
              </a:pathLst>
            </a:custGeom>
            <a:solidFill>
              <a:srgbClr val="A4243B"/>
            </a:solidFill>
            <a:ln>
              <a:noFill/>
            </a:ln>
            <a:effectLst>
              <a:outerShdw blurRad="14287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213493" y="3680253"/>
              <a:ext cx="4931060" cy="1463301"/>
            </a:xfrm>
            <a:custGeom>
              <a:avLst/>
              <a:gdLst/>
              <a:ahLst/>
              <a:cxnLst/>
              <a:rect l="l" t="t" r="r" b="b"/>
              <a:pathLst>
                <a:path w="125953" h="46150" extrusionOk="0">
                  <a:moveTo>
                    <a:pt x="104196" y="1"/>
                  </a:moveTo>
                  <a:cubicBezTo>
                    <a:pt x="103640" y="1"/>
                    <a:pt x="103095" y="138"/>
                    <a:pt x="102578" y="466"/>
                  </a:cubicBezTo>
                  <a:cubicBezTo>
                    <a:pt x="100298" y="1831"/>
                    <a:pt x="101035" y="5299"/>
                    <a:pt x="100011" y="7743"/>
                  </a:cubicBezTo>
                  <a:cubicBezTo>
                    <a:pt x="99165" y="9791"/>
                    <a:pt x="97048" y="11047"/>
                    <a:pt x="94891" y="11443"/>
                  </a:cubicBezTo>
                  <a:cubicBezTo>
                    <a:pt x="94358" y="11530"/>
                    <a:pt x="93817" y="11569"/>
                    <a:pt x="93272" y="11569"/>
                  </a:cubicBezTo>
                  <a:cubicBezTo>
                    <a:pt x="91668" y="11569"/>
                    <a:pt x="90030" y="11229"/>
                    <a:pt x="88460" y="10760"/>
                  </a:cubicBezTo>
                  <a:cubicBezTo>
                    <a:pt x="86757" y="10321"/>
                    <a:pt x="84861" y="9811"/>
                    <a:pt x="83123" y="9811"/>
                  </a:cubicBezTo>
                  <a:cubicBezTo>
                    <a:pt x="81726" y="9811"/>
                    <a:pt x="80432" y="10141"/>
                    <a:pt x="79422" y="11102"/>
                  </a:cubicBezTo>
                  <a:cubicBezTo>
                    <a:pt x="77196" y="13150"/>
                    <a:pt x="77770" y="16618"/>
                    <a:pt x="77538" y="19581"/>
                  </a:cubicBezTo>
                  <a:cubicBezTo>
                    <a:pt x="77142" y="24646"/>
                    <a:pt x="73838" y="29192"/>
                    <a:pt x="69633" y="32046"/>
                  </a:cubicBezTo>
                  <a:cubicBezTo>
                    <a:pt x="65482" y="34886"/>
                    <a:pt x="60417" y="36197"/>
                    <a:pt x="55351" y="36879"/>
                  </a:cubicBezTo>
                  <a:cubicBezTo>
                    <a:pt x="52557" y="37251"/>
                    <a:pt x="49744" y="37441"/>
                    <a:pt x="46923" y="37441"/>
                  </a:cubicBezTo>
                  <a:cubicBezTo>
                    <a:pt x="44974" y="37441"/>
                    <a:pt x="43022" y="37350"/>
                    <a:pt x="41070" y="37166"/>
                  </a:cubicBezTo>
                  <a:cubicBezTo>
                    <a:pt x="32605" y="36360"/>
                    <a:pt x="24290" y="33862"/>
                    <a:pt x="15811" y="33288"/>
                  </a:cubicBezTo>
                  <a:cubicBezTo>
                    <a:pt x="15033" y="33245"/>
                    <a:pt x="14250" y="33217"/>
                    <a:pt x="13466" y="33217"/>
                  </a:cubicBezTo>
                  <a:cubicBezTo>
                    <a:pt x="11282" y="33217"/>
                    <a:pt x="9095" y="33435"/>
                    <a:pt x="7005" y="34149"/>
                  </a:cubicBezTo>
                  <a:cubicBezTo>
                    <a:pt x="4206" y="35118"/>
                    <a:pt x="1707" y="37166"/>
                    <a:pt x="683" y="39951"/>
                  </a:cubicBezTo>
                  <a:cubicBezTo>
                    <a:pt x="55" y="41658"/>
                    <a:pt x="1" y="43815"/>
                    <a:pt x="110" y="46150"/>
                  </a:cubicBezTo>
                  <a:lnTo>
                    <a:pt x="125952" y="46150"/>
                  </a:lnTo>
                  <a:lnTo>
                    <a:pt x="125952" y="5982"/>
                  </a:lnTo>
                  <a:cubicBezTo>
                    <a:pt x="124597" y="6255"/>
                    <a:pt x="123216" y="6389"/>
                    <a:pt x="121835" y="6389"/>
                  </a:cubicBezTo>
                  <a:cubicBezTo>
                    <a:pt x="117415" y="6389"/>
                    <a:pt x="112994" y="5018"/>
                    <a:pt x="109405" y="2459"/>
                  </a:cubicBezTo>
                  <a:cubicBezTo>
                    <a:pt x="107848" y="1380"/>
                    <a:pt x="105960" y="1"/>
                    <a:pt x="104196" y="1"/>
                  </a:cubicBezTo>
                  <a:close/>
                </a:path>
              </a:pathLst>
            </a:custGeom>
            <a:solidFill>
              <a:srgbClr val="ED5F5F"/>
            </a:solidFill>
            <a:ln>
              <a:noFill/>
            </a:ln>
            <a:effectLst>
              <a:outerShdw blurRad="14287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12738" y="4001502"/>
              <a:ext cx="4331830" cy="1142041"/>
            </a:xfrm>
            <a:custGeom>
              <a:avLst/>
              <a:gdLst/>
              <a:ahLst/>
              <a:cxnLst/>
              <a:rect l="l" t="t" r="r" b="b"/>
              <a:pathLst>
                <a:path w="110647" h="36018" extrusionOk="0">
                  <a:moveTo>
                    <a:pt x="99875" y="1"/>
                  </a:moveTo>
                  <a:cubicBezTo>
                    <a:pt x="99457" y="1"/>
                    <a:pt x="99042" y="67"/>
                    <a:pt x="98645" y="233"/>
                  </a:cubicBezTo>
                  <a:cubicBezTo>
                    <a:pt x="97334" y="806"/>
                    <a:pt x="96829" y="2335"/>
                    <a:pt x="96201" y="3646"/>
                  </a:cubicBezTo>
                  <a:cubicBezTo>
                    <a:pt x="94111" y="7864"/>
                    <a:pt x="89468" y="10686"/>
                    <a:pt x="84715" y="10686"/>
                  </a:cubicBezTo>
                  <a:cubicBezTo>
                    <a:pt x="84407" y="10686"/>
                    <a:pt x="84099" y="10674"/>
                    <a:pt x="83790" y="10650"/>
                  </a:cubicBezTo>
                  <a:cubicBezTo>
                    <a:pt x="81346" y="10418"/>
                    <a:pt x="79012" y="9503"/>
                    <a:pt x="76568" y="9339"/>
                  </a:cubicBezTo>
                  <a:cubicBezTo>
                    <a:pt x="76431" y="9332"/>
                    <a:pt x="76293" y="9329"/>
                    <a:pt x="76154" y="9329"/>
                  </a:cubicBezTo>
                  <a:cubicBezTo>
                    <a:pt x="73812" y="9329"/>
                    <a:pt x="71236" y="10313"/>
                    <a:pt x="70424" y="12466"/>
                  </a:cubicBezTo>
                  <a:cubicBezTo>
                    <a:pt x="69864" y="13886"/>
                    <a:pt x="70205" y="15429"/>
                    <a:pt x="70082" y="16958"/>
                  </a:cubicBezTo>
                  <a:cubicBezTo>
                    <a:pt x="69919" y="19975"/>
                    <a:pt x="68089" y="22651"/>
                    <a:pt x="66219" y="25041"/>
                  </a:cubicBezTo>
                  <a:cubicBezTo>
                    <a:pt x="63201" y="28904"/>
                    <a:pt x="59733" y="32714"/>
                    <a:pt x="55064" y="34202"/>
                  </a:cubicBezTo>
                  <a:cubicBezTo>
                    <a:pt x="52620" y="34994"/>
                    <a:pt x="49998" y="35048"/>
                    <a:pt x="47445" y="35103"/>
                  </a:cubicBezTo>
                  <a:cubicBezTo>
                    <a:pt x="41806" y="35103"/>
                    <a:pt x="36181" y="34885"/>
                    <a:pt x="30665" y="33861"/>
                  </a:cubicBezTo>
                  <a:cubicBezTo>
                    <a:pt x="25941" y="32946"/>
                    <a:pt x="21326" y="31526"/>
                    <a:pt x="16548" y="30952"/>
                  </a:cubicBezTo>
                  <a:cubicBezTo>
                    <a:pt x="15452" y="30837"/>
                    <a:pt x="14338" y="30771"/>
                    <a:pt x="13224" y="30771"/>
                  </a:cubicBezTo>
                  <a:cubicBezTo>
                    <a:pt x="9481" y="30771"/>
                    <a:pt x="5738" y="31512"/>
                    <a:pt x="2676" y="33574"/>
                  </a:cubicBezTo>
                  <a:cubicBezTo>
                    <a:pt x="1652" y="34257"/>
                    <a:pt x="737" y="35048"/>
                    <a:pt x="0" y="36018"/>
                  </a:cubicBezTo>
                  <a:lnTo>
                    <a:pt x="110646" y="36018"/>
                  </a:lnTo>
                  <a:lnTo>
                    <a:pt x="110646" y="4096"/>
                  </a:lnTo>
                  <a:cubicBezTo>
                    <a:pt x="107807" y="2799"/>
                    <a:pt x="104953" y="1434"/>
                    <a:pt x="102004" y="410"/>
                  </a:cubicBezTo>
                  <a:cubicBezTo>
                    <a:pt x="101323" y="194"/>
                    <a:pt x="100592" y="1"/>
                    <a:pt x="99875" y="1"/>
                  </a:cubicBezTo>
                  <a:close/>
                </a:path>
              </a:pathLst>
            </a:custGeom>
            <a:solidFill>
              <a:srgbClr val="FA7268"/>
            </a:solidFill>
            <a:ln>
              <a:noFill/>
            </a:ln>
            <a:effectLst>
              <a:outerShdw blurRad="14287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824">
          <p15:clr>
            <a:srgbClr val="F9AD4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SUBTITLE 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/>
          <p:nvPr/>
        </p:nvSpPr>
        <p:spPr>
          <a:xfrm>
            <a:off x="142" y="13"/>
            <a:ext cx="9143700" cy="5143480"/>
          </a:xfrm>
          <a:custGeom>
            <a:avLst/>
            <a:gdLst/>
            <a:ahLst/>
            <a:cxnLst/>
            <a:rect l="l" t="t" r="r" b="b"/>
            <a:pathLst>
              <a:path w="285696" h="190464" extrusionOk="0">
                <a:moveTo>
                  <a:pt x="0" y="0"/>
                </a:moveTo>
                <a:lnTo>
                  <a:pt x="0" y="190464"/>
                </a:lnTo>
                <a:lnTo>
                  <a:pt x="285695" y="190464"/>
                </a:lnTo>
                <a:lnTo>
                  <a:pt x="285695" y="0"/>
                </a:lnTo>
                <a:close/>
              </a:path>
            </a:pathLst>
          </a:cu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"/>
          <p:cNvSpPr txBox="1">
            <a:spLocks noGrp="1"/>
          </p:cNvSpPr>
          <p:nvPr>
            <p:ph type="ctrTitle"/>
          </p:nvPr>
        </p:nvSpPr>
        <p:spPr>
          <a:xfrm>
            <a:off x="1613535" y="482225"/>
            <a:ext cx="2149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6"/>
          <p:cNvSpPr txBox="1">
            <a:spLocks noGrp="1"/>
          </p:cNvSpPr>
          <p:nvPr>
            <p:ph type="subTitle" idx="1"/>
          </p:nvPr>
        </p:nvSpPr>
        <p:spPr>
          <a:xfrm>
            <a:off x="3688100" y="2658275"/>
            <a:ext cx="469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90" name="Google Shape;90;p6"/>
          <p:cNvGrpSpPr/>
          <p:nvPr/>
        </p:nvGrpSpPr>
        <p:grpSpPr>
          <a:xfrm flipH="1">
            <a:off x="104465" y="3533479"/>
            <a:ext cx="2958963" cy="1357697"/>
            <a:chOff x="5583367" y="3375400"/>
            <a:chExt cx="3303152" cy="1515625"/>
          </a:xfrm>
        </p:grpSpPr>
        <p:sp>
          <p:nvSpPr>
            <p:cNvPr id="91" name="Google Shape;91;p6"/>
            <p:cNvSpPr/>
            <p:nvPr/>
          </p:nvSpPr>
          <p:spPr>
            <a:xfrm flipH="1">
              <a:off x="5583367" y="3375400"/>
              <a:ext cx="3303152" cy="1515625"/>
            </a:xfrm>
            <a:custGeom>
              <a:avLst/>
              <a:gdLst/>
              <a:ahLst/>
              <a:cxnLst/>
              <a:rect l="l" t="t" r="r" b="b"/>
              <a:pathLst>
                <a:path w="107002" h="60625" extrusionOk="0">
                  <a:moveTo>
                    <a:pt x="94840" y="0"/>
                  </a:moveTo>
                  <a:cubicBezTo>
                    <a:pt x="87091" y="0"/>
                    <a:pt x="77907" y="7161"/>
                    <a:pt x="71216" y="9097"/>
                  </a:cubicBezTo>
                  <a:cubicBezTo>
                    <a:pt x="61318" y="12005"/>
                    <a:pt x="50805" y="11773"/>
                    <a:pt x="40442" y="12224"/>
                  </a:cubicBezTo>
                  <a:cubicBezTo>
                    <a:pt x="30147" y="12634"/>
                    <a:pt x="19457" y="13876"/>
                    <a:pt x="10691" y="19392"/>
                  </a:cubicBezTo>
                  <a:cubicBezTo>
                    <a:pt x="6827" y="21781"/>
                    <a:pt x="3414" y="25031"/>
                    <a:pt x="1707" y="29181"/>
                  </a:cubicBezTo>
                  <a:cubicBezTo>
                    <a:pt x="1" y="33387"/>
                    <a:pt x="219" y="38506"/>
                    <a:pt x="3073" y="41988"/>
                  </a:cubicBezTo>
                  <a:cubicBezTo>
                    <a:pt x="6022" y="45620"/>
                    <a:pt x="10978" y="46821"/>
                    <a:pt x="15647" y="47163"/>
                  </a:cubicBezTo>
                  <a:cubicBezTo>
                    <a:pt x="20248" y="47504"/>
                    <a:pt x="25027" y="47272"/>
                    <a:pt x="29410" y="48815"/>
                  </a:cubicBezTo>
                  <a:cubicBezTo>
                    <a:pt x="33847" y="50399"/>
                    <a:pt x="37424" y="53703"/>
                    <a:pt x="41302" y="56379"/>
                  </a:cubicBezTo>
                  <a:cubicBezTo>
                    <a:pt x="44568" y="58687"/>
                    <a:pt x="48410" y="60624"/>
                    <a:pt x="52299" y="60624"/>
                  </a:cubicBezTo>
                  <a:cubicBezTo>
                    <a:pt x="53011" y="60624"/>
                    <a:pt x="53724" y="60559"/>
                    <a:pt x="54436" y="60420"/>
                  </a:cubicBezTo>
                  <a:cubicBezTo>
                    <a:pt x="59734" y="59328"/>
                    <a:pt x="63311" y="54440"/>
                    <a:pt x="67871" y="51477"/>
                  </a:cubicBezTo>
                  <a:cubicBezTo>
                    <a:pt x="75312" y="46589"/>
                    <a:pt x="85102" y="46931"/>
                    <a:pt x="93007" y="42835"/>
                  </a:cubicBezTo>
                  <a:cubicBezTo>
                    <a:pt x="98018" y="40281"/>
                    <a:pt x="102114" y="35899"/>
                    <a:pt x="104326" y="30656"/>
                  </a:cubicBezTo>
                  <a:cubicBezTo>
                    <a:pt x="105814" y="27079"/>
                    <a:pt x="106496" y="23215"/>
                    <a:pt x="106715" y="19337"/>
                  </a:cubicBezTo>
                  <a:cubicBezTo>
                    <a:pt x="107002" y="14449"/>
                    <a:pt x="106606" y="9275"/>
                    <a:pt x="103875" y="5179"/>
                  </a:cubicBezTo>
                  <a:cubicBezTo>
                    <a:pt x="101361" y="1378"/>
                    <a:pt x="98238" y="0"/>
                    <a:pt x="94840" y="0"/>
                  </a:cubicBezTo>
                  <a:close/>
                </a:path>
              </a:pathLst>
            </a:custGeom>
            <a:solidFill>
              <a:srgbClr val="5CE6D9"/>
            </a:solidFill>
            <a:ln>
              <a:noFill/>
            </a:ln>
            <a:effectLst>
              <a:outerShdw blurRad="100013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 flipH="1">
              <a:off x="5790320" y="3608500"/>
              <a:ext cx="2883783" cy="1047600"/>
            </a:xfrm>
            <a:custGeom>
              <a:avLst/>
              <a:gdLst/>
              <a:ahLst/>
              <a:cxnLst/>
              <a:rect l="l" t="t" r="r" b="b"/>
              <a:pathLst>
                <a:path w="93417" h="41904" extrusionOk="0">
                  <a:moveTo>
                    <a:pt x="81702" y="1"/>
                  </a:moveTo>
                  <a:cubicBezTo>
                    <a:pt x="81602" y="1"/>
                    <a:pt x="81502" y="2"/>
                    <a:pt x="81402" y="5"/>
                  </a:cubicBezTo>
                  <a:cubicBezTo>
                    <a:pt x="76965" y="169"/>
                    <a:pt x="73210" y="3132"/>
                    <a:pt x="69401" y="5357"/>
                  </a:cubicBezTo>
                  <a:cubicBezTo>
                    <a:pt x="59674" y="11092"/>
                    <a:pt x="48183" y="12410"/>
                    <a:pt x="36733" y="12410"/>
                  </a:cubicBezTo>
                  <a:cubicBezTo>
                    <a:pt x="33654" y="12410"/>
                    <a:pt x="30578" y="12314"/>
                    <a:pt x="27540" y="12184"/>
                  </a:cubicBezTo>
                  <a:cubicBezTo>
                    <a:pt x="25443" y="12087"/>
                    <a:pt x="23019" y="11902"/>
                    <a:pt x="20555" y="11902"/>
                  </a:cubicBezTo>
                  <a:cubicBezTo>
                    <a:pt x="17129" y="11902"/>
                    <a:pt x="13625" y="12260"/>
                    <a:pt x="10814" y="13713"/>
                  </a:cubicBezTo>
                  <a:cubicBezTo>
                    <a:pt x="10063" y="14055"/>
                    <a:pt x="9381" y="14505"/>
                    <a:pt x="8766" y="15024"/>
                  </a:cubicBezTo>
                  <a:cubicBezTo>
                    <a:pt x="5462" y="17864"/>
                    <a:pt x="1" y="23380"/>
                    <a:pt x="2677" y="28104"/>
                  </a:cubicBezTo>
                  <a:cubicBezTo>
                    <a:pt x="3414" y="29415"/>
                    <a:pt x="4725" y="30329"/>
                    <a:pt x="5967" y="31121"/>
                  </a:cubicBezTo>
                  <a:cubicBezTo>
                    <a:pt x="8789" y="32958"/>
                    <a:pt x="11716" y="33422"/>
                    <a:pt x="14691" y="33422"/>
                  </a:cubicBezTo>
                  <a:cubicBezTo>
                    <a:pt x="17732" y="33422"/>
                    <a:pt x="20823" y="32937"/>
                    <a:pt x="23901" y="32937"/>
                  </a:cubicBezTo>
                  <a:cubicBezTo>
                    <a:pt x="25825" y="32937"/>
                    <a:pt x="27744" y="33126"/>
                    <a:pt x="29642" y="33743"/>
                  </a:cubicBezTo>
                  <a:cubicBezTo>
                    <a:pt x="33274" y="34931"/>
                    <a:pt x="36128" y="37661"/>
                    <a:pt x="39418" y="39655"/>
                  </a:cubicBezTo>
                  <a:cubicBezTo>
                    <a:pt x="41496" y="40930"/>
                    <a:pt x="44016" y="41903"/>
                    <a:pt x="46409" y="41903"/>
                  </a:cubicBezTo>
                  <a:cubicBezTo>
                    <a:pt x="47757" y="41903"/>
                    <a:pt x="49065" y="41594"/>
                    <a:pt x="50231" y="40856"/>
                  </a:cubicBezTo>
                  <a:cubicBezTo>
                    <a:pt x="51938" y="39764"/>
                    <a:pt x="53071" y="38003"/>
                    <a:pt x="54437" y="36473"/>
                  </a:cubicBezTo>
                  <a:cubicBezTo>
                    <a:pt x="62014" y="27885"/>
                    <a:pt x="76009" y="28787"/>
                    <a:pt x="85157" y="21960"/>
                  </a:cubicBezTo>
                  <a:cubicBezTo>
                    <a:pt x="87778" y="19967"/>
                    <a:pt x="89935" y="17468"/>
                    <a:pt x="91423" y="14573"/>
                  </a:cubicBezTo>
                  <a:cubicBezTo>
                    <a:pt x="92666" y="12184"/>
                    <a:pt x="93417" y="9331"/>
                    <a:pt x="92611" y="6777"/>
                  </a:cubicBezTo>
                  <a:cubicBezTo>
                    <a:pt x="91765" y="4101"/>
                    <a:pt x="89321" y="2217"/>
                    <a:pt x="86699" y="1084"/>
                  </a:cubicBezTo>
                  <a:cubicBezTo>
                    <a:pt x="85086" y="439"/>
                    <a:pt x="83425" y="1"/>
                    <a:pt x="81702" y="1"/>
                  </a:cubicBezTo>
                  <a:close/>
                </a:path>
              </a:pathLst>
            </a:custGeom>
            <a:solidFill>
              <a:srgbClr val="A4243B"/>
            </a:solidFill>
            <a:ln>
              <a:noFill/>
            </a:ln>
            <a:effectLst>
              <a:outerShdw blurRad="100013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 flipH="1">
              <a:off x="6043207" y="3783300"/>
              <a:ext cx="2276014" cy="694875"/>
            </a:xfrm>
            <a:custGeom>
              <a:avLst/>
              <a:gdLst/>
              <a:ahLst/>
              <a:cxnLst/>
              <a:rect l="l" t="t" r="r" b="b"/>
              <a:pathLst>
                <a:path w="73729" h="27795" extrusionOk="0">
                  <a:moveTo>
                    <a:pt x="69221" y="0"/>
                  </a:moveTo>
                  <a:cubicBezTo>
                    <a:pt x="67093" y="0"/>
                    <a:pt x="64727" y="1316"/>
                    <a:pt x="62806" y="2516"/>
                  </a:cubicBezTo>
                  <a:cubicBezTo>
                    <a:pt x="52058" y="9396"/>
                    <a:pt x="39298" y="13057"/>
                    <a:pt x="26546" y="13057"/>
                  </a:cubicBezTo>
                  <a:cubicBezTo>
                    <a:pt x="24444" y="13057"/>
                    <a:pt x="22342" y="12957"/>
                    <a:pt x="20249" y="12756"/>
                  </a:cubicBezTo>
                  <a:cubicBezTo>
                    <a:pt x="16704" y="12418"/>
                    <a:pt x="13159" y="11781"/>
                    <a:pt x="9571" y="11781"/>
                  </a:cubicBezTo>
                  <a:cubicBezTo>
                    <a:pt x="8958" y="11781"/>
                    <a:pt x="8344" y="11799"/>
                    <a:pt x="7729" y="11841"/>
                  </a:cubicBezTo>
                  <a:cubicBezTo>
                    <a:pt x="4834" y="12237"/>
                    <a:pt x="1298" y="13043"/>
                    <a:pt x="506" y="16388"/>
                  </a:cubicBezTo>
                  <a:cubicBezTo>
                    <a:pt x="1" y="18613"/>
                    <a:pt x="1080" y="20771"/>
                    <a:pt x="3073" y="21740"/>
                  </a:cubicBezTo>
                  <a:cubicBezTo>
                    <a:pt x="4631" y="22511"/>
                    <a:pt x="6413" y="22741"/>
                    <a:pt x="8296" y="22741"/>
                  </a:cubicBezTo>
                  <a:cubicBezTo>
                    <a:pt x="11091" y="22741"/>
                    <a:pt x="14108" y="22233"/>
                    <a:pt x="16946" y="22233"/>
                  </a:cubicBezTo>
                  <a:cubicBezTo>
                    <a:pt x="18394" y="22233"/>
                    <a:pt x="19794" y="22365"/>
                    <a:pt x="21095" y="22764"/>
                  </a:cubicBezTo>
                  <a:cubicBezTo>
                    <a:pt x="24003" y="23679"/>
                    <a:pt x="26502" y="25440"/>
                    <a:pt x="29287" y="26628"/>
                  </a:cubicBezTo>
                  <a:cubicBezTo>
                    <a:pt x="30885" y="27313"/>
                    <a:pt x="32660" y="27795"/>
                    <a:pt x="34377" y="27795"/>
                  </a:cubicBezTo>
                  <a:cubicBezTo>
                    <a:pt x="35668" y="27795"/>
                    <a:pt x="36927" y="27522"/>
                    <a:pt x="38053" y="26860"/>
                  </a:cubicBezTo>
                  <a:cubicBezTo>
                    <a:pt x="39650" y="25891"/>
                    <a:pt x="40729" y="24307"/>
                    <a:pt x="42039" y="22996"/>
                  </a:cubicBezTo>
                  <a:cubicBezTo>
                    <a:pt x="48921" y="15828"/>
                    <a:pt x="60635" y="16279"/>
                    <a:pt x="68950" y="10817"/>
                  </a:cubicBezTo>
                  <a:cubicBezTo>
                    <a:pt x="70589" y="9739"/>
                    <a:pt x="72241" y="8264"/>
                    <a:pt x="72978" y="6380"/>
                  </a:cubicBezTo>
                  <a:cubicBezTo>
                    <a:pt x="73729" y="4509"/>
                    <a:pt x="73387" y="2052"/>
                    <a:pt x="71735" y="809"/>
                  </a:cubicBezTo>
                  <a:cubicBezTo>
                    <a:pt x="70974" y="234"/>
                    <a:pt x="70119" y="0"/>
                    <a:pt x="69221" y="0"/>
                  </a:cubicBezTo>
                  <a:close/>
                </a:path>
              </a:pathLst>
            </a:custGeom>
            <a:solidFill>
              <a:srgbClr val="ED5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 flipH="1">
              <a:off x="6213887" y="3885525"/>
              <a:ext cx="1900049" cy="433425"/>
            </a:xfrm>
            <a:custGeom>
              <a:avLst/>
              <a:gdLst/>
              <a:ahLst/>
              <a:cxnLst/>
              <a:rect l="l" t="t" r="r" b="b"/>
              <a:pathLst>
                <a:path w="61550" h="17337" extrusionOk="0">
                  <a:moveTo>
                    <a:pt x="60206" y="1"/>
                  </a:moveTo>
                  <a:cubicBezTo>
                    <a:pt x="59572" y="1"/>
                    <a:pt x="58851" y="362"/>
                    <a:pt x="58259" y="694"/>
                  </a:cubicBezTo>
                  <a:cubicBezTo>
                    <a:pt x="50176" y="5814"/>
                    <a:pt x="40905" y="8776"/>
                    <a:pt x="31457" y="10196"/>
                  </a:cubicBezTo>
                  <a:cubicBezTo>
                    <a:pt x="28617" y="10660"/>
                    <a:pt x="25709" y="10934"/>
                    <a:pt x="22869" y="11111"/>
                  </a:cubicBezTo>
                  <a:cubicBezTo>
                    <a:pt x="20144" y="11291"/>
                    <a:pt x="17403" y="11361"/>
                    <a:pt x="14654" y="11361"/>
                  </a:cubicBezTo>
                  <a:cubicBezTo>
                    <a:pt x="12183" y="11361"/>
                    <a:pt x="9704" y="11304"/>
                    <a:pt x="7223" y="11220"/>
                  </a:cubicBezTo>
                  <a:cubicBezTo>
                    <a:pt x="6141" y="11182"/>
                    <a:pt x="4566" y="10828"/>
                    <a:pt x="3216" y="10828"/>
                  </a:cubicBezTo>
                  <a:cubicBezTo>
                    <a:pt x="2658" y="10828"/>
                    <a:pt x="2138" y="10889"/>
                    <a:pt x="1707" y="11056"/>
                  </a:cubicBezTo>
                  <a:cubicBezTo>
                    <a:pt x="0" y="11684"/>
                    <a:pt x="683" y="14006"/>
                    <a:pt x="2157" y="14470"/>
                  </a:cubicBezTo>
                  <a:cubicBezTo>
                    <a:pt x="2603" y="14590"/>
                    <a:pt x="3060" y="14628"/>
                    <a:pt x="3517" y="14628"/>
                  </a:cubicBezTo>
                  <a:cubicBezTo>
                    <a:pt x="3886" y="14628"/>
                    <a:pt x="4255" y="14603"/>
                    <a:pt x="4615" y="14579"/>
                  </a:cubicBezTo>
                  <a:cubicBezTo>
                    <a:pt x="6155" y="14434"/>
                    <a:pt x="7703" y="14362"/>
                    <a:pt x="9254" y="14362"/>
                  </a:cubicBezTo>
                  <a:cubicBezTo>
                    <a:pt x="13820" y="14362"/>
                    <a:pt x="18401" y="14984"/>
                    <a:pt x="22815" y="16176"/>
                  </a:cubicBezTo>
                  <a:cubicBezTo>
                    <a:pt x="24703" y="16679"/>
                    <a:pt x="26636" y="17336"/>
                    <a:pt x="28622" y="17336"/>
                  </a:cubicBezTo>
                  <a:cubicBezTo>
                    <a:pt x="28848" y="17336"/>
                    <a:pt x="29073" y="17328"/>
                    <a:pt x="29300" y="17310"/>
                  </a:cubicBezTo>
                  <a:cubicBezTo>
                    <a:pt x="32659" y="17146"/>
                    <a:pt x="35499" y="14975"/>
                    <a:pt x="38339" y="13159"/>
                  </a:cubicBezTo>
                  <a:cubicBezTo>
                    <a:pt x="42953" y="10142"/>
                    <a:pt x="48019" y="7643"/>
                    <a:pt x="53303" y="5882"/>
                  </a:cubicBezTo>
                  <a:cubicBezTo>
                    <a:pt x="55473" y="5131"/>
                    <a:pt x="57685" y="4516"/>
                    <a:pt x="59679" y="3424"/>
                  </a:cubicBezTo>
                  <a:cubicBezTo>
                    <a:pt x="60252" y="3083"/>
                    <a:pt x="60867" y="2742"/>
                    <a:pt x="61208" y="2182"/>
                  </a:cubicBezTo>
                  <a:cubicBezTo>
                    <a:pt x="61549" y="1608"/>
                    <a:pt x="61549" y="816"/>
                    <a:pt x="61099" y="352"/>
                  </a:cubicBezTo>
                  <a:cubicBezTo>
                    <a:pt x="60846" y="99"/>
                    <a:pt x="60538" y="1"/>
                    <a:pt x="60206" y="1"/>
                  </a:cubicBezTo>
                  <a:close/>
                </a:path>
              </a:pathLst>
            </a:custGeom>
            <a:solidFill>
              <a:srgbClr val="FA7268"/>
            </a:solidFill>
            <a:ln>
              <a:noFill/>
            </a:ln>
            <a:effectLst>
              <a:outerShdw blurRad="100013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6"/>
          <p:cNvGrpSpPr/>
          <p:nvPr/>
        </p:nvGrpSpPr>
        <p:grpSpPr>
          <a:xfrm flipH="1">
            <a:off x="5520840" y="0"/>
            <a:ext cx="3456315" cy="2035406"/>
            <a:chOff x="104486" y="0"/>
            <a:chExt cx="4277088" cy="2518755"/>
          </a:xfrm>
        </p:grpSpPr>
        <p:sp>
          <p:nvSpPr>
            <p:cNvPr id="96" name="Google Shape;96;p6"/>
            <p:cNvSpPr/>
            <p:nvPr/>
          </p:nvSpPr>
          <p:spPr>
            <a:xfrm flipH="1">
              <a:off x="104486" y="0"/>
              <a:ext cx="4277088" cy="2518755"/>
            </a:xfrm>
            <a:custGeom>
              <a:avLst/>
              <a:gdLst/>
              <a:ahLst/>
              <a:cxnLst/>
              <a:rect l="l" t="t" r="r" b="b"/>
              <a:pathLst>
                <a:path w="173179" h="125922" extrusionOk="0">
                  <a:moveTo>
                    <a:pt x="26692" y="0"/>
                  </a:moveTo>
                  <a:cubicBezTo>
                    <a:pt x="27307" y="9899"/>
                    <a:pt x="23334" y="19798"/>
                    <a:pt x="18500" y="28672"/>
                  </a:cubicBezTo>
                  <a:cubicBezTo>
                    <a:pt x="13094" y="38516"/>
                    <a:pt x="6431" y="47842"/>
                    <a:pt x="3195" y="58600"/>
                  </a:cubicBezTo>
                  <a:cubicBezTo>
                    <a:pt x="0" y="69345"/>
                    <a:pt x="860" y="82316"/>
                    <a:pt x="8943" y="90112"/>
                  </a:cubicBezTo>
                  <a:cubicBezTo>
                    <a:pt x="13094" y="94099"/>
                    <a:pt x="18664" y="96365"/>
                    <a:pt x="24303" y="97444"/>
                  </a:cubicBezTo>
                  <a:cubicBezTo>
                    <a:pt x="27251" y="98006"/>
                    <a:pt x="30250" y="98293"/>
                    <a:pt x="33249" y="98293"/>
                  </a:cubicBezTo>
                  <a:cubicBezTo>
                    <a:pt x="36083" y="98293"/>
                    <a:pt x="38918" y="98036"/>
                    <a:pt x="41711" y="97512"/>
                  </a:cubicBezTo>
                  <a:cubicBezTo>
                    <a:pt x="46312" y="96707"/>
                    <a:pt x="50927" y="95123"/>
                    <a:pt x="54504" y="92051"/>
                  </a:cubicBezTo>
                  <a:cubicBezTo>
                    <a:pt x="59460" y="87887"/>
                    <a:pt x="61904" y="81633"/>
                    <a:pt x="64976" y="75885"/>
                  </a:cubicBezTo>
                  <a:cubicBezTo>
                    <a:pt x="67993" y="70206"/>
                    <a:pt x="72363" y="64458"/>
                    <a:pt x="78684" y="63201"/>
                  </a:cubicBezTo>
                  <a:cubicBezTo>
                    <a:pt x="79215" y="63094"/>
                    <a:pt x="79762" y="63027"/>
                    <a:pt x="80299" y="63027"/>
                  </a:cubicBezTo>
                  <a:cubicBezTo>
                    <a:pt x="81200" y="63027"/>
                    <a:pt x="82070" y="63216"/>
                    <a:pt x="82780" y="63720"/>
                  </a:cubicBezTo>
                  <a:cubicBezTo>
                    <a:pt x="83463" y="64171"/>
                    <a:pt x="83968" y="64799"/>
                    <a:pt x="84377" y="65536"/>
                  </a:cubicBezTo>
                  <a:cubicBezTo>
                    <a:pt x="87559" y="71161"/>
                    <a:pt x="84828" y="78111"/>
                    <a:pt x="83913" y="84473"/>
                  </a:cubicBezTo>
                  <a:cubicBezTo>
                    <a:pt x="83695" y="85907"/>
                    <a:pt x="83626" y="87436"/>
                    <a:pt x="84432" y="88569"/>
                  </a:cubicBezTo>
                  <a:cubicBezTo>
                    <a:pt x="85081" y="89579"/>
                    <a:pt x="86068" y="89998"/>
                    <a:pt x="87163" y="89998"/>
                  </a:cubicBezTo>
                  <a:cubicBezTo>
                    <a:pt x="89222" y="89998"/>
                    <a:pt x="91664" y="88517"/>
                    <a:pt x="92965" y="86699"/>
                  </a:cubicBezTo>
                  <a:cubicBezTo>
                    <a:pt x="95013" y="83859"/>
                    <a:pt x="96543" y="80159"/>
                    <a:pt x="99901" y="79353"/>
                  </a:cubicBezTo>
                  <a:cubicBezTo>
                    <a:pt x="100269" y="79269"/>
                    <a:pt x="100633" y="79228"/>
                    <a:pt x="100990" y="79228"/>
                  </a:cubicBezTo>
                  <a:cubicBezTo>
                    <a:pt x="104667" y="79228"/>
                    <a:pt x="107667" y="83482"/>
                    <a:pt x="107356" y="87327"/>
                  </a:cubicBezTo>
                  <a:cubicBezTo>
                    <a:pt x="107015" y="91532"/>
                    <a:pt x="104106" y="95055"/>
                    <a:pt x="101376" y="98304"/>
                  </a:cubicBezTo>
                  <a:cubicBezTo>
                    <a:pt x="98195" y="102004"/>
                    <a:pt x="95013" y="105704"/>
                    <a:pt x="91887" y="109391"/>
                  </a:cubicBezTo>
                  <a:cubicBezTo>
                    <a:pt x="88692" y="113091"/>
                    <a:pt x="85401" y="118333"/>
                    <a:pt x="88064" y="122361"/>
                  </a:cubicBezTo>
                  <a:cubicBezTo>
                    <a:pt x="89429" y="124477"/>
                    <a:pt x="91996" y="125433"/>
                    <a:pt x="94440" y="125775"/>
                  </a:cubicBezTo>
                  <a:cubicBezTo>
                    <a:pt x="95209" y="125874"/>
                    <a:pt x="95976" y="125922"/>
                    <a:pt x="96739" y="125922"/>
                  </a:cubicBezTo>
                  <a:cubicBezTo>
                    <a:pt x="104785" y="125922"/>
                    <a:pt x="112387" y="120587"/>
                    <a:pt x="116913" y="113828"/>
                  </a:cubicBezTo>
                  <a:cubicBezTo>
                    <a:pt x="121924" y="106441"/>
                    <a:pt x="124081" y="97512"/>
                    <a:pt x="126238" y="88856"/>
                  </a:cubicBezTo>
                  <a:cubicBezTo>
                    <a:pt x="128409" y="80159"/>
                    <a:pt x="130799" y="71284"/>
                    <a:pt x="136192" y="64171"/>
                  </a:cubicBezTo>
                  <a:cubicBezTo>
                    <a:pt x="137898" y="61938"/>
                    <a:pt x="140767" y="59879"/>
                    <a:pt x="143303" y="59879"/>
                  </a:cubicBezTo>
                  <a:cubicBezTo>
                    <a:pt x="144317" y="59879"/>
                    <a:pt x="145279" y="60209"/>
                    <a:pt x="146090" y="60990"/>
                  </a:cubicBezTo>
                  <a:cubicBezTo>
                    <a:pt x="147401" y="62232"/>
                    <a:pt x="147633" y="64225"/>
                    <a:pt x="147688" y="65987"/>
                  </a:cubicBezTo>
                  <a:cubicBezTo>
                    <a:pt x="147688" y="73278"/>
                    <a:pt x="144670" y="81237"/>
                    <a:pt x="148480" y="87436"/>
                  </a:cubicBezTo>
                  <a:cubicBezTo>
                    <a:pt x="149406" y="88946"/>
                    <a:pt x="151164" y="90271"/>
                    <a:pt x="152801" y="90271"/>
                  </a:cubicBezTo>
                  <a:cubicBezTo>
                    <a:pt x="153384" y="90271"/>
                    <a:pt x="153951" y="90103"/>
                    <a:pt x="154460" y="89716"/>
                  </a:cubicBezTo>
                  <a:cubicBezTo>
                    <a:pt x="155593" y="88856"/>
                    <a:pt x="155880" y="87327"/>
                    <a:pt x="156057" y="85962"/>
                  </a:cubicBezTo>
                  <a:cubicBezTo>
                    <a:pt x="156904" y="80104"/>
                    <a:pt x="157764" y="74302"/>
                    <a:pt x="158665" y="68431"/>
                  </a:cubicBezTo>
                  <a:cubicBezTo>
                    <a:pt x="158897" y="66669"/>
                    <a:pt x="159184" y="64854"/>
                    <a:pt x="160153" y="63311"/>
                  </a:cubicBezTo>
                  <a:cubicBezTo>
                    <a:pt x="161177" y="61782"/>
                    <a:pt x="162884" y="60812"/>
                    <a:pt x="164304" y="59624"/>
                  </a:cubicBezTo>
                  <a:cubicBezTo>
                    <a:pt x="171131" y="54095"/>
                    <a:pt x="173179" y="43513"/>
                    <a:pt x="168960" y="35840"/>
                  </a:cubicBezTo>
                  <a:cubicBezTo>
                    <a:pt x="166693" y="31744"/>
                    <a:pt x="162993" y="28672"/>
                    <a:pt x="159976" y="25027"/>
                  </a:cubicBezTo>
                  <a:cubicBezTo>
                    <a:pt x="157013" y="21450"/>
                    <a:pt x="154624" y="16726"/>
                    <a:pt x="155825" y="12179"/>
                  </a:cubicBezTo>
                  <a:cubicBezTo>
                    <a:pt x="157191" y="6718"/>
                    <a:pt x="162816" y="3864"/>
                    <a:pt x="167035" y="0"/>
                  </a:cubicBezTo>
                  <a:close/>
                </a:path>
              </a:pathLst>
            </a:custGeom>
            <a:solidFill>
              <a:srgbClr val="5CE6D9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 flipH="1">
              <a:off x="1497632" y="1960203"/>
              <a:ext cx="570586" cy="458437"/>
            </a:xfrm>
            <a:custGeom>
              <a:avLst/>
              <a:gdLst/>
              <a:ahLst/>
              <a:cxnLst/>
              <a:rect l="l" t="t" r="r" b="b"/>
              <a:pathLst>
                <a:path w="23103" h="22919" extrusionOk="0">
                  <a:moveTo>
                    <a:pt x="17829" y="0"/>
                  </a:moveTo>
                  <a:cubicBezTo>
                    <a:pt x="16970" y="0"/>
                    <a:pt x="16087" y="330"/>
                    <a:pt x="15252" y="1095"/>
                  </a:cubicBezTo>
                  <a:cubicBezTo>
                    <a:pt x="11265" y="4795"/>
                    <a:pt x="8193" y="9574"/>
                    <a:pt x="4097" y="13274"/>
                  </a:cubicBezTo>
                  <a:cubicBezTo>
                    <a:pt x="2226" y="15035"/>
                    <a:pt x="1" y="17315"/>
                    <a:pt x="684" y="19814"/>
                  </a:cubicBezTo>
                  <a:cubicBezTo>
                    <a:pt x="1148" y="21575"/>
                    <a:pt x="2909" y="22722"/>
                    <a:pt x="4670" y="22886"/>
                  </a:cubicBezTo>
                  <a:cubicBezTo>
                    <a:pt x="4889" y="22908"/>
                    <a:pt x="5108" y="22918"/>
                    <a:pt x="5326" y="22918"/>
                  </a:cubicBezTo>
                  <a:cubicBezTo>
                    <a:pt x="6867" y="22918"/>
                    <a:pt x="8391" y="22398"/>
                    <a:pt x="9790" y="21752"/>
                  </a:cubicBezTo>
                  <a:cubicBezTo>
                    <a:pt x="13204" y="20210"/>
                    <a:pt x="16276" y="18052"/>
                    <a:pt x="18829" y="15322"/>
                  </a:cubicBezTo>
                  <a:cubicBezTo>
                    <a:pt x="21163" y="12823"/>
                    <a:pt x="23102" y="9628"/>
                    <a:pt x="22993" y="6270"/>
                  </a:cubicBezTo>
                  <a:cubicBezTo>
                    <a:pt x="22900" y="3135"/>
                    <a:pt x="20479" y="0"/>
                    <a:pt x="17829" y="0"/>
                  </a:cubicBezTo>
                  <a:close/>
                </a:path>
              </a:pathLst>
            </a:custGeom>
            <a:solidFill>
              <a:srgbClr val="A4243B"/>
            </a:solidFill>
            <a:ln>
              <a:noFill/>
            </a:ln>
            <a:effectLst>
              <a:outerShdw blurRad="100013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flipH="1">
              <a:off x="297021" y="0"/>
              <a:ext cx="3873803" cy="1908579"/>
            </a:xfrm>
            <a:custGeom>
              <a:avLst/>
              <a:gdLst/>
              <a:ahLst/>
              <a:cxnLst/>
              <a:rect l="l" t="t" r="r" b="b"/>
              <a:pathLst>
                <a:path w="156850" h="95417" extrusionOk="0">
                  <a:moveTo>
                    <a:pt x="23334" y="0"/>
                  </a:moveTo>
                  <a:cubicBezTo>
                    <a:pt x="23334" y="3987"/>
                    <a:pt x="22992" y="7906"/>
                    <a:pt x="22364" y="11838"/>
                  </a:cubicBezTo>
                  <a:cubicBezTo>
                    <a:pt x="20999" y="20030"/>
                    <a:pt x="18432" y="27935"/>
                    <a:pt x="14568" y="35267"/>
                  </a:cubicBezTo>
                  <a:cubicBezTo>
                    <a:pt x="11333" y="41643"/>
                    <a:pt x="7114" y="47500"/>
                    <a:pt x="4096" y="53931"/>
                  </a:cubicBezTo>
                  <a:cubicBezTo>
                    <a:pt x="1652" y="59160"/>
                    <a:pt x="0" y="64908"/>
                    <a:pt x="410" y="70711"/>
                  </a:cubicBezTo>
                  <a:cubicBezTo>
                    <a:pt x="970" y="80377"/>
                    <a:pt x="7687" y="87614"/>
                    <a:pt x="17135" y="89429"/>
                  </a:cubicBezTo>
                  <a:cubicBezTo>
                    <a:pt x="19300" y="89816"/>
                    <a:pt x="21585" y="90082"/>
                    <a:pt x="23860" y="90082"/>
                  </a:cubicBezTo>
                  <a:cubicBezTo>
                    <a:pt x="26249" y="90082"/>
                    <a:pt x="28627" y="89789"/>
                    <a:pt x="30843" y="89034"/>
                  </a:cubicBezTo>
                  <a:cubicBezTo>
                    <a:pt x="34762" y="87668"/>
                    <a:pt x="38352" y="85388"/>
                    <a:pt x="41370" y="82548"/>
                  </a:cubicBezTo>
                  <a:cubicBezTo>
                    <a:pt x="45684" y="78507"/>
                    <a:pt x="49043" y="73551"/>
                    <a:pt x="52511" y="68772"/>
                  </a:cubicBezTo>
                  <a:cubicBezTo>
                    <a:pt x="55638" y="64512"/>
                    <a:pt x="59051" y="60129"/>
                    <a:pt x="63830" y="57849"/>
                  </a:cubicBezTo>
                  <a:cubicBezTo>
                    <a:pt x="65652" y="56997"/>
                    <a:pt x="67714" y="56545"/>
                    <a:pt x="69741" y="56545"/>
                  </a:cubicBezTo>
                  <a:cubicBezTo>
                    <a:pt x="73105" y="56545"/>
                    <a:pt x="76372" y="57791"/>
                    <a:pt x="78288" y="60525"/>
                  </a:cubicBezTo>
                  <a:cubicBezTo>
                    <a:pt x="80623" y="63830"/>
                    <a:pt x="80336" y="68321"/>
                    <a:pt x="81920" y="72022"/>
                  </a:cubicBezTo>
                  <a:cubicBezTo>
                    <a:pt x="82548" y="73619"/>
                    <a:pt x="83804" y="75148"/>
                    <a:pt x="85456" y="75326"/>
                  </a:cubicBezTo>
                  <a:cubicBezTo>
                    <a:pt x="85557" y="75335"/>
                    <a:pt x="85657" y="75339"/>
                    <a:pt x="85757" y="75339"/>
                  </a:cubicBezTo>
                  <a:cubicBezTo>
                    <a:pt x="86838" y="75339"/>
                    <a:pt x="87882" y="74828"/>
                    <a:pt x="88870" y="74465"/>
                  </a:cubicBezTo>
                  <a:cubicBezTo>
                    <a:pt x="89951" y="74074"/>
                    <a:pt x="91075" y="73892"/>
                    <a:pt x="92200" y="73892"/>
                  </a:cubicBezTo>
                  <a:cubicBezTo>
                    <a:pt x="97939" y="73892"/>
                    <a:pt x="103712" y="78629"/>
                    <a:pt x="103998" y="84473"/>
                  </a:cubicBezTo>
                  <a:cubicBezTo>
                    <a:pt x="104107" y="86590"/>
                    <a:pt x="103656" y="88638"/>
                    <a:pt x="103888" y="90686"/>
                  </a:cubicBezTo>
                  <a:cubicBezTo>
                    <a:pt x="104107" y="92788"/>
                    <a:pt x="105363" y="94945"/>
                    <a:pt x="107356" y="95341"/>
                  </a:cubicBezTo>
                  <a:cubicBezTo>
                    <a:pt x="107607" y="95392"/>
                    <a:pt x="107850" y="95417"/>
                    <a:pt x="108086" y="95417"/>
                  </a:cubicBezTo>
                  <a:cubicBezTo>
                    <a:pt x="111006" y="95417"/>
                    <a:pt x="112767" y="91682"/>
                    <a:pt x="113500" y="88638"/>
                  </a:cubicBezTo>
                  <a:cubicBezTo>
                    <a:pt x="114756" y="83736"/>
                    <a:pt x="115944" y="78794"/>
                    <a:pt x="117200" y="73837"/>
                  </a:cubicBezTo>
                  <a:cubicBezTo>
                    <a:pt x="118443" y="68772"/>
                    <a:pt x="119876" y="63434"/>
                    <a:pt x="123344" y="59501"/>
                  </a:cubicBezTo>
                  <a:cubicBezTo>
                    <a:pt x="125662" y="56923"/>
                    <a:pt x="129217" y="55201"/>
                    <a:pt x="132590" y="55201"/>
                  </a:cubicBezTo>
                  <a:cubicBezTo>
                    <a:pt x="134343" y="55201"/>
                    <a:pt x="136046" y="55666"/>
                    <a:pt x="137503" y="56716"/>
                  </a:cubicBezTo>
                  <a:cubicBezTo>
                    <a:pt x="139100" y="57849"/>
                    <a:pt x="140233" y="59556"/>
                    <a:pt x="141885" y="60580"/>
                  </a:cubicBezTo>
                  <a:cubicBezTo>
                    <a:pt x="142644" y="61066"/>
                    <a:pt x="143583" y="61335"/>
                    <a:pt x="144472" y="61335"/>
                  </a:cubicBezTo>
                  <a:cubicBezTo>
                    <a:pt x="145582" y="61335"/>
                    <a:pt x="146614" y="60914"/>
                    <a:pt x="147115" y="59966"/>
                  </a:cubicBezTo>
                  <a:cubicBezTo>
                    <a:pt x="147579" y="59051"/>
                    <a:pt x="147456" y="57918"/>
                    <a:pt x="147634" y="56948"/>
                  </a:cubicBezTo>
                  <a:cubicBezTo>
                    <a:pt x="148316" y="53876"/>
                    <a:pt x="151839" y="52456"/>
                    <a:pt x="153887" y="50122"/>
                  </a:cubicBezTo>
                  <a:cubicBezTo>
                    <a:pt x="156849" y="46763"/>
                    <a:pt x="156508" y="41534"/>
                    <a:pt x="154624" y="37492"/>
                  </a:cubicBezTo>
                  <a:cubicBezTo>
                    <a:pt x="152753" y="33451"/>
                    <a:pt x="149572" y="30201"/>
                    <a:pt x="147060" y="26515"/>
                  </a:cubicBezTo>
                  <a:cubicBezTo>
                    <a:pt x="143428" y="21327"/>
                    <a:pt x="140971" y="15019"/>
                    <a:pt x="141653" y="8766"/>
                  </a:cubicBezTo>
                  <a:cubicBezTo>
                    <a:pt x="141995" y="5571"/>
                    <a:pt x="143305" y="2499"/>
                    <a:pt x="145299" y="0"/>
                  </a:cubicBezTo>
                  <a:close/>
                </a:path>
              </a:pathLst>
            </a:custGeom>
            <a:solidFill>
              <a:srgbClr val="A4243B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 flipH="1">
              <a:off x="1572166" y="2025389"/>
              <a:ext cx="406002" cy="323940"/>
            </a:xfrm>
            <a:custGeom>
              <a:avLst/>
              <a:gdLst/>
              <a:ahLst/>
              <a:cxnLst/>
              <a:rect l="l" t="t" r="r" b="b"/>
              <a:pathLst>
                <a:path w="16439" h="16195" extrusionOk="0">
                  <a:moveTo>
                    <a:pt x="13776" y="1"/>
                  </a:moveTo>
                  <a:cubicBezTo>
                    <a:pt x="12850" y="1"/>
                    <a:pt x="12244" y="807"/>
                    <a:pt x="11769" y="1714"/>
                  </a:cubicBezTo>
                  <a:cubicBezTo>
                    <a:pt x="10978" y="3188"/>
                    <a:pt x="10063" y="4499"/>
                    <a:pt x="8984" y="5741"/>
                  </a:cubicBezTo>
                  <a:cubicBezTo>
                    <a:pt x="6827" y="8308"/>
                    <a:pt x="4260" y="10411"/>
                    <a:pt x="1598" y="12349"/>
                  </a:cubicBezTo>
                  <a:cubicBezTo>
                    <a:pt x="915" y="12800"/>
                    <a:pt x="164" y="13373"/>
                    <a:pt x="55" y="14220"/>
                  </a:cubicBezTo>
                  <a:cubicBezTo>
                    <a:pt x="0" y="15080"/>
                    <a:pt x="738" y="15927"/>
                    <a:pt x="1652" y="16104"/>
                  </a:cubicBezTo>
                  <a:cubicBezTo>
                    <a:pt x="1899" y="16168"/>
                    <a:pt x="2151" y="16194"/>
                    <a:pt x="2407" y="16194"/>
                  </a:cubicBezTo>
                  <a:cubicBezTo>
                    <a:pt x="3031" y="16194"/>
                    <a:pt x="3680" y="16037"/>
                    <a:pt x="4328" y="15872"/>
                  </a:cubicBezTo>
                  <a:cubicBezTo>
                    <a:pt x="9380" y="14220"/>
                    <a:pt x="13995" y="10588"/>
                    <a:pt x="15811" y="5577"/>
                  </a:cubicBezTo>
                  <a:cubicBezTo>
                    <a:pt x="16152" y="4663"/>
                    <a:pt x="16439" y="3639"/>
                    <a:pt x="16330" y="2669"/>
                  </a:cubicBezTo>
                  <a:cubicBezTo>
                    <a:pt x="16207" y="1714"/>
                    <a:pt x="15702" y="744"/>
                    <a:pt x="14787" y="280"/>
                  </a:cubicBezTo>
                  <a:cubicBezTo>
                    <a:pt x="14412" y="86"/>
                    <a:pt x="14077" y="1"/>
                    <a:pt x="13776" y="1"/>
                  </a:cubicBezTo>
                  <a:close/>
                </a:path>
              </a:pathLst>
            </a:custGeom>
            <a:solidFill>
              <a:srgbClr val="ED5F5F"/>
            </a:solidFill>
            <a:ln>
              <a:noFill/>
            </a:ln>
            <a:effectLst>
              <a:outerShdw blurRad="100013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 flipH="1">
              <a:off x="569475" y="0"/>
              <a:ext cx="3346758" cy="1575557"/>
            </a:xfrm>
            <a:custGeom>
              <a:avLst/>
              <a:gdLst/>
              <a:ahLst/>
              <a:cxnLst/>
              <a:rect l="l" t="t" r="r" b="b"/>
              <a:pathLst>
                <a:path w="135510" h="78768" extrusionOk="0">
                  <a:moveTo>
                    <a:pt x="20822" y="0"/>
                  </a:moveTo>
                  <a:cubicBezTo>
                    <a:pt x="21327" y="5462"/>
                    <a:pt x="21505" y="10923"/>
                    <a:pt x="20822" y="16384"/>
                  </a:cubicBezTo>
                  <a:cubicBezTo>
                    <a:pt x="19334" y="27648"/>
                    <a:pt x="14446" y="38175"/>
                    <a:pt x="8984" y="48183"/>
                  </a:cubicBezTo>
                  <a:cubicBezTo>
                    <a:pt x="6486" y="52729"/>
                    <a:pt x="3864" y="57235"/>
                    <a:pt x="2103" y="62123"/>
                  </a:cubicBezTo>
                  <a:cubicBezTo>
                    <a:pt x="792" y="65768"/>
                    <a:pt x="1" y="69974"/>
                    <a:pt x="1707" y="73441"/>
                  </a:cubicBezTo>
                  <a:cubicBezTo>
                    <a:pt x="3453" y="77020"/>
                    <a:pt x="7462" y="78767"/>
                    <a:pt x="11516" y="78767"/>
                  </a:cubicBezTo>
                  <a:cubicBezTo>
                    <a:pt x="13138" y="78767"/>
                    <a:pt x="14767" y="78487"/>
                    <a:pt x="16262" y="77933"/>
                  </a:cubicBezTo>
                  <a:cubicBezTo>
                    <a:pt x="21505" y="76008"/>
                    <a:pt x="25423" y="71626"/>
                    <a:pt x="28891" y="67297"/>
                  </a:cubicBezTo>
                  <a:cubicBezTo>
                    <a:pt x="32768" y="62573"/>
                    <a:pt x="36400" y="57740"/>
                    <a:pt x="40551" y="53303"/>
                  </a:cubicBezTo>
                  <a:cubicBezTo>
                    <a:pt x="45111" y="48360"/>
                    <a:pt x="50518" y="43746"/>
                    <a:pt x="57112" y="42148"/>
                  </a:cubicBezTo>
                  <a:cubicBezTo>
                    <a:pt x="58480" y="41817"/>
                    <a:pt x="59905" y="41652"/>
                    <a:pt x="61333" y="41652"/>
                  </a:cubicBezTo>
                  <a:cubicBezTo>
                    <a:pt x="66734" y="41652"/>
                    <a:pt x="72182" y="44015"/>
                    <a:pt x="74752" y="48702"/>
                  </a:cubicBezTo>
                  <a:cubicBezTo>
                    <a:pt x="76391" y="51705"/>
                    <a:pt x="76678" y="55351"/>
                    <a:pt x="78097" y="58532"/>
                  </a:cubicBezTo>
                  <a:cubicBezTo>
                    <a:pt x="79349" y="61219"/>
                    <a:pt x="81962" y="63655"/>
                    <a:pt x="84719" y="63655"/>
                  </a:cubicBezTo>
                  <a:cubicBezTo>
                    <a:pt x="85240" y="63655"/>
                    <a:pt x="85766" y="63568"/>
                    <a:pt x="86289" y="63379"/>
                  </a:cubicBezTo>
                  <a:cubicBezTo>
                    <a:pt x="87491" y="62969"/>
                    <a:pt x="88515" y="62014"/>
                    <a:pt x="89703" y="61549"/>
                  </a:cubicBezTo>
                  <a:cubicBezTo>
                    <a:pt x="90230" y="61346"/>
                    <a:pt x="90783" y="61251"/>
                    <a:pt x="91337" y="61251"/>
                  </a:cubicBezTo>
                  <a:cubicBezTo>
                    <a:pt x="93426" y="61251"/>
                    <a:pt x="95519" y="62604"/>
                    <a:pt x="96188" y="64621"/>
                  </a:cubicBezTo>
                  <a:cubicBezTo>
                    <a:pt x="96598" y="65987"/>
                    <a:pt x="96420" y="67475"/>
                    <a:pt x="96762" y="68840"/>
                  </a:cubicBezTo>
                  <a:cubicBezTo>
                    <a:pt x="97077" y="70153"/>
                    <a:pt x="98128" y="71419"/>
                    <a:pt x="99364" y="71419"/>
                  </a:cubicBezTo>
                  <a:cubicBezTo>
                    <a:pt x="99465" y="71419"/>
                    <a:pt x="99567" y="71411"/>
                    <a:pt x="99670" y="71393"/>
                  </a:cubicBezTo>
                  <a:cubicBezTo>
                    <a:pt x="100748" y="71230"/>
                    <a:pt x="101431" y="70260"/>
                    <a:pt x="101882" y="69291"/>
                  </a:cubicBezTo>
                  <a:cubicBezTo>
                    <a:pt x="103766" y="65700"/>
                    <a:pt x="104380" y="61604"/>
                    <a:pt x="105691" y="57740"/>
                  </a:cubicBezTo>
                  <a:cubicBezTo>
                    <a:pt x="107002" y="53876"/>
                    <a:pt x="109282" y="49999"/>
                    <a:pt x="113036" y="48524"/>
                  </a:cubicBezTo>
                  <a:cubicBezTo>
                    <a:pt x="114500" y="47921"/>
                    <a:pt x="116033" y="47727"/>
                    <a:pt x="117594" y="47727"/>
                  </a:cubicBezTo>
                  <a:cubicBezTo>
                    <a:pt x="119847" y="47727"/>
                    <a:pt x="122159" y="48131"/>
                    <a:pt x="124409" y="48292"/>
                  </a:cubicBezTo>
                  <a:cubicBezTo>
                    <a:pt x="124773" y="48314"/>
                    <a:pt x="125143" y="48326"/>
                    <a:pt x="125517" y="48326"/>
                  </a:cubicBezTo>
                  <a:cubicBezTo>
                    <a:pt x="129062" y="48326"/>
                    <a:pt x="132930" y="47273"/>
                    <a:pt x="134363" y="44087"/>
                  </a:cubicBezTo>
                  <a:cubicBezTo>
                    <a:pt x="135510" y="41588"/>
                    <a:pt x="134595" y="38571"/>
                    <a:pt x="133120" y="36236"/>
                  </a:cubicBezTo>
                  <a:cubicBezTo>
                    <a:pt x="131632" y="33902"/>
                    <a:pt x="129584" y="32031"/>
                    <a:pt x="128055" y="29696"/>
                  </a:cubicBezTo>
                  <a:cubicBezTo>
                    <a:pt x="122757" y="21668"/>
                    <a:pt x="124860" y="11087"/>
                    <a:pt x="127031" y="1762"/>
                  </a:cubicBezTo>
                  <a:cubicBezTo>
                    <a:pt x="127195" y="1134"/>
                    <a:pt x="127318" y="574"/>
                    <a:pt x="127427" y="0"/>
                  </a:cubicBezTo>
                  <a:close/>
                </a:path>
              </a:pathLst>
            </a:custGeom>
            <a:solidFill>
              <a:srgbClr val="ED5F5F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" name="Google Shape;101;p6"/>
            <p:cNvSpPr/>
            <p:nvPr/>
          </p:nvSpPr>
          <p:spPr>
            <a:xfrm flipH="1">
              <a:off x="902609" y="49145"/>
              <a:ext cx="2675060" cy="1186248"/>
            </a:xfrm>
            <a:custGeom>
              <a:avLst/>
              <a:gdLst/>
              <a:ahLst/>
              <a:cxnLst/>
              <a:rect l="l" t="t" r="r" b="b"/>
              <a:pathLst>
                <a:path w="108313" h="59305" extrusionOk="0">
                  <a:moveTo>
                    <a:pt x="41106" y="0"/>
                  </a:moveTo>
                  <a:cubicBezTo>
                    <a:pt x="34079" y="0"/>
                    <a:pt x="27052" y="3547"/>
                    <a:pt x="23156" y="9435"/>
                  </a:cubicBezTo>
                  <a:cubicBezTo>
                    <a:pt x="20016" y="14037"/>
                    <a:pt x="18883" y="19675"/>
                    <a:pt x="16603" y="24795"/>
                  </a:cubicBezTo>
                  <a:cubicBezTo>
                    <a:pt x="13599" y="31445"/>
                    <a:pt x="8752" y="37029"/>
                    <a:pt x="4438" y="42886"/>
                  </a:cubicBezTo>
                  <a:cubicBezTo>
                    <a:pt x="2499" y="45562"/>
                    <a:pt x="629" y="48402"/>
                    <a:pt x="342" y="51638"/>
                  </a:cubicBezTo>
                  <a:cubicBezTo>
                    <a:pt x="0" y="54942"/>
                    <a:pt x="1871" y="58642"/>
                    <a:pt x="5120" y="59215"/>
                  </a:cubicBezTo>
                  <a:cubicBezTo>
                    <a:pt x="5446" y="59276"/>
                    <a:pt x="5771" y="59305"/>
                    <a:pt x="6095" y="59305"/>
                  </a:cubicBezTo>
                  <a:cubicBezTo>
                    <a:pt x="7580" y="59305"/>
                    <a:pt x="9038" y="58710"/>
                    <a:pt x="10350" y="57959"/>
                  </a:cubicBezTo>
                  <a:cubicBezTo>
                    <a:pt x="17067" y="54259"/>
                    <a:pt x="20876" y="47037"/>
                    <a:pt x="25996" y="41343"/>
                  </a:cubicBezTo>
                  <a:cubicBezTo>
                    <a:pt x="31062" y="35663"/>
                    <a:pt x="37766" y="31335"/>
                    <a:pt x="45220" y="30079"/>
                  </a:cubicBezTo>
                  <a:cubicBezTo>
                    <a:pt x="46503" y="29875"/>
                    <a:pt x="47807" y="29773"/>
                    <a:pt x="49114" y="29773"/>
                  </a:cubicBezTo>
                  <a:cubicBezTo>
                    <a:pt x="55401" y="29773"/>
                    <a:pt x="61738" y="32137"/>
                    <a:pt x="65932" y="36851"/>
                  </a:cubicBezTo>
                  <a:cubicBezTo>
                    <a:pt x="68827" y="40101"/>
                    <a:pt x="70602" y="44306"/>
                    <a:pt x="73838" y="47200"/>
                  </a:cubicBezTo>
                  <a:cubicBezTo>
                    <a:pt x="75610" y="48761"/>
                    <a:pt x="78118" y="49728"/>
                    <a:pt x="80431" y="49728"/>
                  </a:cubicBezTo>
                  <a:cubicBezTo>
                    <a:pt x="82429" y="49728"/>
                    <a:pt x="84281" y="49006"/>
                    <a:pt x="85388" y="47323"/>
                  </a:cubicBezTo>
                  <a:cubicBezTo>
                    <a:pt x="87040" y="44879"/>
                    <a:pt x="86358" y="41466"/>
                    <a:pt x="88010" y="39008"/>
                  </a:cubicBezTo>
                  <a:cubicBezTo>
                    <a:pt x="89484" y="36687"/>
                    <a:pt x="92556" y="35936"/>
                    <a:pt x="95287" y="35882"/>
                  </a:cubicBezTo>
                  <a:cubicBezTo>
                    <a:pt x="95454" y="35879"/>
                    <a:pt x="95622" y="35877"/>
                    <a:pt x="95789" y="35877"/>
                  </a:cubicBezTo>
                  <a:cubicBezTo>
                    <a:pt x="97116" y="35877"/>
                    <a:pt x="98442" y="35969"/>
                    <a:pt x="99754" y="35969"/>
                  </a:cubicBezTo>
                  <a:cubicBezTo>
                    <a:pt x="101030" y="35969"/>
                    <a:pt x="102294" y="35882"/>
                    <a:pt x="103533" y="35541"/>
                  </a:cubicBezTo>
                  <a:cubicBezTo>
                    <a:pt x="104612" y="35199"/>
                    <a:pt x="105759" y="34639"/>
                    <a:pt x="106442" y="33725"/>
                  </a:cubicBezTo>
                  <a:cubicBezTo>
                    <a:pt x="108312" y="31103"/>
                    <a:pt x="106032" y="27635"/>
                    <a:pt x="104216" y="24905"/>
                  </a:cubicBezTo>
                  <a:cubicBezTo>
                    <a:pt x="101718" y="21095"/>
                    <a:pt x="100066" y="16317"/>
                    <a:pt x="100516" y="11647"/>
                  </a:cubicBezTo>
                  <a:cubicBezTo>
                    <a:pt x="100912" y="8015"/>
                    <a:pt x="104216" y="2609"/>
                    <a:pt x="98700" y="779"/>
                  </a:cubicBezTo>
                  <a:cubicBezTo>
                    <a:pt x="97994" y="555"/>
                    <a:pt x="97274" y="464"/>
                    <a:pt x="96549" y="464"/>
                  </a:cubicBezTo>
                  <a:cubicBezTo>
                    <a:pt x="94708" y="464"/>
                    <a:pt x="92835" y="1056"/>
                    <a:pt x="91082" y="1585"/>
                  </a:cubicBezTo>
                  <a:cubicBezTo>
                    <a:pt x="83494" y="3968"/>
                    <a:pt x="75482" y="6031"/>
                    <a:pt x="67632" y="6031"/>
                  </a:cubicBezTo>
                  <a:cubicBezTo>
                    <a:pt x="63701" y="6031"/>
                    <a:pt x="59810" y="5514"/>
                    <a:pt x="56034" y="4261"/>
                  </a:cubicBezTo>
                  <a:cubicBezTo>
                    <a:pt x="52620" y="3114"/>
                    <a:pt x="49371" y="1407"/>
                    <a:pt x="45848" y="561"/>
                  </a:cubicBezTo>
                  <a:cubicBezTo>
                    <a:pt x="44292" y="182"/>
                    <a:pt x="42699" y="0"/>
                    <a:pt x="41106" y="0"/>
                  </a:cubicBezTo>
                  <a:close/>
                </a:path>
              </a:pathLst>
            </a:custGeom>
            <a:solidFill>
              <a:srgbClr val="FA7268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 flipH="1">
              <a:off x="1614297" y="2071933"/>
              <a:ext cx="287998" cy="222208"/>
            </a:xfrm>
            <a:custGeom>
              <a:avLst/>
              <a:gdLst/>
              <a:ahLst/>
              <a:cxnLst/>
              <a:rect l="l" t="t" r="r" b="b"/>
              <a:pathLst>
                <a:path w="11661" h="11109" extrusionOk="0">
                  <a:moveTo>
                    <a:pt x="10868" y="1"/>
                  </a:moveTo>
                  <a:cubicBezTo>
                    <a:pt x="10186" y="1"/>
                    <a:pt x="9899" y="861"/>
                    <a:pt x="9612" y="1312"/>
                  </a:cubicBezTo>
                  <a:cubicBezTo>
                    <a:pt x="8875" y="2513"/>
                    <a:pt x="8015" y="3537"/>
                    <a:pt x="7059" y="4561"/>
                  </a:cubicBezTo>
                  <a:cubicBezTo>
                    <a:pt x="5120" y="6555"/>
                    <a:pt x="2786" y="8193"/>
                    <a:pt x="574" y="9968"/>
                  </a:cubicBezTo>
                  <a:cubicBezTo>
                    <a:pt x="342" y="10186"/>
                    <a:pt x="0" y="10582"/>
                    <a:pt x="232" y="10869"/>
                  </a:cubicBezTo>
                  <a:cubicBezTo>
                    <a:pt x="342" y="10992"/>
                    <a:pt x="451" y="11046"/>
                    <a:pt x="628" y="11046"/>
                  </a:cubicBezTo>
                  <a:cubicBezTo>
                    <a:pt x="839" y="11089"/>
                    <a:pt x="1049" y="11108"/>
                    <a:pt x="1259" y="11108"/>
                  </a:cubicBezTo>
                  <a:cubicBezTo>
                    <a:pt x="2124" y="11108"/>
                    <a:pt x="2975" y="10781"/>
                    <a:pt x="3755" y="10418"/>
                  </a:cubicBezTo>
                  <a:cubicBezTo>
                    <a:pt x="6376" y="9162"/>
                    <a:pt x="8643" y="7169"/>
                    <a:pt x="10295" y="4780"/>
                  </a:cubicBezTo>
                  <a:cubicBezTo>
                    <a:pt x="10978" y="3756"/>
                    <a:pt x="11551" y="2622"/>
                    <a:pt x="11660" y="1366"/>
                  </a:cubicBezTo>
                  <a:cubicBezTo>
                    <a:pt x="11660" y="861"/>
                    <a:pt x="11551" y="69"/>
                    <a:pt x="10868" y="1"/>
                  </a:cubicBezTo>
                  <a:close/>
                </a:path>
              </a:pathLst>
            </a:custGeom>
            <a:solidFill>
              <a:srgbClr val="FA7268"/>
            </a:solidFill>
            <a:ln>
              <a:noFill/>
            </a:ln>
            <a:effectLst>
              <a:outerShdw blurRad="100013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3" name="Google Shape;103;p6"/>
          <p:cNvGrpSpPr/>
          <p:nvPr/>
        </p:nvGrpSpPr>
        <p:grpSpPr>
          <a:xfrm rot="-8100000" flipH="1">
            <a:off x="8303412" y="1803644"/>
            <a:ext cx="676413" cy="461692"/>
            <a:chOff x="5583367" y="3375400"/>
            <a:chExt cx="3303152" cy="1515625"/>
          </a:xfrm>
        </p:grpSpPr>
        <p:sp>
          <p:nvSpPr>
            <p:cNvPr id="104" name="Google Shape;104;p6"/>
            <p:cNvSpPr/>
            <p:nvPr/>
          </p:nvSpPr>
          <p:spPr>
            <a:xfrm flipH="1">
              <a:off x="5583367" y="3375400"/>
              <a:ext cx="3303152" cy="1515625"/>
            </a:xfrm>
            <a:custGeom>
              <a:avLst/>
              <a:gdLst/>
              <a:ahLst/>
              <a:cxnLst/>
              <a:rect l="l" t="t" r="r" b="b"/>
              <a:pathLst>
                <a:path w="107002" h="60625" extrusionOk="0">
                  <a:moveTo>
                    <a:pt x="94840" y="0"/>
                  </a:moveTo>
                  <a:cubicBezTo>
                    <a:pt x="87091" y="0"/>
                    <a:pt x="77907" y="7161"/>
                    <a:pt x="71216" y="9097"/>
                  </a:cubicBezTo>
                  <a:cubicBezTo>
                    <a:pt x="61318" y="12005"/>
                    <a:pt x="50805" y="11773"/>
                    <a:pt x="40442" y="12224"/>
                  </a:cubicBezTo>
                  <a:cubicBezTo>
                    <a:pt x="30147" y="12634"/>
                    <a:pt x="19457" y="13876"/>
                    <a:pt x="10691" y="19392"/>
                  </a:cubicBezTo>
                  <a:cubicBezTo>
                    <a:pt x="6827" y="21781"/>
                    <a:pt x="3414" y="25031"/>
                    <a:pt x="1707" y="29181"/>
                  </a:cubicBezTo>
                  <a:cubicBezTo>
                    <a:pt x="1" y="33387"/>
                    <a:pt x="219" y="38506"/>
                    <a:pt x="3073" y="41988"/>
                  </a:cubicBezTo>
                  <a:cubicBezTo>
                    <a:pt x="6022" y="45620"/>
                    <a:pt x="10978" y="46821"/>
                    <a:pt x="15647" y="47163"/>
                  </a:cubicBezTo>
                  <a:cubicBezTo>
                    <a:pt x="20248" y="47504"/>
                    <a:pt x="25027" y="47272"/>
                    <a:pt x="29410" y="48815"/>
                  </a:cubicBezTo>
                  <a:cubicBezTo>
                    <a:pt x="33847" y="50399"/>
                    <a:pt x="37424" y="53703"/>
                    <a:pt x="41302" y="56379"/>
                  </a:cubicBezTo>
                  <a:cubicBezTo>
                    <a:pt x="44568" y="58687"/>
                    <a:pt x="48410" y="60624"/>
                    <a:pt x="52299" y="60624"/>
                  </a:cubicBezTo>
                  <a:cubicBezTo>
                    <a:pt x="53011" y="60624"/>
                    <a:pt x="53724" y="60559"/>
                    <a:pt x="54436" y="60420"/>
                  </a:cubicBezTo>
                  <a:cubicBezTo>
                    <a:pt x="59734" y="59328"/>
                    <a:pt x="63311" y="54440"/>
                    <a:pt x="67871" y="51477"/>
                  </a:cubicBezTo>
                  <a:cubicBezTo>
                    <a:pt x="75312" y="46589"/>
                    <a:pt x="85102" y="46931"/>
                    <a:pt x="93007" y="42835"/>
                  </a:cubicBezTo>
                  <a:cubicBezTo>
                    <a:pt x="98018" y="40281"/>
                    <a:pt x="102114" y="35899"/>
                    <a:pt x="104326" y="30656"/>
                  </a:cubicBezTo>
                  <a:cubicBezTo>
                    <a:pt x="105814" y="27079"/>
                    <a:pt x="106496" y="23215"/>
                    <a:pt x="106715" y="19337"/>
                  </a:cubicBezTo>
                  <a:cubicBezTo>
                    <a:pt x="107002" y="14449"/>
                    <a:pt x="106606" y="9275"/>
                    <a:pt x="103875" y="5179"/>
                  </a:cubicBezTo>
                  <a:cubicBezTo>
                    <a:pt x="101361" y="1378"/>
                    <a:pt x="98238" y="0"/>
                    <a:pt x="94840" y="0"/>
                  </a:cubicBezTo>
                  <a:close/>
                </a:path>
              </a:pathLst>
            </a:custGeom>
            <a:solidFill>
              <a:srgbClr val="5CE6D9"/>
            </a:solidFill>
            <a:ln>
              <a:noFill/>
            </a:ln>
            <a:effectLst>
              <a:outerShdw blurRad="100013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flipH="1">
              <a:off x="5790320" y="3608500"/>
              <a:ext cx="2883783" cy="1047600"/>
            </a:xfrm>
            <a:custGeom>
              <a:avLst/>
              <a:gdLst/>
              <a:ahLst/>
              <a:cxnLst/>
              <a:rect l="l" t="t" r="r" b="b"/>
              <a:pathLst>
                <a:path w="93417" h="41904" extrusionOk="0">
                  <a:moveTo>
                    <a:pt x="81702" y="1"/>
                  </a:moveTo>
                  <a:cubicBezTo>
                    <a:pt x="81602" y="1"/>
                    <a:pt x="81502" y="2"/>
                    <a:pt x="81402" y="5"/>
                  </a:cubicBezTo>
                  <a:cubicBezTo>
                    <a:pt x="76965" y="169"/>
                    <a:pt x="73210" y="3132"/>
                    <a:pt x="69401" y="5357"/>
                  </a:cubicBezTo>
                  <a:cubicBezTo>
                    <a:pt x="59674" y="11092"/>
                    <a:pt x="48183" y="12410"/>
                    <a:pt x="36733" y="12410"/>
                  </a:cubicBezTo>
                  <a:cubicBezTo>
                    <a:pt x="33654" y="12410"/>
                    <a:pt x="30578" y="12314"/>
                    <a:pt x="27540" y="12184"/>
                  </a:cubicBezTo>
                  <a:cubicBezTo>
                    <a:pt x="25443" y="12087"/>
                    <a:pt x="23019" y="11902"/>
                    <a:pt x="20555" y="11902"/>
                  </a:cubicBezTo>
                  <a:cubicBezTo>
                    <a:pt x="17129" y="11902"/>
                    <a:pt x="13625" y="12260"/>
                    <a:pt x="10814" y="13713"/>
                  </a:cubicBezTo>
                  <a:cubicBezTo>
                    <a:pt x="10063" y="14055"/>
                    <a:pt x="9381" y="14505"/>
                    <a:pt x="8766" y="15024"/>
                  </a:cubicBezTo>
                  <a:cubicBezTo>
                    <a:pt x="5462" y="17864"/>
                    <a:pt x="1" y="23380"/>
                    <a:pt x="2677" y="28104"/>
                  </a:cubicBezTo>
                  <a:cubicBezTo>
                    <a:pt x="3414" y="29415"/>
                    <a:pt x="4725" y="30329"/>
                    <a:pt x="5967" y="31121"/>
                  </a:cubicBezTo>
                  <a:cubicBezTo>
                    <a:pt x="8789" y="32958"/>
                    <a:pt x="11716" y="33422"/>
                    <a:pt x="14691" y="33422"/>
                  </a:cubicBezTo>
                  <a:cubicBezTo>
                    <a:pt x="17732" y="33422"/>
                    <a:pt x="20823" y="32937"/>
                    <a:pt x="23901" y="32937"/>
                  </a:cubicBezTo>
                  <a:cubicBezTo>
                    <a:pt x="25825" y="32937"/>
                    <a:pt x="27744" y="33126"/>
                    <a:pt x="29642" y="33743"/>
                  </a:cubicBezTo>
                  <a:cubicBezTo>
                    <a:pt x="33274" y="34931"/>
                    <a:pt x="36128" y="37661"/>
                    <a:pt x="39418" y="39655"/>
                  </a:cubicBezTo>
                  <a:cubicBezTo>
                    <a:pt x="41496" y="40930"/>
                    <a:pt x="44016" y="41903"/>
                    <a:pt x="46409" y="41903"/>
                  </a:cubicBezTo>
                  <a:cubicBezTo>
                    <a:pt x="47757" y="41903"/>
                    <a:pt x="49065" y="41594"/>
                    <a:pt x="50231" y="40856"/>
                  </a:cubicBezTo>
                  <a:cubicBezTo>
                    <a:pt x="51938" y="39764"/>
                    <a:pt x="53071" y="38003"/>
                    <a:pt x="54437" y="36473"/>
                  </a:cubicBezTo>
                  <a:cubicBezTo>
                    <a:pt x="62014" y="27885"/>
                    <a:pt x="76009" y="28787"/>
                    <a:pt x="85157" y="21960"/>
                  </a:cubicBezTo>
                  <a:cubicBezTo>
                    <a:pt x="87778" y="19967"/>
                    <a:pt x="89935" y="17468"/>
                    <a:pt x="91423" y="14573"/>
                  </a:cubicBezTo>
                  <a:cubicBezTo>
                    <a:pt x="92666" y="12184"/>
                    <a:pt x="93417" y="9331"/>
                    <a:pt x="92611" y="6777"/>
                  </a:cubicBezTo>
                  <a:cubicBezTo>
                    <a:pt x="91765" y="4101"/>
                    <a:pt x="89321" y="2217"/>
                    <a:pt x="86699" y="1084"/>
                  </a:cubicBezTo>
                  <a:cubicBezTo>
                    <a:pt x="85086" y="439"/>
                    <a:pt x="83425" y="1"/>
                    <a:pt x="81702" y="1"/>
                  </a:cubicBezTo>
                  <a:close/>
                </a:path>
              </a:pathLst>
            </a:custGeom>
            <a:solidFill>
              <a:srgbClr val="A4243B"/>
            </a:solidFill>
            <a:ln>
              <a:noFill/>
            </a:ln>
            <a:effectLst>
              <a:outerShdw blurRad="100013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flipH="1">
              <a:off x="6043207" y="3783300"/>
              <a:ext cx="2276014" cy="694875"/>
            </a:xfrm>
            <a:custGeom>
              <a:avLst/>
              <a:gdLst/>
              <a:ahLst/>
              <a:cxnLst/>
              <a:rect l="l" t="t" r="r" b="b"/>
              <a:pathLst>
                <a:path w="73729" h="27795" extrusionOk="0">
                  <a:moveTo>
                    <a:pt x="69221" y="0"/>
                  </a:moveTo>
                  <a:cubicBezTo>
                    <a:pt x="67093" y="0"/>
                    <a:pt x="64727" y="1316"/>
                    <a:pt x="62806" y="2516"/>
                  </a:cubicBezTo>
                  <a:cubicBezTo>
                    <a:pt x="52058" y="9396"/>
                    <a:pt x="39298" y="13057"/>
                    <a:pt x="26546" y="13057"/>
                  </a:cubicBezTo>
                  <a:cubicBezTo>
                    <a:pt x="24444" y="13057"/>
                    <a:pt x="22342" y="12957"/>
                    <a:pt x="20249" y="12756"/>
                  </a:cubicBezTo>
                  <a:cubicBezTo>
                    <a:pt x="16704" y="12418"/>
                    <a:pt x="13159" y="11781"/>
                    <a:pt x="9571" y="11781"/>
                  </a:cubicBezTo>
                  <a:cubicBezTo>
                    <a:pt x="8958" y="11781"/>
                    <a:pt x="8344" y="11799"/>
                    <a:pt x="7729" y="11841"/>
                  </a:cubicBezTo>
                  <a:cubicBezTo>
                    <a:pt x="4834" y="12237"/>
                    <a:pt x="1298" y="13043"/>
                    <a:pt x="506" y="16388"/>
                  </a:cubicBezTo>
                  <a:cubicBezTo>
                    <a:pt x="1" y="18613"/>
                    <a:pt x="1080" y="20771"/>
                    <a:pt x="3073" y="21740"/>
                  </a:cubicBezTo>
                  <a:cubicBezTo>
                    <a:pt x="4631" y="22511"/>
                    <a:pt x="6413" y="22741"/>
                    <a:pt x="8296" y="22741"/>
                  </a:cubicBezTo>
                  <a:cubicBezTo>
                    <a:pt x="11091" y="22741"/>
                    <a:pt x="14108" y="22233"/>
                    <a:pt x="16946" y="22233"/>
                  </a:cubicBezTo>
                  <a:cubicBezTo>
                    <a:pt x="18394" y="22233"/>
                    <a:pt x="19794" y="22365"/>
                    <a:pt x="21095" y="22764"/>
                  </a:cubicBezTo>
                  <a:cubicBezTo>
                    <a:pt x="24003" y="23679"/>
                    <a:pt x="26502" y="25440"/>
                    <a:pt x="29287" y="26628"/>
                  </a:cubicBezTo>
                  <a:cubicBezTo>
                    <a:pt x="30885" y="27313"/>
                    <a:pt x="32660" y="27795"/>
                    <a:pt x="34377" y="27795"/>
                  </a:cubicBezTo>
                  <a:cubicBezTo>
                    <a:pt x="35668" y="27795"/>
                    <a:pt x="36927" y="27522"/>
                    <a:pt x="38053" y="26860"/>
                  </a:cubicBezTo>
                  <a:cubicBezTo>
                    <a:pt x="39650" y="25891"/>
                    <a:pt x="40729" y="24307"/>
                    <a:pt x="42039" y="22996"/>
                  </a:cubicBezTo>
                  <a:cubicBezTo>
                    <a:pt x="48921" y="15828"/>
                    <a:pt x="60635" y="16279"/>
                    <a:pt x="68950" y="10817"/>
                  </a:cubicBezTo>
                  <a:cubicBezTo>
                    <a:pt x="70589" y="9739"/>
                    <a:pt x="72241" y="8264"/>
                    <a:pt x="72978" y="6380"/>
                  </a:cubicBezTo>
                  <a:cubicBezTo>
                    <a:pt x="73729" y="4509"/>
                    <a:pt x="73387" y="2052"/>
                    <a:pt x="71735" y="809"/>
                  </a:cubicBezTo>
                  <a:cubicBezTo>
                    <a:pt x="70974" y="234"/>
                    <a:pt x="70119" y="0"/>
                    <a:pt x="69221" y="0"/>
                  </a:cubicBezTo>
                  <a:close/>
                </a:path>
              </a:pathLst>
            </a:custGeom>
            <a:solidFill>
              <a:srgbClr val="ED5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flipH="1">
              <a:off x="6213887" y="3885525"/>
              <a:ext cx="1900049" cy="433425"/>
            </a:xfrm>
            <a:custGeom>
              <a:avLst/>
              <a:gdLst/>
              <a:ahLst/>
              <a:cxnLst/>
              <a:rect l="l" t="t" r="r" b="b"/>
              <a:pathLst>
                <a:path w="61550" h="17337" extrusionOk="0">
                  <a:moveTo>
                    <a:pt x="60206" y="1"/>
                  </a:moveTo>
                  <a:cubicBezTo>
                    <a:pt x="59572" y="1"/>
                    <a:pt x="58851" y="362"/>
                    <a:pt x="58259" y="694"/>
                  </a:cubicBezTo>
                  <a:cubicBezTo>
                    <a:pt x="50176" y="5814"/>
                    <a:pt x="40905" y="8776"/>
                    <a:pt x="31457" y="10196"/>
                  </a:cubicBezTo>
                  <a:cubicBezTo>
                    <a:pt x="28617" y="10660"/>
                    <a:pt x="25709" y="10934"/>
                    <a:pt x="22869" y="11111"/>
                  </a:cubicBezTo>
                  <a:cubicBezTo>
                    <a:pt x="20144" y="11291"/>
                    <a:pt x="17403" y="11361"/>
                    <a:pt x="14654" y="11361"/>
                  </a:cubicBezTo>
                  <a:cubicBezTo>
                    <a:pt x="12183" y="11361"/>
                    <a:pt x="9704" y="11304"/>
                    <a:pt x="7223" y="11220"/>
                  </a:cubicBezTo>
                  <a:cubicBezTo>
                    <a:pt x="6141" y="11182"/>
                    <a:pt x="4566" y="10828"/>
                    <a:pt x="3216" y="10828"/>
                  </a:cubicBezTo>
                  <a:cubicBezTo>
                    <a:pt x="2658" y="10828"/>
                    <a:pt x="2138" y="10889"/>
                    <a:pt x="1707" y="11056"/>
                  </a:cubicBezTo>
                  <a:cubicBezTo>
                    <a:pt x="0" y="11684"/>
                    <a:pt x="683" y="14006"/>
                    <a:pt x="2157" y="14470"/>
                  </a:cubicBezTo>
                  <a:cubicBezTo>
                    <a:pt x="2603" y="14590"/>
                    <a:pt x="3060" y="14628"/>
                    <a:pt x="3517" y="14628"/>
                  </a:cubicBezTo>
                  <a:cubicBezTo>
                    <a:pt x="3886" y="14628"/>
                    <a:pt x="4255" y="14603"/>
                    <a:pt x="4615" y="14579"/>
                  </a:cubicBezTo>
                  <a:cubicBezTo>
                    <a:pt x="6155" y="14434"/>
                    <a:pt x="7703" y="14362"/>
                    <a:pt x="9254" y="14362"/>
                  </a:cubicBezTo>
                  <a:cubicBezTo>
                    <a:pt x="13820" y="14362"/>
                    <a:pt x="18401" y="14984"/>
                    <a:pt x="22815" y="16176"/>
                  </a:cubicBezTo>
                  <a:cubicBezTo>
                    <a:pt x="24703" y="16679"/>
                    <a:pt x="26636" y="17336"/>
                    <a:pt x="28622" y="17336"/>
                  </a:cubicBezTo>
                  <a:cubicBezTo>
                    <a:pt x="28848" y="17336"/>
                    <a:pt x="29073" y="17328"/>
                    <a:pt x="29300" y="17310"/>
                  </a:cubicBezTo>
                  <a:cubicBezTo>
                    <a:pt x="32659" y="17146"/>
                    <a:pt x="35499" y="14975"/>
                    <a:pt x="38339" y="13159"/>
                  </a:cubicBezTo>
                  <a:cubicBezTo>
                    <a:pt x="42953" y="10142"/>
                    <a:pt x="48019" y="7643"/>
                    <a:pt x="53303" y="5882"/>
                  </a:cubicBezTo>
                  <a:cubicBezTo>
                    <a:pt x="55473" y="5131"/>
                    <a:pt x="57685" y="4516"/>
                    <a:pt x="59679" y="3424"/>
                  </a:cubicBezTo>
                  <a:cubicBezTo>
                    <a:pt x="60252" y="3083"/>
                    <a:pt x="60867" y="2742"/>
                    <a:pt x="61208" y="2182"/>
                  </a:cubicBezTo>
                  <a:cubicBezTo>
                    <a:pt x="61549" y="1608"/>
                    <a:pt x="61549" y="816"/>
                    <a:pt x="61099" y="352"/>
                  </a:cubicBezTo>
                  <a:cubicBezTo>
                    <a:pt x="60846" y="99"/>
                    <a:pt x="60538" y="1"/>
                    <a:pt x="60206" y="1"/>
                  </a:cubicBezTo>
                  <a:close/>
                </a:path>
              </a:pathLst>
            </a:custGeom>
            <a:solidFill>
              <a:srgbClr val="FA7268"/>
            </a:solidFill>
            <a:ln>
              <a:noFill/>
            </a:ln>
            <a:effectLst>
              <a:outerShdw blurRad="100013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EDULE">
  <p:cSld name="CUSTOM_1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/>
          <p:nvPr/>
        </p:nvSpPr>
        <p:spPr>
          <a:xfrm>
            <a:off x="160" y="13"/>
            <a:ext cx="9143700" cy="5143480"/>
          </a:xfrm>
          <a:custGeom>
            <a:avLst/>
            <a:gdLst/>
            <a:ahLst/>
            <a:cxnLst/>
            <a:rect l="l" t="t" r="r" b="b"/>
            <a:pathLst>
              <a:path w="285696" h="190464" extrusionOk="0">
                <a:moveTo>
                  <a:pt x="0" y="0"/>
                </a:moveTo>
                <a:lnTo>
                  <a:pt x="0" y="190464"/>
                </a:lnTo>
                <a:lnTo>
                  <a:pt x="285695" y="190464"/>
                </a:lnTo>
                <a:lnTo>
                  <a:pt x="285695" y="0"/>
                </a:lnTo>
                <a:close/>
              </a:path>
            </a:pathLst>
          </a:cu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10"/>
          <p:cNvGrpSpPr/>
          <p:nvPr/>
        </p:nvGrpSpPr>
        <p:grpSpPr>
          <a:xfrm>
            <a:off x="16180" y="0"/>
            <a:ext cx="5704180" cy="2719037"/>
            <a:chOff x="0" y="0"/>
            <a:chExt cx="3980864" cy="1897576"/>
          </a:xfrm>
        </p:grpSpPr>
        <p:sp>
          <p:nvSpPr>
            <p:cNvPr id="159" name="Google Shape;159;p10"/>
            <p:cNvSpPr/>
            <p:nvPr/>
          </p:nvSpPr>
          <p:spPr>
            <a:xfrm>
              <a:off x="0" y="0"/>
              <a:ext cx="3980864" cy="1897576"/>
            </a:xfrm>
            <a:custGeom>
              <a:avLst/>
              <a:gdLst/>
              <a:ahLst/>
              <a:cxnLst/>
              <a:rect l="l" t="t" r="r" b="b"/>
              <a:pathLst>
                <a:path w="111384" h="65558" extrusionOk="0">
                  <a:moveTo>
                    <a:pt x="0" y="0"/>
                  </a:moveTo>
                  <a:lnTo>
                    <a:pt x="0" y="28276"/>
                  </a:lnTo>
                  <a:cubicBezTo>
                    <a:pt x="396" y="28563"/>
                    <a:pt x="792" y="28904"/>
                    <a:pt x="1201" y="29246"/>
                  </a:cubicBezTo>
                  <a:cubicBezTo>
                    <a:pt x="5297" y="33164"/>
                    <a:pt x="5229" y="39704"/>
                    <a:pt x="4328" y="45343"/>
                  </a:cubicBezTo>
                  <a:cubicBezTo>
                    <a:pt x="3413" y="50914"/>
                    <a:pt x="2048" y="57003"/>
                    <a:pt x="4547" y="62123"/>
                  </a:cubicBezTo>
                  <a:cubicBezTo>
                    <a:pt x="4956" y="62969"/>
                    <a:pt x="5461" y="63775"/>
                    <a:pt x="6144" y="64335"/>
                  </a:cubicBezTo>
                  <a:cubicBezTo>
                    <a:pt x="7236" y="65225"/>
                    <a:pt x="8669" y="65558"/>
                    <a:pt x="10065" y="65558"/>
                  </a:cubicBezTo>
                  <a:cubicBezTo>
                    <a:pt x="10275" y="65558"/>
                    <a:pt x="10484" y="65550"/>
                    <a:pt x="10691" y="65536"/>
                  </a:cubicBezTo>
                  <a:cubicBezTo>
                    <a:pt x="17859" y="65017"/>
                    <a:pt x="22924" y="58136"/>
                    <a:pt x="25368" y="51309"/>
                  </a:cubicBezTo>
                  <a:cubicBezTo>
                    <a:pt x="27757" y="44537"/>
                    <a:pt x="28781" y="37096"/>
                    <a:pt x="32945" y="31171"/>
                  </a:cubicBezTo>
                  <a:cubicBezTo>
                    <a:pt x="37205" y="25081"/>
                    <a:pt x="44428" y="21504"/>
                    <a:pt x="51828" y="20371"/>
                  </a:cubicBezTo>
                  <a:cubicBezTo>
                    <a:pt x="54117" y="20025"/>
                    <a:pt x="56414" y="19891"/>
                    <a:pt x="58716" y="19891"/>
                  </a:cubicBezTo>
                  <a:cubicBezTo>
                    <a:pt x="65506" y="19891"/>
                    <a:pt x="72348" y="21062"/>
                    <a:pt x="79189" y="21450"/>
                  </a:cubicBezTo>
                  <a:cubicBezTo>
                    <a:pt x="80306" y="21511"/>
                    <a:pt x="81435" y="21545"/>
                    <a:pt x="82569" y="21545"/>
                  </a:cubicBezTo>
                  <a:cubicBezTo>
                    <a:pt x="90737" y="21545"/>
                    <a:pt x="99142" y="19792"/>
                    <a:pt x="104789" y="14050"/>
                  </a:cubicBezTo>
                  <a:cubicBezTo>
                    <a:pt x="108653" y="10186"/>
                    <a:pt x="110428" y="5230"/>
                    <a:pt x="111384" y="0"/>
                  </a:cubicBezTo>
                  <a:close/>
                </a:path>
              </a:pathLst>
            </a:custGeom>
            <a:solidFill>
              <a:srgbClr val="5CE6D9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0" y="0"/>
              <a:ext cx="3718818" cy="1483171"/>
            </a:xfrm>
            <a:custGeom>
              <a:avLst/>
              <a:gdLst/>
              <a:ahLst/>
              <a:cxnLst/>
              <a:rect l="l" t="t" r="r" b="b"/>
              <a:pathLst>
                <a:path w="104052" h="51241" extrusionOk="0">
                  <a:moveTo>
                    <a:pt x="0" y="0"/>
                  </a:moveTo>
                  <a:lnTo>
                    <a:pt x="0" y="20303"/>
                  </a:lnTo>
                  <a:cubicBezTo>
                    <a:pt x="1993" y="21272"/>
                    <a:pt x="4096" y="22132"/>
                    <a:pt x="5803" y="23552"/>
                  </a:cubicBezTo>
                  <a:cubicBezTo>
                    <a:pt x="9052" y="26447"/>
                    <a:pt x="9789" y="31171"/>
                    <a:pt x="9667" y="35499"/>
                  </a:cubicBezTo>
                  <a:cubicBezTo>
                    <a:pt x="9557" y="39827"/>
                    <a:pt x="8875" y="44196"/>
                    <a:pt x="9953" y="48415"/>
                  </a:cubicBezTo>
                  <a:cubicBezTo>
                    <a:pt x="10185" y="49098"/>
                    <a:pt x="10417" y="49835"/>
                    <a:pt x="10923" y="50340"/>
                  </a:cubicBezTo>
                  <a:cubicBezTo>
                    <a:pt x="11511" y="50982"/>
                    <a:pt x="12300" y="51240"/>
                    <a:pt x="13140" y="51240"/>
                  </a:cubicBezTo>
                  <a:cubicBezTo>
                    <a:pt x="14248" y="51240"/>
                    <a:pt x="15444" y="50790"/>
                    <a:pt x="16384" y="50176"/>
                  </a:cubicBezTo>
                  <a:cubicBezTo>
                    <a:pt x="21108" y="47104"/>
                    <a:pt x="23156" y="41356"/>
                    <a:pt x="25313" y="36182"/>
                  </a:cubicBezTo>
                  <a:cubicBezTo>
                    <a:pt x="28221" y="29300"/>
                    <a:pt x="32140" y="22474"/>
                    <a:pt x="38516" y="18596"/>
                  </a:cubicBezTo>
                  <a:cubicBezTo>
                    <a:pt x="41643" y="16726"/>
                    <a:pt x="45165" y="15647"/>
                    <a:pt x="48756" y="14787"/>
                  </a:cubicBezTo>
                  <a:cubicBezTo>
                    <a:pt x="55241" y="13258"/>
                    <a:pt x="61959" y="12452"/>
                    <a:pt x="68662" y="12343"/>
                  </a:cubicBezTo>
                  <a:cubicBezTo>
                    <a:pt x="68928" y="12341"/>
                    <a:pt x="69193" y="12340"/>
                    <a:pt x="69459" y="12340"/>
                  </a:cubicBezTo>
                  <a:cubicBezTo>
                    <a:pt x="72008" y="12340"/>
                    <a:pt x="74586" y="12420"/>
                    <a:pt x="77156" y="12420"/>
                  </a:cubicBezTo>
                  <a:cubicBezTo>
                    <a:pt x="81907" y="12420"/>
                    <a:pt x="86628" y="12146"/>
                    <a:pt x="91081" y="10582"/>
                  </a:cubicBezTo>
                  <a:cubicBezTo>
                    <a:pt x="96938" y="8588"/>
                    <a:pt x="100925" y="4724"/>
                    <a:pt x="104052" y="0"/>
                  </a:cubicBezTo>
                  <a:close/>
                </a:path>
              </a:pathLst>
            </a:custGeom>
            <a:solidFill>
              <a:srgbClr val="A4243B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0" y="0"/>
              <a:ext cx="3403592" cy="907947"/>
            </a:xfrm>
            <a:custGeom>
              <a:avLst/>
              <a:gdLst/>
              <a:ahLst/>
              <a:cxnLst/>
              <a:rect l="l" t="t" r="r" b="b"/>
              <a:pathLst>
                <a:path w="95232" h="31368" extrusionOk="0">
                  <a:moveTo>
                    <a:pt x="0" y="0"/>
                  </a:moveTo>
                  <a:lnTo>
                    <a:pt x="0" y="14050"/>
                  </a:lnTo>
                  <a:cubicBezTo>
                    <a:pt x="683" y="14159"/>
                    <a:pt x="1365" y="14336"/>
                    <a:pt x="2048" y="14446"/>
                  </a:cubicBezTo>
                  <a:cubicBezTo>
                    <a:pt x="7345" y="15702"/>
                    <a:pt x="11783" y="20194"/>
                    <a:pt x="13025" y="25491"/>
                  </a:cubicBezTo>
                  <a:cubicBezTo>
                    <a:pt x="13421" y="27129"/>
                    <a:pt x="13544" y="28959"/>
                    <a:pt x="14732" y="30201"/>
                  </a:cubicBezTo>
                  <a:cubicBezTo>
                    <a:pt x="15500" y="31015"/>
                    <a:pt x="16547" y="31367"/>
                    <a:pt x="17646" y="31367"/>
                  </a:cubicBezTo>
                  <a:cubicBezTo>
                    <a:pt x="19165" y="31367"/>
                    <a:pt x="20783" y="30695"/>
                    <a:pt x="21900" y="29642"/>
                  </a:cubicBezTo>
                  <a:cubicBezTo>
                    <a:pt x="23893" y="27812"/>
                    <a:pt x="24917" y="25204"/>
                    <a:pt x="26228" y="22924"/>
                  </a:cubicBezTo>
                  <a:cubicBezTo>
                    <a:pt x="30215" y="16098"/>
                    <a:pt x="37383" y="11606"/>
                    <a:pt x="44947" y="9271"/>
                  </a:cubicBezTo>
                  <a:cubicBezTo>
                    <a:pt x="52456" y="6936"/>
                    <a:pt x="60470" y="6540"/>
                    <a:pt x="68321" y="6144"/>
                  </a:cubicBezTo>
                  <a:lnTo>
                    <a:pt x="78561" y="5626"/>
                  </a:lnTo>
                  <a:cubicBezTo>
                    <a:pt x="83968" y="5407"/>
                    <a:pt x="91477" y="3987"/>
                    <a:pt x="95232" y="0"/>
                  </a:cubicBezTo>
                  <a:close/>
                </a:path>
              </a:pathLst>
            </a:custGeom>
            <a:solidFill>
              <a:srgbClr val="ED5F5F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14118" y="0"/>
              <a:ext cx="2434037" cy="496725"/>
            </a:xfrm>
            <a:custGeom>
              <a:avLst/>
              <a:gdLst/>
              <a:ahLst/>
              <a:cxnLst/>
              <a:rect l="l" t="t" r="r" b="b"/>
              <a:pathLst>
                <a:path w="68104" h="17161" extrusionOk="0">
                  <a:moveTo>
                    <a:pt x="1" y="0"/>
                  </a:moveTo>
                  <a:cubicBezTo>
                    <a:pt x="178" y="110"/>
                    <a:pt x="397" y="232"/>
                    <a:pt x="574" y="342"/>
                  </a:cubicBezTo>
                  <a:cubicBezTo>
                    <a:pt x="2622" y="1530"/>
                    <a:pt x="5012" y="1994"/>
                    <a:pt x="7114" y="3072"/>
                  </a:cubicBezTo>
                  <a:cubicBezTo>
                    <a:pt x="9900" y="4602"/>
                    <a:pt x="12002" y="7400"/>
                    <a:pt x="12753" y="10527"/>
                  </a:cubicBezTo>
                  <a:cubicBezTo>
                    <a:pt x="13204" y="12575"/>
                    <a:pt x="13258" y="15019"/>
                    <a:pt x="14910" y="16384"/>
                  </a:cubicBezTo>
                  <a:cubicBezTo>
                    <a:pt x="15589" y="16928"/>
                    <a:pt x="16387" y="17160"/>
                    <a:pt x="17215" y="17160"/>
                  </a:cubicBezTo>
                  <a:cubicBezTo>
                    <a:pt x="18819" y="17160"/>
                    <a:pt x="20539" y="16290"/>
                    <a:pt x="21737" y="15128"/>
                  </a:cubicBezTo>
                  <a:cubicBezTo>
                    <a:pt x="23498" y="13312"/>
                    <a:pt x="24700" y="10923"/>
                    <a:pt x="26625" y="9326"/>
                  </a:cubicBezTo>
                  <a:cubicBezTo>
                    <a:pt x="28277" y="8015"/>
                    <a:pt x="30325" y="7278"/>
                    <a:pt x="32373" y="6772"/>
                  </a:cubicBezTo>
                  <a:cubicBezTo>
                    <a:pt x="37780" y="5352"/>
                    <a:pt x="43405" y="5011"/>
                    <a:pt x="48934" y="4492"/>
                  </a:cubicBezTo>
                  <a:cubicBezTo>
                    <a:pt x="54505" y="3987"/>
                    <a:pt x="60130" y="3304"/>
                    <a:pt x="65373" y="1256"/>
                  </a:cubicBezTo>
                  <a:cubicBezTo>
                    <a:pt x="66274" y="915"/>
                    <a:pt x="67243" y="451"/>
                    <a:pt x="68104" y="0"/>
                  </a:cubicBezTo>
                  <a:close/>
                </a:path>
              </a:pathLst>
            </a:custGeom>
            <a:solidFill>
              <a:srgbClr val="FA7268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10"/>
          <p:cNvGrpSpPr/>
          <p:nvPr/>
        </p:nvGrpSpPr>
        <p:grpSpPr>
          <a:xfrm>
            <a:off x="3610800" y="1596601"/>
            <a:ext cx="5549929" cy="3547093"/>
            <a:chOff x="3594639" y="1596601"/>
            <a:chExt cx="5549929" cy="3547093"/>
          </a:xfrm>
        </p:grpSpPr>
        <p:sp>
          <p:nvSpPr>
            <p:cNvPr id="164" name="Google Shape;164;p10"/>
            <p:cNvSpPr/>
            <p:nvPr/>
          </p:nvSpPr>
          <p:spPr>
            <a:xfrm>
              <a:off x="3594639" y="1596601"/>
              <a:ext cx="5549796" cy="3547093"/>
            </a:xfrm>
            <a:custGeom>
              <a:avLst/>
              <a:gdLst/>
              <a:ahLst/>
              <a:cxnLst/>
              <a:rect l="l" t="t" r="r" b="b"/>
              <a:pathLst>
                <a:path w="145750" h="115016" extrusionOk="0">
                  <a:moveTo>
                    <a:pt x="136750" y="0"/>
                  </a:moveTo>
                  <a:cubicBezTo>
                    <a:pt x="136334" y="0"/>
                    <a:pt x="135918" y="101"/>
                    <a:pt x="135509" y="328"/>
                  </a:cubicBezTo>
                  <a:cubicBezTo>
                    <a:pt x="134595" y="902"/>
                    <a:pt x="134089" y="1980"/>
                    <a:pt x="133803" y="3004"/>
                  </a:cubicBezTo>
                  <a:cubicBezTo>
                    <a:pt x="131932" y="9367"/>
                    <a:pt x="134376" y="16084"/>
                    <a:pt x="136137" y="22460"/>
                  </a:cubicBezTo>
                  <a:cubicBezTo>
                    <a:pt x="138131" y="29737"/>
                    <a:pt x="139264" y="37192"/>
                    <a:pt x="139551" y="44756"/>
                  </a:cubicBezTo>
                  <a:cubicBezTo>
                    <a:pt x="139715" y="48743"/>
                    <a:pt x="139155" y="53576"/>
                    <a:pt x="135564" y="55392"/>
                  </a:cubicBezTo>
                  <a:cubicBezTo>
                    <a:pt x="134712" y="55823"/>
                    <a:pt x="133777" y="56011"/>
                    <a:pt x="132824" y="56011"/>
                  </a:cubicBezTo>
                  <a:cubicBezTo>
                    <a:pt x="131243" y="56011"/>
                    <a:pt x="129612" y="55493"/>
                    <a:pt x="128232" y="54709"/>
                  </a:cubicBezTo>
                  <a:cubicBezTo>
                    <a:pt x="126007" y="53399"/>
                    <a:pt x="124300" y="51473"/>
                    <a:pt x="122430" y="49712"/>
                  </a:cubicBezTo>
                  <a:cubicBezTo>
                    <a:pt x="119016" y="46353"/>
                    <a:pt x="115139" y="43445"/>
                    <a:pt x="110933" y="41111"/>
                  </a:cubicBezTo>
                  <a:cubicBezTo>
                    <a:pt x="109903" y="40523"/>
                    <a:pt x="108822" y="39974"/>
                    <a:pt x="107680" y="39974"/>
                  </a:cubicBezTo>
                  <a:cubicBezTo>
                    <a:pt x="107627" y="39974"/>
                    <a:pt x="107573" y="39975"/>
                    <a:pt x="107520" y="39977"/>
                  </a:cubicBezTo>
                  <a:cubicBezTo>
                    <a:pt x="104844" y="40087"/>
                    <a:pt x="103260" y="42995"/>
                    <a:pt x="102919" y="45616"/>
                  </a:cubicBezTo>
                  <a:cubicBezTo>
                    <a:pt x="102509" y="48224"/>
                    <a:pt x="102851" y="51009"/>
                    <a:pt x="101717" y="53399"/>
                  </a:cubicBezTo>
                  <a:cubicBezTo>
                    <a:pt x="100014" y="56805"/>
                    <a:pt x="95911" y="58049"/>
                    <a:pt x="91924" y="58049"/>
                  </a:cubicBezTo>
                  <a:cubicBezTo>
                    <a:pt x="91117" y="58049"/>
                    <a:pt x="90315" y="57998"/>
                    <a:pt x="89539" y="57904"/>
                  </a:cubicBezTo>
                  <a:cubicBezTo>
                    <a:pt x="86180" y="57480"/>
                    <a:pt x="82754" y="56498"/>
                    <a:pt x="79404" y="56498"/>
                  </a:cubicBezTo>
                  <a:cubicBezTo>
                    <a:pt x="78220" y="56498"/>
                    <a:pt x="77045" y="56621"/>
                    <a:pt x="75885" y="56935"/>
                  </a:cubicBezTo>
                  <a:cubicBezTo>
                    <a:pt x="70083" y="58409"/>
                    <a:pt x="66110" y="65632"/>
                    <a:pt x="69004" y="70806"/>
                  </a:cubicBezTo>
                  <a:cubicBezTo>
                    <a:pt x="70424" y="73373"/>
                    <a:pt x="73100" y="75189"/>
                    <a:pt x="73728" y="78043"/>
                  </a:cubicBezTo>
                  <a:cubicBezTo>
                    <a:pt x="74698" y="82698"/>
                    <a:pt x="69400" y="86166"/>
                    <a:pt x="64799" y="87532"/>
                  </a:cubicBezTo>
                  <a:cubicBezTo>
                    <a:pt x="60250" y="88846"/>
                    <a:pt x="55549" y="89528"/>
                    <a:pt x="50782" y="89528"/>
                  </a:cubicBezTo>
                  <a:cubicBezTo>
                    <a:pt x="50598" y="89528"/>
                    <a:pt x="50415" y="89527"/>
                    <a:pt x="50231" y="89525"/>
                  </a:cubicBezTo>
                  <a:cubicBezTo>
                    <a:pt x="40826" y="89392"/>
                    <a:pt x="31456" y="86677"/>
                    <a:pt x="22130" y="86677"/>
                  </a:cubicBezTo>
                  <a:cubicBezTo>
                    <a:pt x="19948" y="86677"/>
                    <a:pt x="17769" y="86825"/>
                    <a:pt x="15592" y="87190"/>
                  </a:cubicBezTo>
                  <a:cubicBezTo>
                    <a:pt x="12466" y="87709"/>
                    <a:pt x="9271" y="88788"/>
                    <a:pt x="6827" y="90781"/>
                  </a:cubicBezTo>
                  <a:cubicBezTo>
                    <a:pt x="4383" y="92829"/>
                    <a:pt x="2731" y="96010"/>
                    <a:pt x="3127" y="99205"/>
                  </a:cubicBezTo>
                  <a:cubicBezTo>
                    <a:pt x="3414" y="101363"/>
                    <a:pt x="4547" y="103411"/>
                    <a:pt x="4383" y="105568"/>
                  </a:cubicBezTo>
                  <a:cubicBezTo>
                    <a:pt x="4096" y="108981"/>
                    <a:pt x="519" y="111370"/>
                    <a:pt x="0" y="114784"/>
                  </a:cubicBezTo>
                  <a:lnTo>
                    <a:pt x="0" y="115016"/>
                  </a:lnTo>
                  <a:lnTo>
                    <a:pt x="145749" y="115016"/>
                  </a:lnTo>
                  <a:lnTo>
                    <a:pt x="145749" y="10677"/>
                  </a:lnTo>
                  <a:cubicBezTo>
                    <a:pt x="144384" y="8233"/>
                    <a:pt x="142910" y="5844"/>
                    <a:pt x="141367" y="3509"/>
                  </a:cubicBezTo>
                  <a:cubicBezTo>
                    <a:pt x="140304" y="1849"/>
                    <a:pt x="138532" y="0"/>
                    <a:pt x="136750" y="0"/>
                  </a:cubicBezTo>
                  <a:close/>
                </a:path>
              </a:pathLst>
            </a:custGeom>
            <a:solidFill>
              <a:srgbClr val="5CE6D9"/>
            </a:solidFill>
            <a:ln>
              <a:noFill/>
            </a:ln>
            <a:effectLst>
              <a:outerShdw blurRad="14287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3872998" y="3246035"/>
              <a:ext cx="5271547" cy="1897535"/>
            </a:xfrm>
            <a:custGeom>
              <a:avLst/>
              <a:gdLst/>
              <a:ahLst/>
              <a:cxnLst/>
              <a:rect l="l" t="t" r="r" b="b"/>
              <a:pathLst>
                <a:path w="134650" h="59845" extrusionOk="0">
                  <a:moveTo>
                    <a:pt x="104305" y="0"/>
                  </a:moveTo>
                  <a:cubicBezTo>
                    <a:pt x="103934" y="0"/>
                    <a:pt x="103562" y="68"/>
                    <a:pt x="103192" y="221"/>
                  </a:cubicBezTo>
                  <a:cubicBezTo>
                    <a:pt x="101431" y="1081"/>
                    <a:pt x="101144" y="3525"/>
                    <a:pt x="101431" y="5464"/>
                  </a:cubicBezTo>
                  <a:cubicBezTo>
                    <a:pt x="101718" y="7443"/>
                    <a:pt x="102332" y="9560"/>
                    <a:pt x="101486" y="11321"/>
                  </a:cubicBezTo>
                  <a:cubicBezTo>
                    <a:pt x="100349" y="13491"/>
                    <a:pt x="97634" y="13978"/>
                    <a:pt x="95054" y="13978"/>
                  </a:cubicBezTo>
                  <a:cubicBezTo>
                    <a:pt x="94535" y="13978"/>
                    <a:pt x="94020" y="13959"/>
                    <a:pt x="93526" y="13929"/>
                  </a:cubicBezTo>
                  <a:cubicBezTo>
                    <a:pt x="90112" y="13656"/>
                    <a:pt x="86699" y="13424"/>
                    <a:pt x="83286" y="13192"/>
                  </a:cubicBezTo>
                  <a:cubicBezTo>
                    <a:pt x="82584" y="13138"/>
                    <a:pt x="81851" y="13103"/>
                    <a:pt x="81112" y="13103"/>
                  </a:cubicBezTo>
                  <a:cubicBezTo>
                    <a:pt x="77896" y="13103"/>
                    <a:pt x="74573" y="13775"/>
                    <a:pt x="73319" y="16550"/>
                  </a:cubicBezTo>
                  <a:cubicBezTo>
                    <a:pt x="71216" y="21165"/>
                    <a:pt x="77196" y="25712"/>
                    <a:pt x="77073" y="30832"/>
                  </a:cubicBezTo>
                  <a:cubicBezTo>
                    <a:pt x="76964" y="34190"/>
                    <a:pt x="74179" y="36921"/>
                    <a:pt x="71216" y="38628"/>
                  </a:cubicBezTo>
                  <a:cubicBezTo>
                    <a:pt x="65412" y="42022"/>
                    <a:pt x="58792" y="43091"/>
                    <a:pt x="52003" y="43091"/>
                  </a:cubicBezTo>
                  <a:cubicBezTo>
                    <a:pt x="46749" y="43091"/>
                    <a:pt x="41394" y="42451"/>
                    <a:pt x="36236" y="41754"/>
                  </a:cubicBezTo>
                  <a:cubicBezTo>
                    <a:pt x="29806" y="40962"/>
                    <a:pt x="23375" y="40102"/>
                    <a:pt x="16944" y="39256"/>
                  </a:cubicBezTo>
                  <a:cubicBezTo>
                    <a:pt x="15323" y="39052"/>
                    <a:pt x="13599" y="38884"/>
                    <a:pt x="11900" y="38884"/>
                  </a:cubicBezTo>
                  <a:cubicBezTo>
                    <a:pt x="8362" y="38884"/>
                    <a:pt x="4935" y="39612"/>
                    <a:pt x="2786" y="42259"/>
                  </a:cubicBezTo>
                  <a:cubicBezTo>
                    <a:pt x="1" y="45796"/>
                    <a:pt x="956" y="50793"/>
                    <a:pt x="1530" y="55230"/>
                  </a:cubicBezTo>
                  <a:cubicBezTo>
                    <a:pt x="1762" y="56827"/>
                    <a:pt x="1816" y="58370"/>
                    <a:pt x="1707" y="59845"/>
                  </a:cubicBezTo>
                  <a:lnTo>
                    <a:pt x="134649" y="59845"/>
                  </a:lnTo>
                  <a:lnTo>
                    <a:pt x="134649" y="7170"/>
                  </a:lnTo>
                  <a:cubicBezTo>
                    <a:pt x="134308" y="7170"/>
                    <a:pt x="133967" y="7170"/>
                    <a:pt x="133680" y="7225"/>
                  </a:cubicBezTo>
                  <a:cubicBezTo>
                    <a:pt x="132260" y="7389"/>
                    <a:pt x="130895" y="7853"/>
                    <a:pt x="129529" y="8194"/>
                  </a:cubicBezTo>
                  <a:cubicBezTo>
                    <a:pt x="127978" y="8576"/>
                    <a:pt x="126397" y="8757"/>
                    <a:pt x="124815" y="8757"/>
                  </a:cubicBezTo>
                  <a:cubicBezTo>
                    <a:pt x="119090" y="8757"/>
                    <a:pt x="113360" y="6385"/>
                    <a:pt x="108995" y="2556"/>
                  </a:cubicBezTo>
                  <a:cubicBezTo>
                    <a:pt x="107641" y="1392"/>
                    <a:pt x="105986" y="0"/>
                    <a:pt x="104305" y="0"/>
                  </a:cubicBezTo>
                  <a:close/>
                </a:path>
              </a:pathLst>
            </a:custGeom>
            <a:solidFill>
              <a:srgbClr val="A4243B"/>
            </a:solidFill>
            <a:ln>
              <a:noFill/>
            </a:ln>
            <a:effectLst>
              <a:outerShdw blurRad="14287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4213493" y="3680253"/>
              <a:ext cx="4931060" cy="1463301"/>
            </a:xfrm>
            <a:custGeom>
              <a:avLst/>
              <a:gdLst/>
              <a:ahLst/>
              <a:cxnLst/>
              <a:rect l="l" t="t" r="r" b="b"/>
              <a:pathLst>
                <a:path w="125953" h="46150" extrusionOk="0">
                  <a:moveTo>
                    <a:pt x="104196" y="1"/>
                  </a:moveTo>
                  <a:cubicBezTo>
                    <a:pt x="103640" y="1"/>
                    <a:pt x="103095" y="138"/>
                    <a:pt x="102578" y="466"/>
                  </a:cubicBezTo>
                  <a:cubicBezTo>
                    <a:pt x="100298" y="1831"/>
                    <a:pt x="101035" y="5299"/>
                    <a:pt x="100011" y="7743"/>
                  </a:cubicBezTo>
                  <a:cubicBezTo>
                    <a:pt x="99165" y="9791"/>
                    <a:pt x="97048" y="11047"/>
                    <a:pt x="94891" y="11443"/>
                  </a:cubicBezTo>
                  <a:cubicBezTo>
                    <a:pt x="94358" y="11530"/>
                    <a:pt x="93817" y="11569"/>
                    <a:pt x="93272" y="11569"/>
                  </a:cubicBezTo>
                  <a:cubicBezTo>
                    <a:pt x="91668" y="11569"/>
                    <a:pt x="90030" y="11229"/>
                    <a:pt x="88460" y="10760"/>
                  </a:cubicBezTo>
                  <a:cubicBezTo>
                    <a:pt x="86757" y="10321"/>
                    <a:pt x="84861" y="9811"/>
                    <a:pt x="83123" y="9811"/>
                  </a:cubicBezTo>
                  <a:cubicBezTo>
                    <a:pt x="81726" y="9811"/>
                    <a:pt x="80432" y="10141"/>
                    <a:pt x="79422" y="11102"/>
                  </a:cubicBezTo>
                  <a:cubicBezTo>
                    <a:pt x="77196" y="13150"/>
                    <a:pt x="77770" y="16618"/>
                    <a:pt x="77538" y="19581"/>
                  </a:cubicBezTo>
                  <a:cubicBezTo>
                    <a:pt x="77142" y="24646"/>
                    <a:pt x="73838" y="29192"/>
                    <a:pt x="69633" y="32046"/>
                  </a:cubicBezTo>
                  <a:cubicBezTo>
                    <a:pt x="65482" y="34886"/>
                    <a:pt x="60417" y="36197"/>
                    <a:pt x="55351" y="36879"/>
                  </a:cubicBezTo>
                  <a:cubicBezTo>
                    <a:pt x="52557" y="37251"/>
                    <a:pt x="49744" y="37441"/>
                    <a:pt x="46923" y="37441"/>
                  </a:cubicBezTo>
                  <a:cubicBezTo>
                    <a:pt x="44974" y="37441"/>
                    <a:pt x="43022" y="37350"/>
                    <a:pt x="41070" y="37166"/>
                  </a:cubicBezTo>
                  <a:cubicBezTo>
                    <a:pt x="32605" y="36360"/>
                    <a:pt x="24290" y="33862"/>
                    <a:pt x="15811" y="33288"/>
                  </a:cubicBezTo>
                  <a:cubicBezTo>
                    <a:pt x="15033" y="33245"/>
                    <a:pt x="14250" y="33217"/>
                    <a:pt x="13466" y="33217"/>
                  </a:cubicBezTo>
                  <a:cubicBezTo>
                    <a:pt x="11282" y="33217"/>
                    <a:pt x="9095" y="33435"/>
                    <a:pt x="7005" y="34149"/>
                  </a:cubicBezTo>
                  <a:cubicBezTo>
                    <a:pt x="4206" y="35118"/>
                    <a:pt x="1707" y="37166"/>
                    <a:pt x="683" y="39951"/>
                  </a:cubicBezTo>
                  <a:cubicBezTo>
                    <a:pt x="55" y="41658"/>
                    <a:pt x="1" y="43815"/>
                    <a:pt x="110" y="46150"/>
                  </a:cubicBezTo>
                  <a:lnTo>
                    <a:pt x="125952" y="46150"/>
                  </a:lnTo>
                  <a:lnTo>
                    <a:pt x="125952" y="5982"/>
                  </a:lnTo>
                  <a:cubicBezTo>
                    <a:pt x="124597" y="6255"/>
                    <a:pt x="123216" y="6389"/>
                    <a:pt x="121835" y="6389"/>
                  </a:cubicBezTo>
                  <a:cubicBezTo>
                    <a:pt x="117415" y="6389"/>
                    <a:pt x="112994" y="5018"/>
                    <a:pt x="109405" y="2459"/>
                  </a:cubicBezTo>
                  <a:cubicBezTo>
                    <a:pt x="107848" y="1380"/>
                    <a:pt x="105960" y="1"/>
                    <a:pt x="104196" y="1"/>
                  </a:cubicBezTo>
                  <a:close/>
                </a:path>
              </a:pathLst>
            </a:custGeom>
            <a:solidFill>
              <a:srgbClr val="ED5F5F"/>
            </a:solidFill>
            <a:ln>
              <a:noFill/>
            </a:ln>
            <a:effectLst>
              <a:outerShdw blurRad="14287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4812738" y="4001502"/>
              <a:ext cx="4331830" cy="1142041"/>
            </a:xfrm>
            <a:custGeom>
              <a:avLst/>
              <a:gdLst/>
              <a:ahLst/>
              <a:cxnLst/>
              <a:rect l="l" t="t" r="r" b="b"/>
              <a:pathLst>
                <a:path w="110647" h="36018" extrusionOk="0">
                  <a:moveTo>
                    <a:pt x="99875" y="1"/>
                  </a:moveTo>
                  <a:cubicBezTo>
                    <a:pt x="99457" y="1"/>
                    <a:pt x="99042" y="67"/>
                    <a:pt x="98645" y="233"/>
                  </a:cubicBezTo>
                  <a:cubicBezTo>
                    <a:pt x="97334" y="806"/>
                    <a:pt x="96829" y="2335"/>
                    <a:pt x="96201" y="3646"/>
                  </a:cubicBezTo>
                  <a:cubicBezTo>
                    <a:pt x="94111" y="7864"/>
                    <a:pt x="89468" y="10686"/>
                    <a:pt x="84715" y="10686"/>
                  </a:cubicBezTo>
                  <a:cubicBezTo>
                    <a:pt x="84407" y="10686"/>
                    <a:pt x="84099" y="10674"/>
                    <a:pt x="83790" y="10650"/>
                  </a:cubicBezTo>
                  <a:cubicBezTo>
                    <a:pt x="81346" y="10418"/>
                    <a:pt x="79012" y="9503"/>
                    <a:pt x="76568" y="9339"/>
                  </a:cubicBezTo>
                  <a:cubicBezTo>
                    <a:pt x="76431" y="9332"/>
                    <a:pt x="76293" y="9329"/>
                    <a:pt x="76154" y="9329"/>
                  </a:cubicBezTo>
                  <a:cubicBezTo>
                    <a:pt x="73812" y="9329"/>
                    <a:pt x="71236" y="10313"/>
                    <a:pt x="70424" y="12466"/>
                  </a:cubicBezTo>
                  <a:cubicBezTo>
                    <a:pt x="69864" y="13886"/>
                    <a:pt x="70205" y="15429"/>
                    <a:pt x="70082" y="16958"/>
                  </a:cubicBezTo>
                  <a:cubicBezTo>
                    <a:pt x="69919" y="19975"/>
                    <a:pt x="68089" y="22651"/>
                    <a:pt x="66219" y="25041"/>
                  </a:cubicBezTo>
                  <a:cubicBezTo>
                    <a:pt x="63201" y="28904"/>
                    <a:pt x="59733" y="32714"/>
                    <a:pt x="55064" y="34202"/>
                  </a:cubicBezTo>
                  <a:cubicBezTo>
                    <a:pt x="52620" y="34994"/>
                    <a:pt x="49998" y="35048"/>
                    <a:pt x="47445" y="35103"/>
                  </a:cubicBezTo>
                  <a:cubicBezTo>
                    <a:pt x="41806" y="35103"/>
                    <a:pt x="36181" y="34885"/>
                    <a:pt x="30665" y="33861"/>
                  </a:cubicBezTo>
                  <a:cubicBezTo>
                    <a:pt x="25941" y="32946"/>
                    <a:pt x="21326" y="31526"/>
                    <a:pt x="16548" y="30952"/>
                  </a:cubicBezTo>
                  <a:cubicBezTo>
                    <a:pt x="15452" y="30837"/>
                    <a:pt x="14338" y="30771"/>
                    <a:pt x="13224" y="30771"/>
                  </a:cubicBezTo>
                  <a:cubicBezTo>
                    <a:pt x="9481" y="30771"/>
                    <a:pt x="5738" y="31512"/>
                    <a:pt x="2676" y="33574"/>
                  </a:cubicBezTo>
                  <a:cubicBezTo>
                    <a:pt x="1652" y="34257"/>
                    <a:pt x="737" y="35048"/>
                    <a:pt x="0" y="36018"/>
                  </a:cubicBezTo>
                  <a:lnTo>
                    <a:pt x="110646" y="36018"/>
                  </a:lnTo>
                  <a:lnTo>
                    <a:pt x="110646" y="4096"/>
                  </a:lnTo>
                  <a:cubicBezTo>
                    <a:pt x="107807" y="2799"/>
                    <a:pt x="104953" y="1434"/>
                    <a:pt x="102004" y="410"/>
                  </a:cubicBezTo>
                  <a:cubicBezTo>
                    <a:pt x="101323" y="194"/>
                    <a:pt x="100592" y="1"/>
                    <a:pt x="99875" y="1"/>
                  </a:cubicBezTo>
                  <a:close/>
                </a:path>
              </a:pathLst>
            </a:custGeom>
            <a:solidFill>
              <a:srgbClr val="FA7268"/>
            </a:solidFill>
            <a:ln>
              <a:noFill/>
            </a:ln>
            <a:effectLst>
              <a:outerShdw blurRad="14287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10"/>
          <p:cNvSpPr txBox="1">
            <a:spLocks noGrp="1"/>
          </p:cNvSpPr>
          <p:nvPr>
            <p:ph type="subTitle" idx="1"/>
          </p:nvPr>
        </p:nvSpPr>
        <p:spPr>
          <a:xfrm flipH="1">
            <a:off x="2988137" y="1153775"/>
            <a:ext cx="57045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69" name="Google Shape;169;p10"/>
          <p:cNvSpPr txBox="1">
            <a:spLocks noGrp="1"/>
          </p:cNvSpPr>
          <p:nvPr>
            <p:ph type="subTitle" idx="2"/>
          </p:nvPr>
        </p:nvSpPr>
        <p:spPr>
          <a:xfrm flipH="1">
            <a:off x="2988137" y="1873234"/>
            <a:ext cx="57045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70" name="Google Shape;170;p10"/>
          <p:cNvSpPr txBox="1">
            <a:spLocks noGrp="1"/>
          </p:cNvSpPr>
          <p:nvPr>
            <p:ph type="subTitle" idx="3"/>
          </p:nvPr>
        </p:nvSpPr>
        <p:spPr>
          <a:xfrm flipH="1">
            <a:off x="2988144" y="2574853"/>
            <a:ext cx="57045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subTitle" idx="4"/>
          </p:nvPr>
        </p:nvSpPr>
        <p:spPr>
          <a:xfrm>
            <a:off x="2986635" y="1530075"/>
            <a:ext cx="35613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10"/>
          <p:cNvSpPr txBox="1">
            <a:spLocks noGrp="1"/>
          </p:cNvSpPr>
          <p:nvPr>
            <p:ph type="subTitle" idx="5"/>
          </p:nvPr>
        </p:nvSpPr>
        <p:spPr>
          <a:xfrm>
            <a:off x="2986635" y="2248923"/>
            <a:ext cx="35613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10"/>
          <p:cNvSpPr txBox="1">
            <a:spLocks noGrp="1"/>
          </p:cNvSpPr>
          <p:nvPr>
            <p:ph type="subTitle" idx="6"/>
          </p:nvPr>
        </p:nvSpPr>
        <p:spPr>
          <a:xfrm>
            <a:off x="2986635" y="2960400"/>
            <a:ext cx="35613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10"/>
          <p:cNvSpPr txBox="1">
            <a:spLocks noGrp="1"/>
          </p:cNvSpPr>
          <p:nvPr>
            <p:ph type="ctrTitle"/>
          </p:nvPr>
        </p:nvSpPr>
        <p:spPr>
          <a:xfrm>
            <a:off x="3773271" y="284100"/>
            <a:ext cx="4362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10"/>
          <p:cNvSpPr txBox="1">
            <a:spLocks noGrp="1"/>
          </p:cNvSpPr>
          <p:nvPr>
            <p:ph type="subTitle" idx="7"/>
          </p:nvPr>
        </p:nvSpPr>
        <p:spPr>
          <a:xfrm flipH="1">
            <a:off x="2988137" y="3276475"/>
            <a:ext cx="57045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76" name="Google Shape;176;p10"/>
          <p:cNvSpPr txBox="1">
            <a:spLocks noGrp="1"/>
          </p:cNvSpPr>
          <p:nvPr>
            <p:ph type="subTitle" idx="8"/>
          </p:nvPr>
        </p:nvSpPr>
        <p:spPr>
          <a:xfrm>
            <a:off x="2986635" y="3662025"/>
            <a:ext cx="35613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10"/>
          <p:cNvSpPr txBox="1">
            <a:spLocks noGrp="1"/>
          </p:cNvSpPr>
          <p:nvPr>
            <p:ph type="title" idx="9" hasCustomPrompt="1"/>
          </p:nvPr>
        </p:nvSpPr>
        <p:spPr>
          <a:xfrm>
            <a:off x="2252349" y="1191069"/>
            <a:ext cx="6783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10"/>
          <p:cNvSpPr txBox="1">
            <a:spLocks noGrp="1"/>
          </p:cNvSpPr>
          <p:nvPr>
            <p:ph type="title" idx="13" hasCustomPrompt="1"/>
          </p:nvPr>
        </p:nvSpPr>
        <p:spPr>
          <a:xfrm>
            <a:off x="2252349" y="1899947"/>
            <a:ext cx="6783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10"/>
          <p:cNvSpPr txBox="1">
            <a:spLocks noGrp="1"/>
          </p:cNvSpPr>
          <p:nvPr>
            <p:ph type="title" idx="14" hasCustomPrompt="1"/>
          </p:nvPr>
        </p:nvSpPr>
        <p:spPr>
          <a:xfrm>
            <a:off x="2252349" y="2621718"/>
            <a:ext cx="6783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0" name="Google Shape;180;p10"/>
          <p:cNvSpPr txBox="1">
            <a:spLocks noGrp="1"/>
          </p:cNvSpPr>
          <p:nvPr>
            <p:ph type="title" idx="15" hasCustomPrompt="1"/>
          </p:nvPr>
        </p:nvSpPr>
        <p:spPr>
          <a:xfrm>
            <a:off x="2252349" y="3306653"/>
            <a:ext cx="6783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780">
          <p15:clr>
            <a:srgbClr val="FA7B17"/>
          </p15:clr>
        </p15:guide>
        <p15:guide id="2" orient="horz" pos="987">
          <p15:clr>
            <a:srgbClr val="FA7B17"/>
          </p15:clr>
        </p15:guide>
        <p15:guide id="3" orient="horz" pos="1440">
          <p15:clr>
            <a:srgbClr val="FA7B17"/>
          </p15:clr>
        </p15:guide>
        <p15:guide id="4" orient="horz" pos="1892">
          <p15:clr>
            <a:srgbClr val="FA7B17"/>
          </p15:clr>
        </p15:guide>
        <p15:guide id="5" orient="horz" pos="232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6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/>
          <p:nvPr/>
        </p:nvSpPr>
        <p:spPr>
          <a:xfrm>
            <a:off x="0" y="13"/>
            <a:ext cx="9143700" cy="5143480"/>
          </a:xfrm>
          <a:custGeom>
            <a:avLst/>
            <a:gdLst/>
            <a:ahLst/>
            <a:cxnLst/>
            <a:rect l="l" t="t" r="r" b="b"/>
            <a:pathLst>
              <a:path w="285696" h="190464" extrusionOk="0">
                <a:moveTo>
                  <a:pt x="0" y="0"/>
                </a:moveTo>
                <a:lnTo>
                  <a:pt x="0" y="190464"/>
                </a:lnTo>
                <a:lnTo>
                  <a:pt x="285695" y="190464"/>
                </a:lnTo>
                <a:lnTo>
                  <a:pt x="285695" y="0"/>
                </a:lnTo>
                <a:close/>
              </a:path>
            </a:pathLst>
          </a:cu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18"/>
          <p:cNvGrpSpPr/>
          <p:nvPr/>
        </p:nvGrpSpPr>
        <p:grpSpPr>
          <a:xfrm rot="10800000">
            <a:off x="4666971" y="3009526"/>
            <a:ext cx="4476880" cy="2134014"/>
            <a:chOff x="0" y="0"/>
            <a:chExt cx="3980864" cy="1897576"/>
          </a:xfrm>
        </p:grpSpPr>
        <p:sp>
          <p:nvSpPr>
            <p:cNvPr id="270" name="Google Shape;270;p18"/>
            <p:cNvSpPr/>
            <p:nvPr/>
          </p:nvSpPr>
          <p:spPr>
            <a:xfrm>
              <a:off x="0" y="0"/>
              <a:ext cx="3980864" cy="1897576"/>
            </a:xfrm>
            <a:custGeom>
              <a:avLst/>
              <a:gdLst/>
              <a:ahLst/>
              <a:cxnLst/>
              <a:rect l="l" t="t" r="r" b="b"/>
              <a:pathLst>
                <a:path w="111384" h="65558" extrusionOk="0">
                  <a:moveTo>
                    <a:pt x="0" y="0"/>
                  </a:moveTo>
                  <a:lnTo>
                    <a:pt x="0" y="28276"/>
                  </a:lnTo>
                  <a:cubicBezTo>
                    <a:pt x="396" y="28563"/>
                    <a:pt x="792" y="28904"/>
                    <a:pt x="1201" y="29246"/>
                  </a:cubicBezTo>
                  <a:cubicBezTo>
                    <a:pt x="5297" y="33164"/>
                    <a:pt x="5229" y="39704"/>
                    <a:pt x="4328" y="45343"/>
                  </a:cubicBezTo>
                  <a:cubicBezTo>
                    <a:pt x="3413" y="50914"/>
                    <a:pt x="2048" y="57003"/>
                    <a:pt x="4547" y="62123"/>
                  </a:cubicBezTo>
                  <a:cubicBezTo>
                    <a:pt x="4956" y="62969"/>
                    <a:pt x="5461" y="63775"/>
                    <a:pt x="6144" y="64335"/>
                  </a:cubicBezTo>
                  <a:cubicBezTo>
                    <a:pt x="7236" y="65225"/>
                    <a:pt x="8669" y="65558"/>
                    <a:pt x="10065" y="65558"/>
                  </a:cubicBezTo>
                  <a:cubicBezTo>
                    <a:pt x="10275" y="65558"/>
                    <a:pt x="10484" y="65550"/>
                    <a:pt x="10691" y="65536"/>
                  </a:cubicBezTo>
                  <a:cubicBezTo>
                    <a:pt x="17859" y="65017"/>
                    <a:pt x="22924" y="58136"/>
                    <a:pt x="25368" y="51309"/>
                  </a:cubicBezTo>
                  <a:cubicBezTo>
                    <a:pt x="27757" y="44537"/>
                    <a:pt x="28781" y="37096"/>
                    <a:pt x="32945" y="31171"/>
                  </a:cubicBezTo>
                  <a:cubicBezTo>
                    <a:pt x="37205" y="25081"/>
                    <a:pt x="44428" y="21504"/>
                    <a:pt x="51828" y="20371"/>
                  </a:cubicBezTo>
                  <a:cubicBezTo>
                    <a:pt x="54117" y="20025"/>
                    <a:pt x="56414" y="19891"/>
                    <a:pt x="58716" y="19891"/>
                  </a:cubicBezTo>
                  <a:cubicBezTo>
                    <a:pt x="65506" y="19891"/>
                    <a:pt x="72348" y="21062"/>
                    <a:pt x="79189" y="21450"/>
                  </a:cubicBezTo>
                  <a:cubicBezTo>
                    <a:pt x="80306" y="21511"/>
                    <a:pt x="81435" y="21545"/>
                    <a:pt x="82569" y="21545"/>
                  </a:cubicBezTo>
                  <a:cubicBezTo>
                    <a:pt x="90737" y="21545"/>
                    <a:pt x="99142" y="19792"/>
                    <a:pt x="104789" y="14050"/>
                  </a:cubicBezTo>
                  <a:cubicBezTo>
                    <a:pt x="108653" y="10186"/>
                    <a:pt x="110428" y="5230"/>
                    <a:pt x="111384" y="0"/>
                  </a:cubicBezTo>
                  <a:close/>
                </a:path>
              </a:pathLst>
            </a:custGeom>
            <a:solidFill>
              <a:srgbClr val="5CE6D9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0" y="0"/>
              <a:ext cx="3718818" cy="1483171"/>
            </a:xfrm>
            <a:custGeom>
              <a:avLst/>
              <a:gdLst/>
              <a:ahLst/>
              <a:cxnLst/>
              <a:rect l="l" t="t" r="r" b="b"/>
              <a:pathLst>
                <a:path w="104052" h="51241" extrusionOk="0">
                  <a:moveTo>
                    <a:pt x="0" y="0"/>
                  </a:moveTo>
                  <a:lnTo>
                    <a:pt x="0" y="20303"/>
                  </a:lnTo>
                  <a:cubicBezTo>
                    <a:pt x="1993" y="21272"/>
                    <a:pt x="4096" y="22132"/>
                    <a:pt x="5803" y="23552"/>
                  </a:cubicBezTo>
                  <a:cubicBezTo>
                    <a:pt x="9052" y="26447"/>
                    <a:pt x="9789" y="31171"/>
                    <a:pt x="9667" y="35499"/>
                  </a:cubicBezTo>
                  <a:cubicBezTo>
                    <a:pt x="9557" y="39827"/>
                    <a:pt x="8875" y="44196"/>
                    <a:pt x="9953" y="48415"/>
                  </a:cubicBezTo>
                  <a:cubicBezTo>
                    <a:pt x="10185" y="49098"/>
                    <a:pt x="10417" y="49835"/>
                    <a:pt x="10923" y="50340"/>
                  </a:cubicBezTo>
                  <a:cubicBezTo>
                    <a:pt x="11511" y="50982"/>
                    <a:pt x="12300" y="51240"/>
                    <a:pt x="13140" y="51240"/>
                  </a:cubicBezTo>
                  <a:cubicBezTo>
                    <a:pt x="14248" y="51240"/>
                    <a:pt x="15444" y="50790"/>
                    <a:pt x="16384" y="50176"/>
                  </a:cubicBezTo>
                  <a:cubicBezTo>
                    <a:pt x="21108" y="47104"/>
                    <a:pt x="23156" y="41356"/>
                    <a:pt x="25313" y="36182"/>
                  </a:cubicBezTo>
                  <a:cubicBezTo>
                    <a:pt x="28221" y="29300"/>
                    <a:pt x="32140" y="22474"/>
                    <a:pt x="38516" y="18596"/>
                  </a:cubicBezTo>
                  <a:cubicBezTo>
                    <a:pt x="41643" y="16726"/>
                    <a:pt x="45165" y="15647"/>
                    <a:pt x="48756" y="14787"/>
                  </a:cubicBezTo>
                  <a:cubicBezTo>
                    <a:pt x="55241" y="13258"/>
                    <a:pt x="61959" y="12452"/>
                    <a:pt x="68662" y="12343"/>
                  </a:cubicBezTo>
                  <a:cubicBezTo>
                    <a:pt x="68928" y="12341"/>
                    <a:pt x="69193" y="12340"/>
                    <a:pt x="69459" y="12340"/>
                  </a:cubicBezTo>
                  <a:cubicBezTo>
                    <a:pt x="72008" y="12340"/>
                    <a:pt x="74586" y="12420"/>
                    <a:pt x="77156" y="12420"/>
                  </a:cubicBezTo>
                  <a:cubicBezTo>
                    <a:pt x="81907" y="12420"/>
                    <a:pt x="86628" y="12146"/>
                    <a:pt x="91081" y="10582"/>
                  </a:cubicBezTo>
                  <a:cubicBezTo>
                    <a:pt x="96938" y="8588"/>
                    <a:pt x="100925" y="4724"/>
                    <a:pt x="104052" y="0"/>
                  </a:cubicBezTo>
                  <a:close/>
                </a:path>
              </a:pathLst>
            </a:custGeom>
            <a:solidFill>
              <a:srgbClr val="A4243B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0" y="0"/>
              <a:ext cx="3403592" cy="907947"/>
            </a:xfrm>
            <a:custGeom>
              <a:avLst/>
              <a:gdLst/>
              <a:ahLst/>
              <a:cxnLst/>
              <a:rect l="l" t="t" r="r" b="b"/>
              <a:pathLst>
                <a:path w="95232" h="31368" extrusionOk="0">
                  <a:moveTo>
                    <a:pt x="0" y="0"/>
                  </a:moveTo>
                  <a:lnTo>
                    <a:pt x="0" y="14050"/>
                  </a:lnTo>
                  <a:cubicBezTo>
                    <a:pt x="683" y="14159"/>
                    <a:pt x="1365" y="14336"/>
                    <a:pt x="2048" y="14446"/>
                  </a:cubicBezTo>
                  <a:cubicBezTo>
                    <a:pt x="7345" y="15702"/>
                    <a:pt x="11783" y="20194"/>
                    <a:pt x="13025" y="25491"/>
                  </a:cubicBezTo>
                  <a:cubicBezTo>
                    <a:pt x="13421" y="27129"/>
                    <a:pt x="13544" y="28959"/>
                    <a:pt x="14732" y="30201"/>
                  </a:cubicBezTo>
                  <a:cubicBezTo>
                    <a:pt x="15500" y="31015"/>
                    <a:pt x="16547" y="31367"/>
                    <a:pt x="17646" y="31367"/>
                  </a:cubicBezTo>
                  <a:cubicBezTo>
                    <a:pt x="19165" y="31367"/>
                    <a:pt x="20783" y="30695"/>
                    <a:pt x="21900" y="29642"/>
                  </a:cubicBezTo>
                  <a:cubicBezTo>
                    <a:pt x="23893" y="27812"/>
                    <a:pt x="24917" y="25204"/>
                    <a:pt x="26228" y="22924"/>
                  </a:cubicBezTo>
                  <a:cubicBezTo>
                    <a:pt x="30215" y="16098"/>
                    <a:pt x="37383" y="11606"/>
                    <a:pt x="44947" y="9271"/>
                  </a:cubicBezTo>
                  <a:cubicBezTo>
                    <a:pt x="52456" y="6936"/>
                    <a:pt x="60470" y="6540"/>
                    <a:pt x="68321" y="6144"/>
                  </a:cubicBezTo>
                  <a:lnTo>
                    <a:pt x="78561" y="5626"/>
                  </a:lnTo>
                  <a:cubicBezTo>
                    <a:pt x="83968" y="5407"/>
                    <a:pt x="91477" y="3987"/>
                    <a:pt x="95232" y="0"/>
                  </a:cubicBezTo>
                  <a:close/>
                </a:path>
              </a:pathLst>
            </a:custGeom>
            <a:solidFill>
              <a:srgbClr val="ED5F5F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14118" y="0"/>
              <a:ext cx="2434037" cy="496725"/>
            </a:xfrm>
            <a:custGeom>
              <a:avLst/>
              <a:gdLst/>
              <a:ahLst/>
              <a:cxnLst/>
              <a:rect l="l" t="t" r="r" b="b"/>
              <a:pathLst>
                <a:path w="68104" h="17161" extrusionOk="0">
                  <a:moveTo>
                    <a:pt x="1" y="0"/>
                  </a:moveTo>
                  <a:cubicBezTo>
                    <a:pt x="178" y="110"/>
                    <a:pt x="397" y="232"/>
                    <a:pt x="574" y="342"/>
                  </a:cubicBezTo>
                  <a:cubicBezTo>
                    <a:pt x="2622" y="1530"/>
                    <a:pt x="5012" y="1994"/>
                    <a:pt x="7114" y="3072"/>
                  </a:cubicBezTo>
                  <a:cubicBezTo>
                    <a:pt x="9900" y="4602"/>
                    <a:pt x="12002" y="7400"/>
                    <a:pt x="12753" y="10527"/>
                  </a:cubicBezTo>
                  <a:cubicBezTo>
                    <a:pt x="13204" y="12575"/>
                    <a:pt x="13258" y="15019"/>
                    <a:pt x="14910" y="16384"/>
                  </a:cubicBezTo>
                  <a:cubicBezTo>
                    <a:pt x="15589" y="16928"/>
                    <a:pt x="16387" y="17160"/>
                    <a:pt x="17215" y="17160"/>
                  </a:cubicBezTo>
                  <a:cubicBezTo>
                    <a:pt x="18819" y="17160"/>
                    <a:pt x="20539" y="16290"/>
                    <a:pt x="21737" y="15128"/>
                  </a:cubicBezTo>
                  <a:cubicBezTo>
                    <a:pt x="23498" y="13312"/>
                    <a:pt x="24700" y="10923"/>
                    <a:pt x="26625" y="9326"/>
                  </a:cubicBezTo>
                  <a:cubicBezTo>
                    <a:pt x="28277" y="8015"/>
                    <a:pt x="30325" y="7278"/>
                    <a:pt x="32373" y="6772"/>
                  </a:cubicBezTo>
                  <a:cubicBezTo>
                    <a:pt x="37780" y="5352"/>
                    <a:pt x="43405" y="5011"/>
                    <a:pt x="48934" y="4492"/>
                  </a:cubicBezTo>
                  <a:cubicBezTo>
                    <a:pt x="54505" y="3987"/>
                    <a:pt x="60130" y="3304"/>
                    <a:pt x="65373" y="1256"/>
                  </a:cubicBezTo>
                  <a:cubicBezTo>
                    <a:pt x="66274" y="915"/>
                    <a:pt x="67243" y="451"/>
                    <a:pt x="68104" y="0"/>
                  </a:cubicBezTo>
                  <a:close/>
                </a:path>
              </a:pathLst>
            </a:custGeom>
            <a:solidFill>
              <a:srgbClr val="FA7268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18"/>
          <p:cNvSpPr txBox="1">
            <a:spLocks noGrp="1"/>
          </p:cNvSpPr>
          <p:nvPr>
            <p:ph type="ctrTitle"/>
          </p:nvPr>
        </p:nvSpPr>
        <p:spPr>
          <a:xfrm flipH="1">
            <a:off x="1008603" y="417850"/>
            <a:ext cx="22677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275" name="Google Shape;275;p18"/>
          <p:cNvCxnSpPr/>
          <p:nvPr/>
        </p:nvCxnSpPr>
        <p:spPr>
          <a:xfrm rot="10800000">
            <a:off x="9326" y="1611875"/>
            <a:ext cx="1958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1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Barlow Condensed"/>
              <a:buNone/>
              <a:defRPr sz="2800">
                <a:solidFill>
                  <a:srgbClr val="999999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Squada One"/>
              <a:buNone/>
              <a:defRPr sz="2800">
                <a:solidFill>
                  <a:srgbClr val="999999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Squada One"/>
              <a:buNone/>
              <a:defRPr sz="2800">
                <a:solidFill>
                  <a:srgbClr val="999999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Squada One"/>
              <a:buNone/>
              <a:defRPr sz="2800">
                <a:solidFill>
                  <a:srgbClr val="999999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Squada One"/>
              <a:buNone/>
              <a:defRPr sz="2800">
                <a:solidFill>
                  <a:srgbClr val="999999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Squada One"/>
              <a:buNone/>
              <a:defRPr sz="2800">
                <a:solidFill>
                  <a:srgbClr val="999999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Squada One"/>
              <a:buNone/>
              <a:defRPr sz="2800">
                <a:solidFill>
                  <a:srgbClr val="999999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Squada One"/>
              <a:buNone/>
              <a:defRPr sz="2800">
                <a:solidFill>
                  <a:srgbClr val="999999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Squada One"/>
              <a:buNone/>
              <a:defRPr sz="2800">
                <a:solidFill>
                  <a:srgbClr val="999999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oboto Slab Regular"/>
              <a:buChar char="●"/>
              <a:defRPr sz="1200">
                <a:solidFill>
                  <a:srgbClr val="999999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oboto Slab Regular"/>
              <a:buChar char="○"/>
              <a:defRPr sz="1200">
                <a:solidFill>
                  <a:srgbClr val="999999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oboto Slab Regular"/>
              <a:buChar char="■"/>
              <a:defRPr sz="1200">
                <a:solidFill>
                  <a:srgbClr val="999999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oboto Slab Regular"/>
              <a:buChar char="●"/>
              <a:defRPr sz="1200">
                <a:solidFill>
                  <a:srgbClr val="999999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oboto Slab Regular"/>
              <a:buChar char="○"/>
              <a:defRPr sz="1200">
                <a:solidFill>
                  <a:srgbClr val="999999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oboto Slab Regular"/>
              <a:buChar char="■"/>
              <a:defRPr sz="1200">
                <a:solidFill>
                  <a:srgbClr val="999999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oboto Slab Regular"/>
              <a:buChar char="●"/>
              <a:defRPr sz="1200">
                <a:solidFill>
                  <a:srgbClr val="999999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oboto Slab Regular"/>
              <a:buChar char="○"/>
              <a:defRPr sz="1200">
                <a:solidFill>
                  <a:srgbClr val="999999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Roboto Slab Regular"/>
              <a:buChar char="■"/>
              <a:defRPr sz="1200">
                <a:solidFill>
                  <a:srgbClr val="999999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64" r:id="rId5"/>
    <p:sldLayoutId id="214748367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"/>
          <p:cNvSpPr txBox="1">
            <a:spLocks noGrp="1"/>
          </p:cNvSpPr>
          <p:nvPr>
            <p:ph type="ctrTitle"/>
          </p:nvPr>
        </p:nvSpPr>
        <p:spPr>
          <a:xfrm flipH="1">
            <a:off x="2406214" y="2236525"/>
            <a:ext cx="5285504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SISTEM PENDUKUNG KEPUTUSAN</a:t>
            </a:r>
            <a:br>
              <a:rPr lang="en-ID" dirty="0"/>
            </a:br>
            <a:r>
              <a:rPr lang="en-ID" dirty="0"/>
              <a:t>PEMILIHAN JURUSAN SMK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4"/>
          <p:cNvSpPr txBox="1">
            <a:spLocks noGrp="1"/>
          </p:cNvSpPr>
          <p:nvPr>
            <p:ph type="ctrTitle"/>
          </p:nvPr>
        </p:nvSpPr>
        <p:spPr>
          <a:xfrm>
            <a:off x="653143" y="79829"/>
            <a:ext cx="2355449" cy="546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rgbClr val="FFFFFF"/>
                </a:solidFill>
              </a:rPr>
              <a:t>DESKRIPSI SINGKAT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7467E4-47F9-4DF5-9EB7-5628DD61DC88}"/>
              </a:ext>
            </a:extLst>
          </p:cNvPr>
          <p:cNvSpPr/>
          <p:nvPr/>
        </p:nvSpPr>
        <p:spPr>
          <a:xfrm>
            <a:off x="852417" y="1540698"/>
            <a:ext cx="571529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just"/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Sistem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Penunjang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keputusan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dibangun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untuk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memacahkan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masalah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yang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sifatnya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tidak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terstruktur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.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Untuk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membantu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dalam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pengambilan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keputusan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dalam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pemilihan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jurusan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di SMK Negeri 1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Seyegan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.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Sistem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yang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mempunyai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kriteria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kriteria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tertentu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dalam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penilaian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kemudian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hasil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penilain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tersebut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akan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dilakukan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perangkingan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sehingga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diperoleh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data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pemilihan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jurusan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 yang </a:t>
            </a:r>
            <a:r>
              <a:rPr lang="en-US" sz="1600" b="1" dirty="0" err="1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tepat</a:t>
            </a:r>
            <a:r>
              <a:rPr lang="en-US" sz="1600" b="1" dirty="0">
                <a:solidFill>
                  <a:srgbClr val="002060"/>
                </a:solidFill>
                <a:latin typeface="Roboto Slab Regular" panose="020B0604020202020204" charset="0"/>
                <a:ea typeface="Roboto Slab Regular" panose="020B0604020202020204" charset="0"/>
              </a:rPr>
              <a:t>.</a:t>
            </a:r>
            <a:endParaRPr lang="en-US" sz="1600" dirty="0">
              <a:solidFill>
                <a:srgbClr val="002060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 txBox="1">
            <a:spLocks noGrp="1"/>
          </p:cNvSpPr>
          <p:nvPr>
            <p:ph type="ctrTitle"/>
          </p:nvPr>
        </p:nvSpPr>
        <p:spPr>
          <a:xfrm flipH="1">
            <a:off x="2831850" y="1901250"/>
            <a:ext cx="34803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Herdhani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4" name="Google Shape;370;p29">
            <a:extLst>
              <a:ext uri="{FF2B5EF4-FFF2-40B4-BE49-F238E27FC236}">
                <a16:creationId xmlns:a16="http://schemas.microsoft.com/office/drawing/2014/main" id="{05FAAA11-0DCC-451B-8FCE-B4CA3A35AF42}"/>
              </a:ext>
            </a:extLst>
          </p:cNvPr>
          <p:cNvSpPr txBox="1">
            <a:spLocks/>
          </p:cNvSpPr>
          <p:nvPr/>
        </p:nvSpPr>
        <p:spPr>
          <a:xfrm flipH="1">
            <a:off x="2831850" y="2765923"/>
            <a:ext cx="34803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rlow Condensed"/>
              <a:buNone/>
              <a:defRPr sz="4800" b="0" i="0" u="none" strike="noStrike" cap="none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dirty="0"/>
              <a:t>17.12.0137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 txBox="1">
            <a:spLocks noGrp="1"/>
          </p:cNvSpPr>
          <p:nvPr>
            <p:ph type="subTitle" idx="1"/>
          </p:nvPr>
        </p:nvSpPr>
        <p:spPr>
          <a:xfrm flipH="1">
            <a:off x="3926115" y="1324410"/>
            <a:ext cx="129177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</a:t>
            </a:r>
            <a:r>
              <a:rPr lang="en-ID" sz="2400" dirty="0"/>
              <a:t>DMIN</a:t>
            </a:r>
            <a:endParaRPr sz="2400" dirty="0"/>
          </a:p>
        </p:txBody>
      </p:sp>
      <p:sp>
        <p:nvSpPr>
          <p:cNvPr id="380" name="Google Shape;380;p30"/>
          <p:cNvSpPr txBox="1">
            <a:spLocks noGrp="1"/>
          </p:cNvSpPr>
          <p:nvPr>
            <p:ph type="subTitle" idx="4"/>
          </p:nvPr>
        </p:nvSpPr>
        <p:spPr>
          <a:xfrm>
            <a:off x="2433775" y="1791852"/>
            <a:ext cx="4276449" cy="188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/>
              <a:t>Mengolah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data yang </a:t>
            </a:r>
            <a:r>
              <a:rPr lang="en-US" sz="1600" dirty="0" err="1"/>
              <a:t>deperlukan</a:t>
            </a:r>
            <a:endParaRPr sz="1600" dirty="0"/>
          </a:p>
        </p:txBody>
      </p:sp>
      <p:sp>
        <p:nvSpPr>
          <p:cNvPr id="382" name="Google Shape;382;p30"/>
          <p:cNvSpPr txBox="1">
            <a:spLocks noGrp="1"/>
          </p:cNvSpPr>
          <p:nvPr>
            <p:ph type="ctrTitle"/>
          </p:nvPr>
        </p:nvSpPr>
        <p:spPr>
          <a:xfrm>
            <a:off x="6473371" y="284100"/>
            <a:ext cx="16619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dirty="0">
                <a:solidFill>
                  <a:srgbClr val="9C1B40"/>
                </a:solidFill>
              </a:rPr>
              <a:t>USER</a:t>
            </a:r>
            <a:endParaRPr sz="4000" dirty="0"/>
          </a:p>
        </p:txBody>
      </p:sp>
      <p:sp>
        <p:nvSpPr>
          <p:cNvPr id="33" name="Google Shape;379;p30">
            <a:extLst>
              <a:ext uri="{FF2B5EF4-FFF2-40B4-BE49-F238E27FC236}">
                <a16:creationId xmlns:a16="http://schemas.microsoft.com/office/drawing/2014/main" id="{88A3BDF7-DC02-49AE-897A-9D6F7CAA8D53}"/>
              </a:ext>
            </a:extLst>
          </p:cNvPr>
          <p:cNvSpPr txBox="1">
            <a:spLocks/>
          </p:cNvSpPr>
          <p:nvPr/>
        </p:nvSpPr>
        <p:spPr>
          <a:xfrm flipH="1">
            <a:off x="3926115" y="2260920"/>
            <a:ext cx="129177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 b="0" i="0" u="none" strike="noStrike" cap="none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 b="0" i="0" u="none" strike="noStrike" cap="none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 b="0" i="0" u="none" strike="noStrike" cap="none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 b="0" i="0" u="none" strike="noStrike" cap="none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 b="0" i="0" u="none" strike="noStrike" cap="none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 b="0" i="0" u="none" strike="noStrike" cap="none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 b="0" i="0" u="none" strike="noStrike" cap="none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 b="0" i="0" u="none" strike="noStrike" cap="none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None/>
              <a:defRPr sz="1800" b="0" i="0" u="none" strike="noStrike" cap="none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marL="0" indent="0" algn="ctr"/>
            <a:r>
              <a:rPr lang="en-US" sz="2400" dirty="0"/>
              <a:t>GURU</a:t>
            </a:r>
          </a:p>
        </p:txBody>
      </p:sp>
      <p:sp>
        <p:nvSpPr>
          <p:cNvPr id="34" name="Google Shape;380;p30">
            <a:extLst>
              <a:ext uri="{FF2B5EF4-FFF2-40B4-BE49-F238E27FC236}">
                <a16:creationId xmlns:a16="http://schemas.microsoft.com/office/drawing/2014/main" id="{AA212038-8790-4B7E-A807-6C515F744060}"/>
              </a:ext>
            </a:extLst>
          </p:cNvPr>
          <p:cNvSpPr txBox="1">
            <a:spLocks/>
          </p:cNvSpPr>
          <p:nvPr/>
        </p:nvSpPr>
        <p:spPr>
          <a:xfrm>
            <a:off x="2433775" y="2728362"/>
            <a:ext cx="4276449" cy="188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Slab Regular"/>
              <a:buNone/>
              <a:defRPr sz="10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Slab Regular"/>
              <a:buNone/>
              <a:defRPr sz="10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Slab Regular"/>
              <a:buNone/>
              <a:defRPr sz="10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Slab Regular"/>
              <a:buNone/>
              <a:defRPr sz="10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Slab Regular"/>
              <a:buNone/>
              <a:defRPr sz="10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Slab Regular"/>
              <a:buNone/>
              <a:defRPr sz="10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Slab Regular"/>
              <a:buNone/>
              <a:defRPr sz="10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Slab Regular"/>
              <a:buNone/>
              <a:defRPr sz="10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Slab Regular"/>
              <a:buNone/>
              <a:defRPr sz="1000" b="0" i="0" u="none" strike="noStrike" cap="none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/>
              <a:t>Olah</a:t>
            </a:r>
            <a:r>
              <a:rPr lang="en-US" sz="1600" dirty="0"/>
              <a:t> data user dan </a:t>
            </a:r>
            <a:r>
              <a:rPr lang="en-US" sz="1600" dirty="0" err="1"/>
              <a:t>menghitung</a:t>
            </a:r>
            <a:r>
              <a:rPr lang="en-US" sz="1600" dirty="0"/>
              <a:t> SAW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9A7CE-18B5-4430-8818-D70D87A95241}"/>
              </a:ext>
            </a:extLst>
          </p:cNvPr>
          <p:cNvSpPr/>
          <p:nvPr/>
        </p:nvSpPr>
        <p:spPr>
          <a:xfrm>
            <a:off x="0" y="1030514"/>
            <a:ext cx="2481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C1B40"/>
                </a:solidFill>
                <a:latin typeface="Barlow Condensed" panose="020B0604020202020204" charset="0"/>
              </a:rPr>
              <a:t>IMPLEMENTASI ERD</a:t>
            </a:r>
            <a:endParaRPr lang="en-ID" sz="2800" dirty="0">
              <a:latin typeface="Barlow Condense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052E1A-270C-491F-9CA1-0BA7891DD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915" y="252690"/>
            <a:ext cx="4673599" cy="46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15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Wave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77</Words>
  <Application>Microsoft Office PowerPoint</Application>
  <PresentationFormat>On-screen Show (16:9)</PresentationFormat>
  <Paragraphs>11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Barlow Condensed</vt:lpstr>
      <vt:lpstr>Roboto Slab Regular</vt:lpstr>
      <vt:lpstr>Arial</vt:lpstr>
      <vt:lpstr>Squada One</vt:lpstr>
      <vt:lpstr>Data Waves by Slidesgo</vt:lpstr>
      <vt:lpstr>SISTEM PENDUKUNG KEPUTUSAN PEMILIHAN JURUSAN SMK</vt:lpstr>
      <vt:lpstr>DESKRIPSI SINGKAT</vt:lpstr>
      <vt:lpstr>Herdhani </vt:lpstr>
      <vt:lpstr>USER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PENDUKUNG KEPUTUSAN PEMILIHAN JURUSAN SMK</dc:title>
  <cp:lastModifiedBy>HERDHANI</cp:lastModifiedBy>
  <cp:revision>11</cp:revision>
  <dcterms:modified xsi:type="dcterms:W3CDTF">2020-01-01T16:10:22Z</dcterms:modified>
</cp:coreProperties>
</file>