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7"/>
  </p:notesMasterIdLst>
  <p:handoutMasterIdLst>
    <p:handoutMasterId r:id="rId18"/>
  </p:handoutMasterIdLst>
  <p:sldIdLst>
    <p:sldId id="316" r:id="rId5"/>
    <p:sldId id="317" r:id="rId6"/>
    <p:sldId id="324" r:id="rId7"/>
    <p:sldId id="340" r:id="rId8"/>
    <p:sldId id="328" r:id="rId9"/>
    <p:sldId id="339" r:id="rId10"/>
    <p:sldId id="337" r:id="rId11"/>
    <p:sldId id="341" r:id="rId12"/>
    <p:sldId id="342" r:id="rId13"/>
    <p:sldId id="343" r:id="rId14"/>
    <p:sldId id="336" r:id="rId15"/>
    <p:sldId id="33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4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7/6/2021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7/6/2021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040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3484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295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07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08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594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71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74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72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425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78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652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flexboxfroggy.com/" TargetMode="External"/><Relationship Id="rId3" Type="http://schemas.openxmlformats.org/officeDocument/2006/relationships/hyperlink" Target="https://www.w3schools.com/html/default.asp" TargetMode="External"/><Relationship Id="rId7" Type="http://schemas.openxmlformats.org/officeDocument/2006/relationships/hyperlink" Target="https://css-tricks.com/snippets/css/a-guide-to-flexbox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html.com/css/" TargetMode="External"/><Relationship Id="rId5" Type="http://schemas.openxmlformats.org/officeDocument/2006/relationships/hyperlink" Target="https://html.com/" TargetMode="External"/><Relationship Id="rId10" Type="http://schemas.openxmlformats.org/officeDocument/2006/relationships/hyperlink" Target="https://docs.microsoft.com/en-us/aspnet/core/razor-pages/?view=aspnetcore-5.0&amp;tabs=visual-studio" TargetMode="External"/><Relationship Id="rId4" Type="http://schemas.openxmlformats.org/officeDocument/2006/relationships/hyperlink" Target="https://www.w3schools.com/css/default.asp" TargetMode="External"/><Relationship Id="rId9" Type="http://schemas.openxmlformats.org/officeDocument/2006/relationships/hyperlink" Target="https://www.w3schools.com/j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HTML?</a:t>
            </a:r>
          </a:p>
          <a:p>
            <a:r>
              <a:rPr lang="en-US" sz="3600" dirty="0"/>
              <a:t>What is CSS ?</a:t>
            </a:r>
          </a:p>
          <a:p>
            <a:r>
              <a:rPr lang="en-US" sz="3600" dirty="0"/>
              <a:t>Hands-On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1026" name="Picture 2" descr="Αποτέλεσμα εικόνας για html css js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786932"/>
            <a:ext cx="28384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Αποτέλεσμα εικόνας για html css js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43" y="3789040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22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</a:t>
            </a:r>
            <a:r>
              <a:rPr lang="en-US" sz="4000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51848" y="1698486"/>
            <a:ext cx="3261359" cy="31706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Syntax</a:t>
            </a:r>
          </a:p>
          <a:p>
            <a:r>
              <a:rPr lang="en-US" dirty="0"/>
              <a:t>Variables &amp; functions</a:t>
            </a:r>
          </a:p>
          <a:p>
            <a:r>
              <a:rPr lang="en-US" sz="2000" dirty="0"/>
              <a:t>External libs</a:t>
            </a:r>
          </a:p>
          <a:p>
            <a:r>
              <a:rPr lang="en-US" dirty="0"/>
              <a:t>Common errors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BE3FF0-09BD-4579-ABF6-C8241477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268760"/>
            <a:ext cx="1433322" cy="155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8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 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3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Useful links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51848" y="1698486"/>
            <a:ext cx="6696280" cy="3818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https://www.w3schools.com/html/default.asp</a:t>
            </a:r>
            <a:endParaRPr lang="en-US" sz="2000" dirty="0"/>
          </a:p>
          <a:p>
            <a:r>
              <a:rPr lang="en-US" dirty="0">
                <a:hlinkClick r:id="rId4"/>
              </a:rPr>
              <a:t>https://www.w3schools.com/css/default.asp</a:t>
            </a:r>
            <a:endParaRPr lang="en-US" dirty="0"/>
          </a:p>
          <a:p>
            <a:r>
              <a:rPr lang="en-US" dirty="0">
                <a:hlinkClick r:id="rId5"/>
              </a:rPr>
              <a:t>https://html.com/</a:t>
            </a:r>
            <a:endParaRPr lang="en-US" dirty="0"/>
          </a:p>
          <a:p>
            <a:r>
              <a:rPr lang="en-US" dirty="0">
                <a:hlinkClick r:id="rId6"/>
              </a:rPr>
              <a:t>https://html.com/css/</a:t>
            </a:r>
            <a:endParaRPr lang="en-US" dirty="0"/>
          </a:p>
          <a:p>
            <a:r>
              <a:rPr lang="en-US" dirty="0">
                <a:hlinkClick r:id="rId7"/>
              </a:rPr>
              <a:t>https://css-tricks.com/snippets/css/a-guide-to-flexbox/</a:t>
            </a:r>
            <a:endParaRPr lang="en-US" dirty="0"/>
          </a:p>
          <a:p>
            <a:r>
              <a:rPr lang="en-US" dirty="0">
                <a:hlinkClick r:id="rId8"/>
              </a:rPr>
              <a:t>https://flexboxfroggy.com/</a:t>
            </a:r>
            <a:endParaRPr lang="en-US" dirty="0"/>
          </a:p>
          <a:p>
            <a:r>
              <a:rPr lang="en-US" dirty="0">
                <a:hlinkClick r:id="rId9"/>
              </a:rPr>
              <a:t>https://www.w3schools.com/js/</a:t>
            </a:r>
            <a:endParaRPr lang="en-US" dirty="0"/>
          </a:p>
          <a:p>
            <a:r>
              <a:rPr lang="en-US" dirty="0">
                <a:hlinkClick r:id="rId10"/>
              </a:rPr>
              <a:t>https://docs.microsoft.com/en-us/aspnet/core/razor-pages/?view=aspnetcore-5.0&amp;tabs=visual-studio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3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HTML</a:t>
            </a:r>
            <a:r>
              <a:rPr lang="en-US" dirty="0"/>
              <a:t>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0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HTML</a:t>
            </a:r>
            <a:r>
              <a:rPr lang="en-US" dirty="0"/>
              <a:t>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51848" y="1698486"/>
            <a:ext cx="3261359" cy="3530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Syntax</a:t>
            </a:r>
          </a:p>
          <a:p>
            <a:r>
              <a:rPr lang="en-US" sz="2000" dirty="0"/>
              <a:t>Structure</a:t>
            </a:r>
          </a:p>
          <a:p>
            <a:r>
              <a:rPr lang="en-US" dirty="0"/>
              <a:t>Basic elements</a:t>
            </a:r>
            <a:endParaRPr lang="en-US" sz="2000" dirty="0"/>
          </a:p>
          <a:p>
            <a:r>
              <a:rPr lang="en-US" dirty="0"/>
              <a:t>Browser differences</a:t>
            </a:r>
          </a:p>
          <a:p>
            <a:r>
              <a:rPr lang="en-US" dirty="0"/>
              <a:t>Inline vs block</a:t>
            </a:r>
          </a:p>
          <a:p>
            <a:r>
              <a:rPr lang="en-US" sz="2000" dirty="0"/>
              <a:t>Forms</a:t>
            </a:r>
          </a:p>
          <a:p>
            <a:r>
              <a:rPr lang="en-US" dirty="0"/>
              <a:t>Head</a:t>
            </a:r>
            <a:endParaRPr lang="en-US" sz="2000" dirty="0"/>
          </a:p>
        </p:txBody>
      </p:sp>
      <p:pic>
        <p:nvPicPr>
          <p:cNvPr id="1028" name="Picture 4" descr="Αποτέλεσμα εικόνας για html5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196752"/>
            <a:ext cx="2826181" cy="282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5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533446"/>
            <a:ext cx="9594202" cy="63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2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CSS?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112474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sz="4000" dirty="0"/>
              <a:t>What is CSS</a:t>
            </a:r>
            <a:r>
              <a:rPr lang="en-US" dirty="0"/>
              <a:t>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51848" y="1698486"/>
            <a:ext cx="3261359" cy="31706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Syntax</a:t>
            </a:r>
          </a:p>
          <a:p>
            <a:r>
              <a:rPr lang="en-US" sz="2000" dirty="0"/>
              <a:t>Selectors</a:t>
            </a:r>
          </a:p>
          <a:p>
            <a:r>
              <a:rPr lang="en-US" dirty="0"/>
              <a:t>Declaration</a:t>
            </a:r>
          </a:p>
          <a:p>
            <a:r>
              <a:rPr lang="en-US" sz="2000" dirty="0"/>
              <a:t>Basic selectors</a:t>
            </a:r>
          </a:p>
          <a:p>
            <a:r>
              <a:rPr lang="en-US" dirty="0"/>
              <a:t>Specificity</a:t>
            </a:r>
          </a:p>
          <a:p>
            <a:r>
              <a:rPr lang="en-US" sz="2000" dirty="0"/>
              <a:t>Responsive design</a:t>
            </a:r>
          </a:p>
        </p:txBody>
      </p:sp>
      <p:pic>
        <p:nvPicPr>
          <p:cNvPr id="2050" name="Picture 2" descr="CSS3 logo and wordmar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990600"/>
            <a:ext cx="11430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1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</a:t>
            </a:r>
            <a:r>
              <a:rPr lang="en-US" sz="6000" dirty="0" err="1"/>
              <a:t>Javascript</a:t>
            </a:r>
            <a:r>
              <a:rPr lang="en-US" sz="6000" dirty="0"/>
              <a:t>?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1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JavaScript vs JavaScript">
            <a:extLst>
              <a:ext uri="{FF2B5EF4-FFF2-40B4-BE49-F238E27FC236}">
                <a16:creationId xmlns:a16="http://schemas.microsoft.com/office/drawing/2014/main" id="{18C03E81-A839-4BB1-B83F-4A6A1CD1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524000"/>
            <a:ext cx="714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61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1850</TotalTime>
  <Words>169</Words>
  <Application>Microsoft Office PowerPoint</Application>
  <PresentationFormat>Widescreen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ModernClassicBlock-3</vt:lpstr>
      <vt:lpstr>Intro</vt:lpstr>
      <vt:lpstr>What is HTML?</vt:lpstr>
      <vt:lpstr>What is HTML?</vt:lpstr>
      <vt:lpstr>PowerPoint Presentation</vt:lpstr>
      <vt:lpstr>What is CSS?</vt:lpstr>
      <vt:lpstr>PowerPoint Presentation</vt:lpstr>
      <vt:lpstr>What is CSS?</vt:lpstr>
      <vt:lpstr>What is Javascript?</vt:lpstr>
      <vt:lpstr>PowerPoint Presentation</vt:lpstr>
      <vt:lpstr>What is Javascript?</vt:lpstr>
      <vt:lpstr>Hands on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creator>Stavros Kasidis</dc:creator>
  <cp:lastModifiedBy>Anargyros Roussos</cp:lastModifiedBy>
  <cp:revision>84</cp:revision>
  <dcterms:created xsi:type="dcterms:W3CDTF">2021-01-27T07:47:32Z</dcterms:created>
  <dcterms:modified xsi:type="dcterms:W3CDTF">2021-07-06T15:24:38Z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