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diagrams/colors11.xml" ContentType="application/vnd.openxmlformats-officedocument.drawingml.diagramColors+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notesSlides/notesSlide13.xml" ContentType="application/vnd.openxmlformats-officedocument.presentationml.notesSlide+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gif" ContentType="image/gif"/>
  <Override PartName="/ppt/diagrams/drawing8.xml" ContentType="application/vnd.ms-office.drawingml.diagramDrawing+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49.xml" ContentType="application/vnd.openxmlformats-officedocument.presentationml.slide+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notesSlides/notesSlide21.xml" ContentType="application/vnd.openxmlformats-officedocument.presentationml.notesSlide+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975" r:id="rId2"/>
  </p:sldMasterIdLst>
  <p:notesMasterIdLst>
    <p:notesMasterId r:id="rId76"/>
  </p:notesMasterIdLst>
  <p:sldIdLst>
    <p:sldId id="822" r:id="rId3"/>
    <p:sldId id="1038" r:id="rId4"/>
    <p:sldId id="258" r:id="rId5"/>
    <p:sldId id="397" r:id="rId6"/>
    <p:sldId id="453" r:id="rId7"/>
    <p:sldId id="454" r:id="rId8"/>
    <p:sldId id="477" r:id="rId9"/>
    <p:sldId id="934" r:id="rId10"/>
    <p:sldId id="935" r:id="rId11"/>
    <p:sldId id="936" r:id="rId12"/>
    <p:sldId id="1039" r:id="rId13"/>
    <p:sldId id="1045" r:id="rId14"/>
    <p:sldId id="1046" r:id="rId15"/>
    <p:sldId id="1047" r:id="rId16"/>
    <p:sldId id="1064" r:id="rId17"/>
    <p:sldId id="1048" r:id="rId18"/>
    <p:sldId id="1049" r:id="rId19"/>
    <p:sldId id="1050" r:id="rId20"/>
    <p:sldId id="1051" r:id="rId21"/>
    <p:sldId id="1052" r:id="rId22"/>
    <p:sldId id="1053" r:id="rId23"/>
    <p:sldId id="1054" r:id="rId24"/>
    <p:sldId id="1055" r:id="rId25"/>
    <p:sldId id="1065" r:id="rId26"/>
    <p:sldId id="1082" r:id="rId27"/>
    <p:sldId id="484" r:id="rId28"/>
    <p:sldId id="563" r:id="rId29"/>
    <p:sldId id="1018" r:id="rId30"/>
    <p:sldId id="1058" r:id="rId31"/>
    <p:sldId id="1059" r:id="rId32"/>
    <p:sldId id="491" r:id="rId33"/>
    <p:sldId id="492" r:id="rId34"/>
    <p:sldId id="937" r:id="rId35"/>
    <p:sldId id="938" r:id="rId36"/>
    <p:sldId id="1066" r:id="rId37"/>
    <p:sldId id="438" r:id="rId38"/>
    <p:sldId id="606" r:id="rId39"/>
    <p:sldId id="1084" r:id="rId40"/>
    <p:sldId id="1085" r:id="rId41"/>
    <p:sldId id="1086" r:id="rId42"/>
    <p:sldId id="1087" r:id="rId43"/>
    <p:sldId id="1088" r:id="rId44"/>
    <p:sldId id="1089" r:id="rId45"/>
    <p:sldId id="1090" r:id="rId46"/>
    <p:sldId id="1091" r:id="rId47"/>
    <p:sldId id="611" r:id="rId48"/>
    <p:sldId id="1081" r:id="rId49"/>
    <p:sldId id="1057" r:id="rId50"/>
    <p:sldId id="1020" r:id="rId51"/>
    <p:sldId id="1062" r:id="rId52"/>
    <p:sldId id="1063" r:id="rId53"/>
    <p:sldId id="1022" r:id="rId54"/>
    <p:sldId id="1023" r:id="rId55"/>
    <p:sldId id="1024" r:id="rId56"/>
    <p:sldId id="1030" r:id="rId57"/>
    <p:sldId id="1031" r:id="rId58"/>
    <p:sldId id="1032" r:id="rId59"/>
    <p:sldId id="1033" r:id="rId60"/>
    <p:sldId id="1034" r:id="rId61"/>
    <p:sldId id="1060" r:id="rId62"/>
    <p:sldId id="1067" r:id="rId63"/>
    <p:sldId id="1068" r:id="rId64"/>
    <p:sldId id="1069" r:id="rId65"/>
    <p:sldId id="1070" r:id="rId66"/>
    <p:sldId id="1071" r:id="rId67"/>
    <p:sldId id="1072" r:id="rId68"/>
    <p:sldId id="1073" r:id="rId69"/>
    <p:sldId id="1075" r:id="rId70"/>
    <p:sldId id="1076" r:id="rId71"/>
    <p:sldId id="1077" r:id="rId72"/>
    <p:sldId id="1078" r:id="rId73"/>
    <p:sldId id="1079" r:id="rId74"/>
    <p:sldId id="1083" r:id="rId7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85EB3F"/>
    <a:srgbClr val="FF5050"/>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3" autoAdjust="0"/>
    <p:restoredTop sz="96595" autoAdjust="0"/>
  </p:normalViewPr>
  <p:slideViewPr>
    <p:cSldViewPr>
      <p:cViewPr varScale="1">
        <p:scale>
          <a:sx n="67" d="100"/>
          <a:sy n="67" d="100"/>
        </p:scale>
        <p:origin x="-157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9" d="100"/>
          <a:sy n="59" d="100"/>
        </p:scale>
        <p:origin x="-2508" y="-90"/>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C5B28-66D6-4CF8-BC9C-A9FE54FA58DF}" type="doc">
      <dgm:prSet loTypeId="urn:microsoft.com/office/officeart/2005/8/layout/target2" loCatId="relationship" qsTypeId="urn:microsoft.com/office/officeart/2005/8/quickstyle/3d2" qsCatId="3D" csTypeId="urn:microsoft.com/office/officeart/2005/8/colors/colorful2" csCatId="colorful" phldr="1"/>
      <dgm:spPr/>
      <dgm:t>
        <a:bodyPr/>
        <a:lstStyle/>
        <a:p>
          <a:endParaRPr lang="en-US"/>
        </a:p>
      </dgm:t>
    </dgm:pt>
    <dgm:pt modelId="{8C62570F-ED63-4BE9-B066-5BCCC4E07809}">
      <dgm:prSet custT="1"/>
      <dgm:spPr>
        <a:solidFill>
          <a:srgbClr val="FF0000"/>
        </a:solidFill>
      </dgm:spPr>
      <dgm:t>
        <a:bodyPr/>
        <a:lstStyle/>
        <a:p>
          <a:pPr algn="ctr" rtl="0"/>
          <a:r>
            <a:rPr lang="en-US" sz="3200" b="1" dirty="0" smtClean="0">
              <a:solidFill>
                <a:schemeClr val="bg1"/>
              </a:solidFill>
            </a:rPr>
            <a:t>Primary</a:t>
          </a:r>
          <a:endParaRPr lang="en-US" sz="3200" dirty="0">
            <a:solidFill>
              <a:schemeClr val="bg1"/>
            </a:solidFill>
          </a:endParaRPr>
        </a:p>
      </dgm:t>
    </dgm:pt>
    <dgm:pt modelId="{02F37FFB-11C4-40E5-AD96-6DA24256FC33}" type="parTrans" cxnId="{843D9550-FB12-4D4B-8823-CEC0B988F17A}">
      <dgm:prSet/>
      <dgm:spPr/>
      <dgm:t>
        <a:bodyPr/>
        <a:lstStyle/>
        <a:p>
          <a:endParaRPr lang="en-US"/>
        </a:p>
      </dgm:t>
    </dgm:pt>
    <dgm:pt modelId="{C29E2F5C-6464-41DA-B08E-19252159EFD1}" type="sibTrans" cxnId="{843D9550-FB12-4D4B-8823-CEC0B988F17A}">
      <dgm:prSet/>
      <dgm:spPr/>
      <dgm:t>
        <a:bodyPr/>
        <a:lstStyle/>
        <a:p>
          <a:endParaRPr lang="en-US"/>
        </a:p>
      </dgm:t>
    </dgm:pt>
    <dgm:pt modelId="{04BD5551-0504-4502-81E7-5ECE633E1827}" type="pres">
      <dgm:prSet presAssocID="{511C5B28-66D6-4CF8-BC9C-A9FE54FA58DF}" presName="Name0" presStyleCnt="0">
        <dgm:presLayoutVars>
          <dgm:chMax val="3"/>
          <dgm:chPref val="1"/>
          <dgm:dir/>
          <dgm:animLvl val="lvl"/>
          <dgm:resizeHandles/>
        </dgm:presLayoutVars>
      </dgm:prSet>
      <dgm:spPr/>
      <dgm:t>
        <a:bodyPr/>
        <a:lstStyle/>
        <a:p>
          <a:endParaRPr lang="en-US"/>
        </a:p>
      </dgm:t>
    </dgm:pt>
    <dgm:pt modelId="{A1ECD33D-B4AC-40FD-BF95-640AAFD1ACC7}" type="pres">
      <dgm:prSet presAssocID="{511C5B28-66D6-4CF8-BC9C-A9FE54FA58DF}" presName="outerBox" presStyleCnt="0"/>
      <dgm:spPr/>
    </dgm:pt>
    <dgm:pt modelId="{FB3C4363-492F-4790-B70E-CC7F472B43C5}" type="pres">
      <dgm:prSet presAssocID="{511C5B28-66D6-4CF8-BC9C-A9FE54FA58DF}" presName="outerBoxParent" presStyleLbl="node1" presStyleIdx="0" presStyleCnt="1" custLinFactNeighborX="-3226"/>
      <dgm:spPr/>
      <dgm:t>
        <a:bodyPr/>
        <a:lstStyle/>
        <a:p>
          <a:endParaRPr lang="en-US"/>
        </a:p>
      </dgm:t>
    </dgm:pt>
    <dgm:pt modelId="{0F20A8DF-128B-4876-8D42-6915D663D359}" type="pres">
      <dgm:prSet presAssocID="{511C5B28-66D6-4CF8-BC9C-A9FE54FA58DF}" presName="outerBoxChildren" presStyleCnt="0"/>
      <dgm:spPr/>
    </dgm:pt>
  </dgm:ptLst>
  <dgm:cxnLst>
    <dgm:cxn modelId="{D0E8813A-E7D7-40C2-9C23-4A80D3BBA59F}" type="presOf" srcId="{511C5B28-66D6-4CF8-BC9C-A9FE54FA58DF}" destId="{04BD5551-0504-4502-81E7-5ECE633E1827}" srcOrd="0" destOrd="0" presId="urn:microsoft.com/office/officeart/2005/8/layout/target2"/>
    <dgm:cxn modelId="{E5DF4F51-02D4-4383-86C9-6CF8BCA991B4}" type="presOf" srcId="{8C62570F-ED63-4BE9-B066-5BCCC4E07809}" destId="{FB3C4363-492F-4790-B70E-CC7F472B43C5}" srcOrd="0" destOrd="0" presId="urn:microsoft.com/office/officeart/2005/8/layout/target2"/>
    <dgm:cxn modelId="{843D9550-FB12-4D4B-8823-CEC0B988F17A}" srcId="{511C5B28-66D6-4CF8-BC9C-A9FE54FA58DF}" destId="{8C62570F-ED63-4BE9-B066-5BCCC4E07809}" srcOrd="0" destOrd="0" parTransId="{02F37FFB-11C4-40E5-AD96-6DA24256FC33}" sibTransId="{C29E2F5C-6464-41DA-B08E-19252159EFD1}"/>
    <dgm:cxn modelId="{0F314D76-121C-4B17-8DD9-63E0AE0D099C}" type="presParOf" srcId="{04BD5551-0504-4502-81E7-5ECE633E1827}" destId="{A1ECD33D-B4AC-40FD-BF95-640AAFD1ACC7}" srcOrd="0" destOrd="0" presId="urn:microsoft.com/office/officeart/2005/8/layout/target2"/>
    <dgm:cxn modelId="{8C950B5A-2B09-4B9F-856D-544F67C186BC}" type="presParOf" srcId="{A1ECD33D-B4AC-40FD-BF95-640AAFD1ACC7}" destId="{FB3C4363-492F-4790-B70E-CC7F472B43C5}" srcOrd="0" destOrd="0" presId="urn:microsoft.com/office/officeart/2005/8/layout/target2"/>
    <dgm:cxn modelId="{450D45B3-17CB-4114-AF6D-81E4EAF3CE49}" type="presParOf" srcId="{A1ECD33D-B4AC-40FD-BF95-640AAFD1ACC7}" destId="{0F20A8DF-128B-4876-8D42-6915D663D359}" srcOrd="1" destOrd="0" presId="urn:microsoft.com/office/officeart/2005/8/layout/targe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57FC55-C74A-40C5-8577-684D7639CAA2}" type="doc">
      <dgm:prSet loTypeId="urn:microsoft.com/office/officeart/2005/8/layout/hProcess6" loCatId="process" qsTypeId="urn:microsoft.com/office/officeart/2005/8/quickstyle/simple5" qsCatId="simple" csTypeId="urn:microsoft.com/office/officeart/2005/8/colors/colorful1#9" csCatId="colorful" phldr="1"/>
      <dgm:spPr/>
      <dgm:t>
        <a:bodyPr/>
        <a:lstStyle/>
        <a:p>
          <a:endParaRPr lang="en-US"/>
        </a:p>
      </dgm:t>
    </dgm:pt>
    <dgm:pt modelId="{3D016C04-9929-4CBA-9806-ECD139B756DF}">
      <dgm:prSet phldrT="[Text]" custT="1"/>
      <dgm:spPr>
        <a:solidFill>
          <a:srgbClr val="FF0000"/>
        </a:solidFill>
      </dgm:spPr>
      <dgm:t>
        <a:bodyPr/>
        <a:lstStyle/>
        <a:p>
          <a:r>
            <a:rPr lang="en-US" sz="900" dirty="0" smtClean="0"/>
            <a:t>Recognition of Need</a:t>
          </a:r>
          <a:endParaRPr lang="en-US" sz="900" dirty="0"/>
        </a:p>
      </dgm:t>
    </dgm:pt>
    <dgm:pt modelId="{805DD9A2-E8BF-4A2A-9E94-5954388AB466}" type="parTrans" cxnId="{76B0EDFC-B7AB-4349-9B0B-60A1208D6D4C}">
      <dgm:prSet/>
      <dgm:spPr/>
      <dgm:t>
        <a:bodyPr/>
        <a:lstStyle/>
        <a:p>
          <a:endParaRPr lang="en-US"/>
        </a:p>
      </dgm:t>
    </dgm:pt>
    <dgm:pt modelId="{EF68EC6A-18E5-4DC7-ACE3-46EF6DF99E42}" type="sibTrans" cxnId="{76B0EDFC-B7AB-4349-9B0B-60A1208D6D4C}">
      <dgm:prSet/>
      <dgm:spPr/>
      <dgm:t>
        <a:bodyPr/>
        <a:lstStyle/>
        <a:p>
          <a:endParaRPr lang="en-US"/>
        </a:p>
      </dgm:t>
    </dgm:pt>
    <dgm:pt modelId="{015025BB-9658-4EF4-A3EF-A16A2ED90541}">
      <dgm:prSet phldrT="[Text]"/>
      <dgm:spPr>
        <a:solidFill>
          <a:schemeClr val="bg1">
            <a:lumMod val="75000"/>
            <a:alpha val="90000"/>
          </a:schemeClr>
        </a:solidFill>
      </dgm:spPr>
      <dgm:t>
        <a:bodyPr/>
        <a:lstStyle/>
        <a:p>
          <a:r>
            <a:rPr lang="en-US" dirty="0" err="1" smtClean="0"/>
            <a:t>Pengenalan</a:t>
          </a:r>
          <a:r>
            <a:rPr lang="en-US" dirty="0" smtClean="0"/>
            <a:t> </a:t>
          </a:r>
          <a:r>
            <a:rPr lang="en-US" dirty="0" err="1" smtClean="0"/>
            <a:t>kebutuhan</a:t>
          </a:r>
          <a:endParaRPr lang="en-US" dirty="0"/>
        </a:p>
      </dgm:t>
    </dgm:pt>
    <dgm:pt modelId="{1870F359-DC50-465B-99EC-BB773BC52E95}" type="parTrans" cxnId="{77223E76-E82D-46E3-9CA4-BE18D2EE8BC6}">
      <dgm:prSet/>
      <dgm:spPr/>
      <dgm:t>
        <a:bodyPr/>
        <a:lstStyle/>
        <a:p>
          <a:endParaRPr lang="en-US"/>
        </a:p>
      </dgm:t>
    </dgm:pt>
    <dgm:pt modelId="{7E7485DF-AE58-4D11-9C3E-106CCD1262ED}" type="sibTrans" cxnId="{77223E76-E82D-46E3-9CA4-BE18D2EE8BC6}">
      <dgm:prSet/>
      <dgm:spPr/>
      <dgm:t>
        <a:bodyPr/>
        <a:lstStyle/>
        <a:p>
          <a:endParaRPr lang="en-US"/>
        </a:p>
      </dgm:t>
    </dgm:pt>
    <dgm:pt modelId="{CA127887-8E8C-4592-8E13-02208B1F271D}" type="pres">
      <dgm:prSet presAssocID="{8C57FC55-C74A-40C5-8577-684D7639CAA2}" presName="theList" presStyleCnt="0">
        <dgm:presLayoutVars>
          <dgm:dir/>
          <dgm:animLvl val="lvl"/>
          <dgm:resizeHandles val="exact"/>
        </dgm:presLayoutVars>
      </dgm:prSet>
      <dgm:spPr/>
      <dgm:t>
        <a:bodyPr/>
        <a:lstStyle/>
        <a:p>
          <a:endParaRPr lang="en-US"/>
        </a:p>
      </dgm:t>
    </dgm:pt>
    <dgm:pt modelId="{CEE9D68E-DC3C-4B65-9830-B890AAE73F02}" type="pres">
      <dgm:prSet presAssocID="{3D016C04-9929-4CBA-9806-ECD139B756DF}" presName="compNode" presStyleCnt="0"/>
      <dgm:spPr/>
    </dgm:pt>
    <dgm:pt modelId="{77D09A00-4C8E-4245-A1DD-BBCA36748497}" type="pres">
      <dgm:prSet presAssocID="{3D016C04-9929-4CBA-9806-ECD139B756DF}" presName="noGeometry" presStyleCnt="0"/>
      <dgm:spPr/>
    </dgm:pt>
    <dgm:pt modelId="{59138335-8A0A-42DC-B07A-A80E6F4E0BED}" type="pres">
      <dgm:prSet presAssocID="{3D016C04-9929-4CBA-9806-ECD139B756DF}" presName="childTextVisible" presStyleLbl="bgAccFollowNode1" presStyleIdx="0" presStyleCnt="1">
        <dgm:presLayoutVars>
          <dgm:bulletEnabled val="1"/>
        </dgm:presLayoutVars>
      </dgm:prSet>
      <dgm:spPr/>
      <dgm:t>
        <a:bodyPr/>
        <a:lstStyle/>
        <a:p>
          <a:endParaRPr lang="en-US"/>
        </a:p>
      </dgm:t>
    </dgm:pt>
    <dgm:pt modelId="{49EAB529-B49F-4773-8105-ED684BC14604}" type="pres">
      <dgm:prSet presAssocID="{3D016C04-9929-4CBA-9806-ECD139B756DF}" presName="childTextHidden" presStyleLbl="bgAccFollowNode1" presStyleIdx="0" presStyleCnt="1"/>
      <dgm:spPr/>
      <dgm:t>
        <a:bodyPr/>
        <a:lstStyle/>
        <a:p>
          <a:endParaRPr lang="en-US"/>
        </a:p>
      </dgm:t>
    </dgm:pt>
    <dgm:pt modelId="{3045E8BD-B08E-46B8-B18E-CA0039377C62}" type="pres">
      <dgm:prSet presAssocID="{3D016C04-9929-4CBA-9806-ECD139B756DF}" presName="parentText" presStyleLbl="node1" presStyleIdx="0" presStyleCnt="1">
        <dgm:presLayoutVars>
          <dgm:chMax val="1"/>
          <dgm:bulletEnabled val="1"/>
        </dgm:presLayoutVars>
      </dgm:prSet>
      <dgm:spPr/>
      <dgm:t>
        <a:bodyPr/>
        <a:lstStyle/>
        <a:p>
          <a:endParaRPr lang="en-US"/>
        </a:p>
      </dgm:t>
    </dgm:pt>
  </dgm:ptLst>
  <dgm:cxnLst>
    <dgm:cxn modelId="{77223E76-E82D-46E3-9CA4-BE18D2EE8BC6}" srcId="{3D016C04-9929-4CBA-9806-ECD139B756DF}" destId="{015025BB-9658-4EF4-A3EF-A16A2ED90541}" srcOrd="0" destOrd="0" parTransId="{1870F359-DC50-465B-99EC-BB773BC52E95}" sibTransId="{7E7485DF-AE58-4D11-9C3E-106CCD1262ED}"/>
    <dgm:cxn modelId="{76B0EDFC-B7AB-4349-9B0B-60A1208D6D4C}" srcId="{8C57FC55-C74A-40C5-8577-684D7639CAA2}" destId="{3D016C04-9929-4CBA-9806-ECD139B756DF}" srcOrd="0" destOrd="0" parTransId="{805DD9A2-E8BF-4A2A-9E94-5954388AB466}" sibTransId="{EF68EC6A-18E5-4DC7-ACE3-46EF6DF99E42}"/>
    <dgm:cxn modelId="{B4A66894-523D-417C-AC2F-DE6461DEF55F}" type="presOf" srcId="{015025BB-9658-4EF4-A3EF-A16A2ED90541}" destId="{49EAB529-B49F-4773-8105-ED684BC14604}" srcOrd="1" destOrd="0" presId="urn:microsoft.com/office/officeart/2005/8/layout/hProcess6"/>
    <dgm:cxn modelId="{2BBBE9EC-F05C-4E85-97B3-F80A6D7C44C2}" type="presOf" srcId="{8C57FC55-C74A-40C5-8577-684D7639CAA2}" destId="{CA127887-8E8C-4592-8E13-02208B1F271D}" srcOrd="0" destOrd="0" presId="urn:microsoft.com/office/officeart/2005/8/layout/hProcess6"/>
    <dgm:cxn modelId="{E3B543F5-ADF2-4DCF-A0AB-7E6FDF11827B}" type="presOf" srcId="{3D016C04-9929-4CBA-9806-ECD139B756DF}" destId="{3045E8BD-B08E-46B8-B18E-CA0039377C62}" srcOrd="0" destOrd="0" presId="urn:microsoft.com/office/officeart/2005/8/layout/hProcess6"/>
    <dgm:cxn modelId="{31BFBC77-D1AD-493E-8577-7455780F30DB}" type="presOf" srcId="{015025BB-9658-4EF4-A3EF-A16A2ED90541}" destId="{59138335-8A0A-42DC-B07A-A80E6F4E0BED}" srcOrd="0" destOrd="0" presId="urn:microsoft.com/office/officeart/2005/8/layout/hProcess6"/>
    <dgm:cxn modelId="{796D1700-4719-4C90-88E7-D63248CD15B5}" type="presParOf" srcId="{CA127887-8E8C-4592-8E13-02208B1F271D}" destId="{CEE9D68E-DC3C-4B65-9830-B890AAE73F02}" srcOrd="0" destOrd="0" presId="urn:microsoft.com/office/officeart/2005/8/layout/hProcess6"/>
    <dgm:cxn modelId="{A71FA764-41CC-430B-BA73-FF776E3B63B1}" type="presParOf" srcId="{CEE9D68E-DC3C-4B65-9830-B890AAE73F02}" destId="{77D09A00-4C8E-4245-A1DD-BBCA36748497}" srcOrd="0" destOrd="0" presId="urn:microsoft.com/office/officeart/2005/8/layout/hProcess6"/>
    <dgm:cxn modelId="{0BB43886-3AD4-4A3B-B23C-E52E401959C7}" type="presParOf" srcId="{CEE9D68E-DC3C-4B65-9830-B890AAE73F02}" destId="{59138335-8A0A-42DC-B07A-A80E6F4E0BED}" srcOrd="1" destOrd="0" presId="urn:microsoft.com/office/officeart/2005/8/layout/hProcess6"/>
    <dgm:cxn modelId="{F35094EE-F483-4682-B789-03EBAE38626C}" type="presParOf" srcId="{CEE9D68E-DC3C-4B65-9830-B890AAE73F02}" destId="{49EAB529-B49F-4773-8105-ED684BC14604}" srcOrd="2" destOrd="0" presId="urn:microsoft.com/office/officeart/2005/8/layout/hProcess6"/>
    <dgm:cxn modelId="{5A7246A7-C607-490B-95C2-35882D6B771B}" type="presParOf" srcId="{CEE9D68E-DC3C-4B65-9830-B890AAE73F02}" destId="{3045E8BD-B08E-46B8-B18E-CA0039377C62}"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57FC55-C74A-40C5-8577-684D7639CAA2}" type="doc">
      <dgm:prSet loTypeId="urn:microsoft.com/office/officeart/2005/8/layout/hProcess6" loCatId="process" qsTypeId="urn:microsoft.com/office/officeart/2005/8/quickstyle/simple5" qsCatId="simple" csTypeId="urn:microsoft.com/office/officeart/2005/8/colors/colorful1#10" csCatId="colorful" phldr="1"/>
      <dgm:spPr/>
      <dgm:t>
        <a:bodyPr/>
        <a:lstStyle/>
        <a:p>
          <a:endParaRPr lang="en-US"/>
        </a:p>
      </dgm:t>
    </dgm:pt>
    <dgm:pt modelId="{3D016C04-9929-4CBA-9806-ECD139B756DF}">
      <dgm:prSet phldrT="[Text]" custT="1"/>
      <dgm:spPr>
        <a:solidFill>
          <a:srgbClr val="FF0000"/>
        </a:solidFill>
      </dgm:spPr>
      <dgm:t>
        <a:bodyPr/>
        <a:lstStyle/>
        <a:p>
          <a:r>
            <a:rPr lang="en-US" sz="1000" dirty="0" smtClean="0"/>
            <a:t>Evaluation of Option</a:t>
          </a:r>
          <a:endParaRPr lang="en-US" sz="1000" dirty="0"/>
        </a:p>
      </dgm:t>
    </dgm:pt>
    <dgm:pt modelId="{805DD9A2-E8BF-4A2A-9E94-5954388AB466}" type="parTrans" cxnId="{76B0EDFC-B7AB-4349-9B0B-60A1208D6D4C}">
      <dgm:prSet/>
      <dgm:spPr/>
      <dgm:t>
        <a:bodyPr/>
        <a:lstStyle/>
        <a:p>
          <a:endParaRPr lang="en-US"/>
        </a:p>
      </dgm:t>
    </dgm:pt>
    <dgm:pt modelId="{EF68EC6A-18E5-4DC7-ACE3-46EF6DF99E42}" type="sibTrans" cxnId="{76B0EDFC-B7AB-4349-9B0B-60A1208D6D4C}">
      <dgm:prSet/>
      <dgm:spPr/>
      <dgm:t>
        <a:bodyPr/>
        <a:lstStyle/>
        <a:p>
          <a:endParaRPr lang="en-US"/>
        </a:p>
      </dgm:t>
    </dgm:pt>
    <dgm:pt modelId="{015025BB-9658-4EF4-A3EF-A16A2ED90541}">
      <dgm:prSet phldrT="[Text]" custT="1"/>
      <dgm:spPr>
        <a:solidFill>
          <a:schemeClr val="bg1">
            <a:lumMod val="75000"/>
            <a:alpha val="90000"/>
          </a:schemeClr>
        </a:solidFill>
      </dgm:spPr>
      <dgm:t>
        <a:bodyPr/>
        <a:lstStyle/>
        <a:p>
          <a:r>
            <a:rPr lang="en-US" sz="1300" dirty="0" err="1" smtClean="0"/>
            <a:t>Evaluasi</a:t>
          </a:r>
          <a:r>
            <a:rPr lang="en-US" sz="1300" dirty="0" smtClean="0"/>
            <a:t> </a:t>
          </a:r>
          <a:r>
            <a:rPr lang="en-US" sz="1300" dirty="0" err="1" smtClean="0"/>
            <a:t>Alternatif</a:t>
          </a:r>
          <a:endParaRPr lang="en-US" sz="1300" dirty="0"/>
        </a:p>
      </dgm:t>
    </dgm:pt>
    <dgm:pt modelId="{1870F359-DC50-465B-99EC-BB773BC52E95}" type="parTrans" cxnId="{77223E76-E82D-46E3-9CA4-BE18D2EE8BC6}">
      <dgm:prSet/>
      <dgm:spPr/>
      <dgm:t>
        <a:bodyPr/>
        <a:lstStyle/>
        <a:p>
          <a:endParaRPr lang="en-US"/>
        </a:p>
      </dgm:t>
    </dgm:pt>
    <dgm:pt modelId="{7E7485DF-AE58-4D11-9C3E-106CCD1262ED}" type="sibTrans" cxnId="{77223E76-E82D-46E3-9CA4-BE18D2EE8BC6}">
      <dgm:prSet/>
      <dgm:spPr/>
      <dgm:t>
        <a:bodyPr/>
        <a:lstStyle/>
        <a:p>
          <a:endParaRPr lang="en-US"/>
        </a:p>
      </dgm:t>
    </dgm:pt>
    <dgm:pt modelId="{CA127887-8E8C-4592-8E13-02208B1F271D}" type="pres">
      <dgm:prSet presAssocID="{8C57FC55-C74A-40C5-8577-684D7639CAA2}" presName="theList" presStyleCnt="0">
        <dgm:presLayoutVars>
          <dgm:dir/>
          <dgm:animLvl val="lvl"/>
          <dgm:resizeHandles val="exact"/>
        </dgm:presLayoutVars>
      </dgm:prSet>
      <dgm:spPr/>
      <dgm:t>
        <a:bodyPr/>
        <a:lstStyle/>
        <a:p>
          <a:endParaRPr lang="en-US"/>
        </a:p>
      </dgm:t>
    </dgm:pt>
    <dgm:pt modelId="{CEE9D68E-DC3C-4B65-9830-B890AAE73F02}" type="pres">
      <dgm:prSet presAssocID="{3D016C04-9929-4CBA-9806-ECD139B756DF}" presName="compNode" presStyleCnt="0"/>
      <dgm:spPr/>
    </dgm:pt>
    <dgm:pt modelId="{77D09A00-4C8E-4245-A1DD-BBCA36748497}" type="pres">
      <dgm:prSet presAssocID="{3D016C04-9929-4CBA-9806-ECD139B756DF}" presName="noGeometry" presStyleCnt="0"/>
      <dgm:spPr/>
    </dgm:pt>
    <dgm:pt modelId="{59138335-8A0A-42DC-B07A-A80E6F4E0BED}" type="pres">
      <dgm:prSet presAssocID="{3D016C04-9929-4CBA-9806-ECD139B756DF}" presName="childTextVisible" presStyleLbl="bgAccFollowNode1" presStyleIdx="0" presStyleCnt="1">
        <dgm:presLayoutVars>
          <dgm:bulletEnabled val="1"/>
        </dgm:presLayoutVars>
      </dgm:prSet>
      <dgm:spPr/>
      <dgm:t>
        <a:bodyPr/>
        <a:lstStyle/>
        <a:p>
          <a:endParaRPr lang="en-US"/>
        </a:p>
      </dgm:t>
    </dgm:pt>
    <dgm:pt modelId="{49EAB529-B49F-4773-8105-ED684BC14604}" type="pres">
      <dgm:prSet presAssocID="{3D016C04-9929-4CBA-9806-ECD139B756DF}" presName="childTextHidden" presStyleLbl="bgAccFollowNode1" presStyleIdx="0" presStyleCnt="1"/>
      <dgm:spPr/>
      <dgm:t>
        <a:bodyPr/>
        <a:lstStyle/>
        <a:p>
          <a:endParaRPr lang="en-US"/>
        </a:p>
      </dgm:t>
    </dgm:pt>
    <dgm:pt modelId="{3045E8BD-B08E-46B8-B18E-CA0039377C62}" type="pres">
      <dgm:prSet presAssocID="{3D016C04-9929-4CBA-9806-ECD139B756DF}" presName="parentText" presStyleLbl="node1" presStyleIdx="0" presStyleCnt="1">
        <dgm:presLayoutVars>
          <dgm:chMax val="1"/>
          <dgm:bulletEnabled val="1"/>
        </dgm:presLayoutVars>
      </dgm:prSet>
      <dgm:spPr/>
      <dgm:t>
        <a:bodyPr/>
        <a:lstStyle/>
        <a:p>
          <a:endParaRPr lang="en-US"/>
        </a:p>
      </dgm:t>
    </dgm:pt>
  </dgm:ptLst>
  <dgm:cxnLst>
    <dgm:cxn modelId="{77223E76-E82D-46E3-9CA4-BE18D2EE8BC6}" srcId="{3D016C04-9929-4CBA-9806-ECD139B756DF}" destId="{015025BB-9658-4EF4-A3EF-A16A2ED90541}" srcOrd="0" destOrd="0" parTransId="{1870F359-DC50-465B-99EC-BB773BC52E95}" sibTransId="{7E7485DF-AE58-4D11-9C3E-106CCD1262ED}"/>
    <dgm:cxn modelId="{020946EB-A4F7-4418-939D-BB6AFCA95795}" type="presOf" srcId="{3D016C04-9929-4CBA-9806-ECD139B756DF}" destId="{3045E8BD-B08E-46B8-B18E-CA0039377C62}" srcOrd="0" destOrd="0" presId="urn:microsoft.com/office/officeart/2005/8/layout/hProcess6"/>
    <dgm:cxn modelId="{76B0EDFC-B7AB-4349-9B0B-60A1208D6D4C}" srcId="{8C57FC55-C74A-40C5-8577-684D7639CAA2}" destId="{3D016C04-9929-4CBA-9806-ECD139B756DF}" srcOrd="0" destOrd="0" parTransId="{805DD9A2-E8BF-4A2A-9E94-5954388AB466}" sibTransId="{EF68EC6A-18E5-4DC7-ACE3-46EF6DF99E42}"/>
    <dgm:cxn modelId="{9289BB48-D6C1-4EDA-8F86-66C761AE92E6}" type="presOf" srcId="{015025BB-9658-4EF4-A3EF-A16A2ED90541}" destId="{49EAB529-B49F-4773-8105-ED684BC14604}" srcOrd="1" destOrd="0" presId="urn:microsoft.com/office/officeart/2005/8/layout/hProcess6"/>
    <dgm:cxn modelId="{C4881A89-FC88-47CA-B700-0BC13A4D4A8D}" type="presOf" srcId="{8C57FC55-C74A-40C5-8577-684D7639CAA2}" destId="{CA127887-8E8C-4592-8E13-02208B1F271D}" srcOrd="0" destOrd="0" presId="urn:microsoft.com/office/officeart/2005/8/layout/hProcess6"/>
    <dgm:cxn modelId="{5AE75D0C-6D35-459A-A802-5BF5F472EDCA}" type="presOf" srcId="{015025BB-9658-4EF4-A3EF-A16A2ED90541}" destId="{59138335-8A0A-42DC-B07A-A80E6F4E0BED}" srcOrd="0" destOrd="0" presId="urn:microsoft.com/office/officeart/2005/8/layout/hProcess6"/>
    <dgm:cxn modelId="{4CE47201-0808-45F0-A38F-BD77760C9C73}" type="presParOf" srcId="{CA127887-8E8C-4592-8E13-02208B1F271D}" destId="{CEE9D68E-DC3C-4B65-9830-B890AAE73F02}" srcOrd="0" destOrd="0" presId="urn:microsoft.com/office/officeart/2005/8/layout/hProcess6"/>
    <dgm:cxn modelId="{C08F5EC6-FD39-4894-B0F6-A9D1437D1DA1}" type="presParOf" srcId="{CEE9D68E-DC3C-4B65-9830-B890AAE73F02}" destId="{77D09A00-4C8E-4245-A1DD-BBCA36748497}" srcOrd="0" destOrd="0" presId="urn:microsoft.com/office/officeart/2005/8/layout/hProcess6"/>
    <dgm:cxn modelId="{F291880B-E453-4E61-858A-3F2B49513446}" type="presParOf" srcId="{CEE9D68E-DC3C-4B65-9830-B890AAE73F02}" destId="{59138335-8A0A-42DC-B07A-A80E6F4E0BED}" srcOrd="1" destOrd="0" presId="urn:microsoft.com/office/officeart/2005/8/layout/hProcess6"/>
    <dgm:cxn modelId="{95F89F18-C0D8-46A3-A444-610465F1AA09}" type="presParOf" srcId="{CEE9D68E-DC3C-4B65-9830-B890AAE73F02}" destId="{49EAB529-B49F-4773-8105-ED684BC14604}" srcOrd="2" destOrd="0" presId="urn:microsoft.com/office/officeart/2005/8/layout/hProcess6"/>
    <dgm:cxn modelId="{0781A31D-E74D-416C-99B8-0D7BCC30CF94}" type="presParOf" srcId="{CEE9D68E-DC3C-4B65-9830-B890AAE73F02}" destId="{3045E8BD-B08E-46B8-B18E-CA0039377C62}" srcOrd="3" destOrd="0" presId="urn:microsoft.com/office/officeart/2005/8/layout/hProcess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57FC55-C74A-40C5-8577-684D7639CAA2}" type="doc">
      <dgm:prSet loTypeId="urn:microsoft.com/office/officeart/2005/8/layout/hProcess6" loCatId="process" qsTypeId="urn:microsoft.com/office/officeart/2005/8/quickstyle/simple5" qsCatId="simple" csTypeId="urn:microsoft.com/office/officeart/2005/8/colors/colorful1#11" csCatId="colorful" phldr="1"/>
      <dgm:spPr/>
      <dgm:t>
        <a:bodyPr/>
        <a:lstStyle/>
        <a:p>
          <a:endParaRPr lang="en-US"/>
        </a:p>
      </dgm:t>
    </dgm:pt>
    <dgm:pt modelId="{3D016C04-9929-4CBA-9806-ECD139B756DF}">
      <dgm:prSet phldrT="[Text]"/>
      <dgm:spPr>
        <a:solidFill>
          <a:srgbClr val="FF0000"/>
        </a:solidFill>
      </dgm:spPr>
      <dgm:t>
        <a:bodyPr/>
        <a:lstStyle/>
        <a:p>
          <a:r>
            <a:rPr lang="en-US" dirty="0" err="1" smtClean="0"/>
            <a:t>Resulation</a:t>
          </a:r>
          <a:r>
            <a:rPr lang="en-US" dirty="0" smtClean="0"/>
            <a:t> of Concern</a:t>
          </a:r>
          <a:endParaRPr lang="en-US" dirty="0"/>
        </a:p>
      </dgm:t>
    </dgm:pt>
    <dgm:pt modelId="{805DD9A2-E8BF-4A2A-9E94-5954388AB466}" type="parTrans" cxnId="{76B0EDFC-B7AB-4349-9B0B-60A1208D6D4C}">
      <dgm:prSet/>
      <dgm:spPr/>
      <dgm:t>
        <a:bodyPr/>
        <a:lstStyle/>
        <a:p>
          <a:endParaRPr lang="en-US"/>
        </a:p>
      </dgm:t>
    </dgm:pt>
    <dgm:pt modelId="{EF68EC6A-18E5-4DC7-ACE3-46EF6DF99E42}" type="sibTrans" cxnId="{76B0EDFC-B7AB-4349-9B0B-60A1208D6D4C}">
      <dgm:prSet/>
      <dgm:spPr/>
      <dgm:t>
        <a:bodyPr/>
        <a:lstStyle/>
        <a:p>
          <a:endParaRPr lang="en-US"/>
        </a:p>
      </dgm:t>
    </dgm:pt>
    <dgm:pt modelId="{015025BB-9658-4EF4-A3EF-A16A2ED90541}">
      <dgm:prSet phldrT="[Text]"/>
      <dgm:spPr>
        <a:solidFill>
          <a:schemeClr val="bg1">
            <a:lumMod val="75000"/>
            <a:alpha val="90000"/>
          </a:schemeClr>
        </a:solidFill>
      </dgm:spPr>
      <dgm:t>
        <a:bodyPr/>
        <a:lstStyle/>
        <a:p>
          <a:r>
            <a:rPr lang="en-US" dirty="0" err="1" smtClean="0"/>
            <a:t>Pemecahan</a:t>
          </a:r>
          <a:r>
            <a:rPr lang="en-US" dirty="0" smtClean="0"/>
            <a:t> </a:t>
          </a:r>
          <a:r>
            <a:rPr lang="en-US" dirty="0" err="1" smtClean="0"/>
            <a:t>masalah</a:t>
          </a:r>
          <a:endParaRPr lang="en-US" dirty="0"/>
        </a:p>
      </dgm:t>
    </dgm:pt>
    <dgm:pt modelId="{1870F359-DC50-465B-99EC-BB773BC52E95}" type="parTrans" cxnId="{77223E76-E82D-46E3-9CA4-BE18D2EE8BC6}">
      <dgm:prSet/>
      <dgm:spPr/>
      <dgm:t>
        <a:bodyPr/>
        <a:lstStyle/>
        <a:p>
          <a:endParaRPr lang="en-US"/>
        </a:p>
      </dgm:t>
    </dgm:pt>
    <dgm:pt modelId="{7E7485DF-AE58-4D11-9C3E-106CCD1262ED}" type="sibTrans" cxnId="{77223E76-E82D-46E3-9CA4-BE18D2EE8BC6}">
      <dgm:prSet/>
      <dgm:spPr/>
      <dgm:t>
        <a:bodyPr/>
        <a:lstStyle/>
        <a:p>
          <a:endParaRPr lang="en-US"/>
        </a:p>
      </dgm:t>
    </dgm:pt>
    <dgm:pt modelId="{CA127887-8E8C-4592-8E13-02208B1F271D}" type="pres">
      <dgm:prSet presAssocID="{8C57FC55-C74A-40C5-8577-684D7639CAA2}" presName="theList" presStyleCnt="0">
        <dgm:presLayoutVars>
          <dgm:dir/>
          <dgm:animLvl val="lvl"/>
          <dgm:resizeHandles val="exact"/>
        </dgm:presLayoutVars>
      </dgm:prSet>
      <dgm:spPr/>
      <dgm:t>
        <a:bodyPr/>
        <a:lstStyle/>
        <a:p>
          <a:endParaRPr lang="en-US"/>
        </a:p>
      </dgm:t>
    </dgm:pt>
    <dgm:pt modelId="{CEE9D68E-DC3C-4B65-9830-B890AAE73F02}" type="pres">
      <dgm:prSet presAssocID="{3D016C04-9929-4CBA-9806-ECD139B756DF}" presName="compNode" presStyleCnt="0"/>
      <dgm:spPr/>
    </dgm:pt>
    <dgm:pt modelId="{77D09A00-4C8E-4245-A1DD-BBCA36748497}" type="pres">
      <dgm:prSet presAssocID="{3D016C04-9929-4CBA-9806-ECD139B756DF}" presName="noGeometry" presStyleCnt="0"/>
      <dgm:spPr/>
    </dgm:pt>
    <dgm:pt modelId="{59138335-8A0A-42DC-B07A-A80E6F4E0BED}" type="pres">
      <dgm:prSet presAssocID="{3D016C04-9929-4CBA-9806-ECD139B756DF}" presName="childTextVisible" presStyleLbl="bgAccFollowNode1" presStyleIdx="0" presStyleCnt="1">
        <dgm:presLayoutVars>
          <dgm:bulletEnabled val="1"/>
        </dgm:presLayoutVars>
      </dgm:prSet>
      <dgm:spPr/>
      <dgm:t>
        <a:bodyPr/>
        <a:lstStyle/>
        <a:p>
          <a:endParaRPr lang="en-US"/>
        </a:p>
      </dgm:t>
    </dgm:pt>
    <dgm:pt modelId="{49EAB529-B49F-4773-8105-ED684BC14604}" type="pres">
      <dgm:prSet presAssocID="{3D016C04-9929-4CBA-9806-ECD139B756DF}" presName="childTextHidden" presStyleLbl="bgAccFollowNode1" presStyleIdx="0" presStyleCnt="1"/>
      <dgm:spPr/>
      <dgm:t>
        <a:bodyPr/>
        <a:lstStyle/>
        <a:p>
          <a:endParaRPr lang="en-US"/>
        </a:p>
      </dgm:t>
    </dgm:pt>
    <dgm:pt modelId="{3045E8BD-B08E-46B8-B18E-CA0039377C62}" type="pres">
      <dgm:prSet presAssocID="{3D016C04-9929-4CBA-9806-ECD139B756DF}" presName="parentText" presStyleLbl="node1" presStyleIdx="0" presStyleCnt="1">
        <dgm:presLayoutVars>
          <dgm:chMax val="1"/>
          <dgm:bulletEnabled val="1"/>
        </dgm:presLayoutVars>
      </dgm:prSet>
      <dgm:spPr/>
      <dgm:t>
        <a:bodyPr/>
        <a:lstStyle/>
        <a:p>
          <a:endParaRPr lang="en-US"/>
        </a:p>
      </dgm:t>
    </dgm:pt>
  </dgm:ptLst>
  <dgm:cxnLst>
    <dgm:cxn modelId="{248775F9-D7DA-4E3D-B5CF-EBBCE7F87664}" type="presOf" srcId="{3D016C04-9929-4CBA-9806-ECD139B756DF}" destId="{3045E8BD-B08E-46B8-B18E-CA0039377C62}" srcOrd="0" destOrd="0" presId="urn:microsoft.com/office/officeart/2005/8/layout/hProcess6"/>
    <dgm:cxn modelId="{77223E76-E82D-46E3-9CA4-BE18D2EE8BC6}" srcId="{3D016C04-9929-4CBA-9806-ECD139B756DF}" destId="{015025BB-9658-4EF4-A3EF-A16A2ED90541}" srcOrd="0" destOrd="0" parTransId="{1870F359-DC50-465B-99EC-BB773BC52E95}" sibTransId="{7E7485DF-AE58-4D11-9C3E-106CCD1262ED}"/>
    <dgm:cxn modelId="{76B0EDFC-B7AB-4349-9B0B-60A1208D6D4C}" srcId="{8C57FC55-C74A-40C5-8577-684D7639CAA2}" destId="{3D016C04-9929-4CBA-9806-ECD139B756DF}" srcOrd="0" destOrd="0" parTransId="{805DD9A2-E8BF-4A2A-9E94-5954388AB466}" sibTransId="{EF68EC6A-18E5-4DC7-ACE3-46EF6DF99E42}"/>
    <dgm:cxn modelId="{95C04299-57A9-4955-A3E4-0B06BE80DD2C}" type="presOf" srcId="{015025BB-9658-4EF4-A3EF-A16A2ED90541}" destId="{59138335-8A0A-42DC-B07A-A80E6F4E0BED}" srcOrd="0" destOrd="0" presId="urn:microsoft.com/office/officeart/2005/8/layout/hProcess6"/>
    <dgm:cxn modelId="{9056B1CC-C09F-4A0B-A045-A015CE16DBC1}" type="presOf" srcId="{8C57FC55-C74A-40C5-8577-684D7639CAA2}" destId="{CA127887-8E8C-4592-8E13-02208B1F271D}" srcOrd="0" destOrd="0" presId="urn:microsoft.com/office/officeart/2005/8/layout/hProcess6"/>
    <dgm:cxn modelId="{DC681E43-D9DB-451D-B508-03C61A5F43B2}" type="presOf" srcId="{015025BB-9658-4EF4-A3EF-A16A2ED90541}" destId="{49EAB529-B49F-4773-8105-ED684BC14604}" srcOrd="1" destOrd="0" presId="urn:microsoft.com/office/officeart/2005/8/layout/hProcess6"/>
    <dgm:cxn modelId="{843D6188-02DF-461B-BC21-E4E4EAEE3E9E}" type="presParOf" srcId="{CA127887-8E8C-4592-8E13-02208B1F271D}" destId="{CEE9D68E-DC3C-4B65-9830-B890AAE73F02}" srcOrd="0" destOrd="0" presId="urn:microsoft.com/office/officeart/2005/8/layout/hProcess6"/>
    <dgm:cxn modelId="{7A04A531-292F-4967-81AC-FE2802669C77}" type="presParOf" srcId="{CEE9D68E-DC3C-4B65-9830-B890AAE73F02}" destId="{77D09A00-4C8E-4245-A1DD-BBCA36748497}" srcOrd="0" destOrd="0" presId="urn:microsoft.com/office/officeart/2005/8/layout/hProcess6"/>
    <dgm:cxn modelId="{3AA26542-1A6F-4FE3-B99D-045CA270A745}" type="presParOf" srcId="{CEE9D68E-DC3C-4B65-9830-B890AAE73F02}" destId="{59138335-8A0A-42DC-B07A-A80E6F4E0BED}" srcOrd="1" destOrd="0" presId="urn:microsoft.com/office/officeart/2005/8/layout/hProcess6"/>
    <dgm:cxn modelId="{BED9D136-FB11-4BDD-9516-7131D1C8CF9F}" type="presParOf" srcId="{CEE9D68E-DC3C-4B65-9830-B890AAE73F02}" destId="{49EAB529-B49F-4773-8105-ED684BC14604}" srcOrd="2" destOrd="0" presId="urn:microsoft.com/office/officeart/2005/8/layout/hProcess6"/>
    <dgm:cxn modelId="{5592FB76-64C0-4083-AE56-9BCFF7C96C93}" type="presParOf" srcId="{CEE9D68E-DC3C-4B65-9830-B890AAE73F02}" destId="{3045E8BD-B08E-46B8-B18E-CA0039377C62}" srcOrd="3" destOrd="0" presId="urn:microsoft.com/office/officeart/2005/8/layout/hProcess6"/>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57FC55-C74A-40C5-8577-684D7639CAA2}" type="doc">
      <dgm:prSet loTypeId="urn:microsoft.com/office/officeart/2005/8/layout/hProcess6" loCatId="process" qsTypeId="urn:microsoft.com/office/officeart/2005/8/quickstyle/simple5" qsCatId="simple" csTypeId="urn:microsoft.com/office/officeart/2005/8/colors/colorful1#12" csCatId="colorful" phldr="1"/>
      <dgm:spPr/>
      <dgm:t>
        <a:bodyPr/>
        <a:lstStyle/>
        <a:p>
          <a:endParaRPr lang="en-US"/>
        </a:p>
      </dgm:t>
    </dgm:pt>
    <dgm:pt modelId="{3D016C04-9929-4CBA-9806-ECD139B756DF}">
      <dgm:prSet phldrT="[Text]"/>
      <dgm:spPr>
        <a:solidFill>
          <a:srgbClr val="FF0000"/>
        </a:solidFill>
      </dgm:spPr>
      <dgm:t>
        <a:bodyPr/>
        <a:lstStyle/>
        <a:p>
          <a:r>
            <a:rPr lang="en-US" dirty="0" smtClean="0"/>
            <a:t>Purchase</a:t>
          </a:r>
          <a:endParaRPr lang="en-US" dirty="0"/>
        </a:p>
      </dgm:t>
    </dgm:pt>
    <dgm:pt modelId="{805DD9A2-E8BF-4A2A-9E94-5954388AB466}" type="parTrans" cxnId="{76B0EDFC-B7AB-4349-9B0B-60A1208D6D4C}">
      <dgm:prSet/>
      <dgm:spPr/>
      <dgm:t>
        <a:bodyPr/>
        <a:lstStyle/>
        <a:p>
          <a:endParaRPr lang="en-US"/>
        </a:p>
      </dgm:t>
    </dgm:pt>
    <dgm:pt modelId="{EF68EC6A-18E5-4DC7-ACE3-46EF6DF99E42}" type="sibTrans" cxnId="{76B0EDFC-B7AB-4349-9B0B-60A1208D6D4C}">
      <dgm:prSet/>
      <dgm:spPr/>
      <dgm:t>
        <a:bodyPr/>
        <a:lstStyle/>
        <a:p>
          <a:endParaRPr lang="en-US"/>
        </a:p>
      </dgm:t>
    </dgm:pt>
    <dgm:pt modelId="{015025BB-9658-4EF4-A3EF-A16A2ED90541}">
      <dgm:prSet phldrT="[Text]"/>
      <dgm:spPr>
        <a:solidFill>
          <a:schemeClr val="bg1">
            <a:lumMod val="75000"/>
            <a:alpha val="90000"/>
          </a:schemeClr>
        </a:solidFill>
      </dgm:spPr>
      <dgm:t>
        <a:bodyPr/>
        <a:lstStyle/>
        <a:p>
          <a:r>
            <a:rPr lang="en-US" dirty="0" err="1" smtClean="0"/>
            <a:t>Pembelian</a:t>
          </a:r>
          <a:endParaRPr lang="en-US" dirty="0"/>
        </a:p>
      </dgm:t>
    </dgm:pt>
    <dgm:pt modelId="{1870F359-DC50-465B-99EC-BB773BC52E95}" type="parTrans" cxnId="{77223E76-E82D-46E3-9CA4-BE18D2EE8BC6}">
      <dgm:prSet/>
      <dgm:spPr/>
      <dgm:t>
        <a:bodyPr/>
        <a:lstStyle/>
        <a:p>
          <a:endParaRPr lang="en-US"/>
        </a:p>
      </dgm:t>
    </dgm:pt>
    <dgm:pt modelId="{7E7485DF-AE58-4D11-9C3E-106CCD1262ED}" type="sibTrans" cxnId="{77223E76-E82D-46E3-9CA4-BE18D2EE8BC6}">
      <dgm:prSet/>
      <dgm:spPr/>
      <dgm:t>
        <a:bodyPr/>
        <a:lstStyle/>
        <a:p>
          <a:endParaRPr lang="en-US"/>
        </a:p>
      </dgm:t>
    </dgm:pt>
    <dgm:pt modelId="{CA127887-8E8C-4592-8E13-02208B1F271D}" type="pres">
      <dgm:prSet presAssocID="{8C57FC55-C74A-40C5-8577-684D7639CAA2}" presName="theList" presStyleCnt="0">
        <dgm:presLayoutVars>
          <dgm:dir/>
          <dgm:animLvl val="lvl"/>
          <dgm:resizeHandles val="exact"/>
        </dgm:presLayoutVars>
      </dgm:prSet>
      <dgm:spPr/>
      <dgm:t>
        <a:bodyPr/>
        <a:lstStyle/>
        <a:p>
          <a:endParaRPr lang="en-US"/>
        </a:p>
      </dgm:t>
    </dgm:pt>
    <dgm:pt modelId="{CEE9D68E-DC3C-4B65-9830-B890AAE73F02}" type="pres">
      <dgm:prSet presAssocID="{3D016C04-9929-4CBA-9806-ECD139B756DF}" presName="compNode" presStyleCnt="0"/>
      <dgm:spPr/>
    </dgm:pt>
    <dgm:pt modelId="{77D09A00-4C8E-4245-A1DD-BBCA36748497}" type="pres">
      <dgm:prSet presAssocID="{3D016C04-9929-4CBA-9806-ECD139B756DF}" presName="noGeometry" presStyleCnt="0"/>
      <dgm:spPr/>
    </dgm:pt>
    <dgm:pt modelId="{59138335-8A0A-42DC-B07A-A80E6F4E0BED}" type="pres">
      <dgm:prSet presAssocID="{3D016C04-9929-4CBA-9806-ECD139B756DF}" presName="childTextVisible" presStyleLbl="bgAccFollowNode1" presStyleIdx="0" presStyleCnt="1">
        <dgm:presLayoutVars>
          <dgm:bulletEnabled val="1"/>
        </dgm:presLayoutVars>
      </dgm:prSet>
      <dgm:spPr/>
      <dgm:t>
        <a:bodyPr/>
        <a:lstStyle/>
        <a:p>
          <a:endParaRPr lang="en-US"/>
        </a:p>
      </dgm:t>
    </dgm:pt>
    <dgm:pt modelId="{49EAB529-B49F-4773-8105-ED684BC14604}" type="pres">
      <dgm:prSet presAssocID="{3D016C04-9929-4CBA-9806-ECD139B756DF}" presName="childTextHidden" presStyleLbl="bgAccFollowNode1" presStyleIdx="0" presStyleCnt="1"/>
      <dgm:spPr/>
      <dgm:t>
        <a:bodyPr/>
        <a:lstStyle/>
        <a:p>
          <a:endParaRPr lang="en-US"/>
        </a:p>
      </dgm:t>
    </dgm:pt>
    <dgm:pt modelId="{3045E8BD-B08E-46B8-B18E-CA0039377C62}" type="pres">
      <dgm:prSet presAssocID="{3D016C04-9929-4CBA-9806-ECD139B756DF}" presName="parentText" presStyleLbl="node1" presStyleIdx="0" presStyleCnt="1">
        <dgm:presLayoutVars>
          <dgm:chMax val="1"/>
          <dgm:bulletEnabled val="1"/>
        </dgm:presLayoutVars>
      </dgm:prSet>
      <dgm:spPr/>
      <dgm:t>
        <a:bodyPr/>
        <a:lstStyle/>
        <a:p>
          <a:endParaRPr lang="en-US"/>
        </a:p>
      </dgm:t>
    </dgm:pt>
  </dgm:ptLst>
  <dgm:cxnLst>
    <dgm:cxn modelId="{F88F2B09-4397-411E-A6D6-961B8086B8E2}" type="presOf" srcId="{3D016C04-9929-4CBA-9806-ECD139B756DF}" destId="{3045E8BD-B08E-46B8-B18E-CA0039377C62}" srcOrd="0" destOrd="0" presId="urn:microsoft.com/office/officeart/2005/8/layout/hProcess6"/>
    <dgm:cxn modelId="{77223E76-E82D-46E3-9CA4-BE18D2EE8BC6}" srcId="{3D016C04-9929-4CBA-9806-ECD139B756DF}" destId="{015025BB-9658-4EF4-A3EF-A16A2ED90541}" srcOrd="0" destOrd="0" parTransId="{1870F359-DC50-465B-99EC-BB773BC52E95}" sibTransId="{7E7485DF-AE58-4D11-9C3E-106CCD1262ED}"/>
    <dgm:cxn modelId="{6414DEA3-E4AF-435E-986C-2C374A1957F5}" type="presOf" srcId="{8C57FC55-C74A-40C5-8577-684D7639CAA2}" destId="{CA127887-8E8C-4592-8E13-02208B1F271D}" srcOrd="0" destOrd="0" presId="urn:microsoft.com/office/officeart/2005/8/layout/hProcess6"/>
    <dgm:cxn modelId="{76B0EDFC-B7AB-4349-9B0B-60A1208D6D4C}" srcId="{8C57FC55-C74A-40C5-8577-684D7639CAA2}" destId="{3D016C04-9929-4CBA-9806-ECD139B756DF}" srcOrd="0" destOrd="0" parTransId="{805DD9A2-E8BF-4A2A-9E94-5954388AB466}" sibTransId="{EF68EC6A-18E5-4DC7-ACE3-46EF6DF99E42}"/>
    <dgm:cxn modelId="{AE9B3A46-2E6C-4A56-846D-05B80814C659}" type="presOf" srcId="{015025BB-9658-4EF4-A3EF-A16A2ED90541}" destId="{59138335-8A0A-42DC-B07A-A80E6F4E0BED}" srcOrd="0" destOrd="0" presId="urn:microsoft.com/office/officeart/2005/8/layout/hProcess6"/>
    <dgm:cxn modelId="{2521FA16-8455-43D2-89AD-5CF3A45858B2}" type="presOf" srcId="{015025BB-9658-4EF4-A3EF-A16A2ED90541}" destId="{49EAB529-B49F-4773-8105-ED684BC14604}" srcOrd="1" destOrd="0" presId="urn:microsoft.com/office/officeart/2005/8/layout/hProcess6"/>
    <dgm:cxn modelId="{7FC1E2D2-2971-4135-8C62-1E62C76D22C7}" type="presParOf" srcId="{CA127887-8E8C-4592-8E13-02208B1F271D}" destId="{CEE9D68E-DC3C-4B65-9830-B890AAE73F02}" srcOrd="0" destOrd="0" presId="urn:microsoft.com/office/officeart/2005/8/layout/hProcess6"/>
    <dgm:cxn modelId="{6237D6ED-50B1-4FFF-A336-969EBB7C646A}" type="presParOf" srcId="{CEE9D68E-DC3C-4B65-9830-B890AAE73F02}" destId="{77D09A00-4C8E-4245-A1DD-BBCA36748497}" srcOrd="0" destOrd="0" presId="urn:microsoft.com/office/officeart/2005/8/layout/hProcess6"/>
    <dgm:cxn modelId="{B28BA653-ADA6-48D6-8B34-9944C2575B03}" type="presParOf" srcId="{CEE9D68E-DC3C-4B65-9830-B890AAE73F02}" destId="{59138335-8A0A-42DC-B07A-A80E6F4E0BED}" srcOrd="1" destOrd="0" presId="urn:microsoft.com/office/officeart/2005/8/layout/hProcess6"/>
    <dgm:cxn modelId="{86D0B4ED-14FE-47E1-9370-8DE86387CB4C}" type="presParOf" srcId="{CEE9D68E-DC3C-4B65-9830-B890AAE73F02}" destId="{49EAB529-B49F-4773-8105-ED684BC14604}" srcOrd="2" destOrd="0" presId="urn:microsoft.com/office/officeart/2005/8/layout/hProcess6"/>
    <dgm:cxn modelId="{BDDBF344-FE05-48FA-A430-340BB4A0F80F}" type="presParOf" srcId="{CEE9D68E-DC3C-4B65-9830-B890AAE73F02}" destId="{3045E8BD-B08E-46B8-B18E-CA0039377C62}" srcOrd="3" destOrd="0" presId="urn:microsoft.com/office/officeart/2005/8/layout/hProcess6"/>
  </dgm:cxnLst>
  <dgm:bg/>
  <dgm:whole/>
  <dgm:extLst>
    <a:ext uri="http://schemas.microsoft.com/office/drawing/2008/diagram">
      <dsp:dataModelExt xmlns:dsp="http://schemas.microsoft.com/office/drawing/2008/diagram" xmlns=""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6B9637-5CEA-4995-B180-2C45C0E56EEF}" type="doc">
      <dgm:prSet loTypeId="urn:microsoft.com/office/officeart/2005/8/layout/target2" loCatId="relationship" qsTypeId="urn:microsoft.com/office/officeart/2005/8/quickstyle/3d1" qsCatId="3D" csTypeId="urn:microsoft.com/office/officeart/2005/8/colors/colorful2" csCatId="colorful" phldr="1"/>
      <dgm:spPr/>
      <dgm:t>
        <a:bodyPr/>
        <a:lstStyle/>
        <a:p>
          <a:endParaRPr lang="en-US"/>
        </a:p>
      </dgm:t>
    </dgm:pt>
    <dgm:pt modelId="{09CD69EB-A500-49DD-9B2E-9EA3E0E8AD53}">
      <dgm:prSet custT="1"/>
      <dgm:spPr>
        <a:solidFill>
          <a:srgbClr val="FF0000"/>
        </a:solidFill>
      </dgm:spPr>
      <dgm:t>
        <a:bodyPr/>
        <a:lstStyle/>
        <a:p>
          <a:pPr algn="ctr" rtl="0"/>
          <a:r>
            <a:rPr lang="en-US" sz="3200" b="1" dirty="0" smtClean="0">
              <a:solidFill>
                <a:schemeClr val="bg1"/>
              </a:solidFill>
            </a:rPr>
            <a:t> Selective </a:t>
          </a:r>
          <a:endParaRPr lang="en-US" sz="3200" b="1" dirty="0">
            <a:solidFill>
              <a:schemeClr val="bg1"/>
            </a:solidFill>
          </a:endParaRPr>
        </a:p>
      </dgm:t>
    </dgm:pt>
    <dgm:pt modelId="{A25CEE39-62C8-4216-90A8-1BF406486E3E}" type="parTrans" cxnId="{19319AE0-AA20-4469-9DDB-BC806A9452A3}">
      <dgm:prSet/>
      <dgm:spPr/>
      <dgm:t>
        <a:bodyPr/>
        <a:lstStyle/>
        <a:p>
          <a:endParaRPr lang="en-US"/>
        </a:p>
      </dgm:t>
    </dgm:pt>
    <dgm:pt modelId="{BDFC8AEB-157E-4A58-9B60-FBFF350674BB}" type="sibTrans" cxnId="{19319AE0-AA20-4469-9DDB-BC806A9452A3}">
      <dgm:prSet/>
      <dgm:spPr/>
      <dgm:t>
        <a:bodyPr/>
        <a:lstStyle/>
        <a:p>
          <a:endParaRPr lang="en-US"/>
        </a:p>
      </dgm:t>
    </dgm:pt>
    <dgm:pt modelId="{B93A38E1-C7B3-410E-A4B7-6D5F927B61C7}" type="pres">
      <dgm:prSet presAssocID="{CD6B9637-5CEA-4995-B180-2C45C0E56EEF}" presName="Name0" presStyleCnt="0">
        <dgm:presLayoutVars>
          <dgm:chMax val="3"/>
          <dgm:chPref val="1"/>
          <dgm:dir/>
          <dgm:animLvl val="lvl"/>
          <dgm:resizeHandles/>
        </dgm:presLayoutVars>
      </dgm:prSet>
      <dgm:spPr/>
      <dgm:t>
        <a:bodyPr/>
        <a:lstStyle/>
        <a:p>
          <a:endParaRPr lang="en-US"/>
        </a:p>
      </dgm:t>
    </dgm:pt>
    <dgm:pt modelId="{E6F3ABA8-F305-44BF-9C64-202F12B80577}" type="pres">
      <dgm:prSet presAssocID="{CD6B9637-5CEA-4995-B180-2C45C0E56EEF}" presName="outerBox" presStyleCnt="0"/>
      <dgm:spPr/>
    </dgm:pt>
    <dgm:pt modelId="{DD5D8513-4AB8-4D42-A5F8-A4B346E9344F}" type="pres">
      <dgm:prSet presAssocID="{CD6B9637-5CEA-4995-B180-2C45C0E56EEF}" presName="outerBoxParent" presStyleLbl="node1" presStyleIdx="0" presStyleCnt="1" custLinFactNeighborX="-27778"/>
      <dgm:spPr/>
      <dgm:t>
        <a:bodyPr/>
        <a:lstStyle/>
        <a:p>
          <a:endParaRPr lang="en-US"/>
        </a:p>
      </dgm:t>
    </dgm:pt>
    <dgm:pt modelId="{7D467731-0B7C-4818-913C-F9327B1BD607}" type="pres">
      <dgm:prSet presAssocID="{CD6B9637-5CEA-4995-B180-2C45C0E56EEF}" presName="outerBoxChildren" presStyleCnt="0"/>
      <dgm:spPr/>
    </dgm:pt>
  </dgm:ptLst>
  <dgm:cxnLst>
    <dgm:cxn modelId="{ACA2D353-5DFA-48A7-842A-0DA735CBCA18}" type="presOf" srcId="{09CD69EB-A500-49DD-9B2E-9EA3E0E8AD53}" destId="{DD5D8513-4AB8-4D42-A5F8-A4B346E9344F}" srcOrd="0" destOrd="0" presId="urn:microsoft.com/office/officeart/2005/8/layout/target2"/>
    <dgm:cxn modelId="{19319AE0-AA20-4469-9DDB-BC806A9452A3}" srcId="{CD6B9637-5CEA-4995-B180-2C45C0E56EEF}" destId="{09CD69EB-A500-49DD-9B2E-9EA3E0E8AD53}" srcOrd="0" destOrd="0" parTransId="{A25CEE39-62C8-4216-90A8-1BF406486E3E}" sibTransId="{BDFC8AEB-157E-4A58-9B60-FBFF350674BB}"/>
    <dgm:cxn modelId="{83B8AEB6-1340-4B50-AF59-2DC238F0CFC5}" type="presOf" srcId="{CD6B9637-5CEA-4995-B180-2C45C0E56EEF}" destId="{B93A38E1-C7B3-410E-A4B7-6D5F927B61C7}" srcOrd="0" destOrd="0" presId="urn:microsoft.com/office/officeart/2005/8/layout/target2"/>
    <dgm:cxn modelId="{452BA8F4-E03D-49A8-9D12-5B3A5B4552B8}" type="presParOf" srcId="{B93A38E1-C7B3-410E-A4B7-6D5F927B61C7}" destId="{E6F3ABA8-F305-44BF-9C64-202F12B80577}" srcOrd="0" destOrd="0" presId="urn:microsoft.com/office/officeart/2005/8/layout/target2"/>
    <dgm:cxn modelId="{9C63A2F6-B654-4683-B542-629503398C6B}" type="presParOf" srcId="{E6F3ABA8-F305-44BF-9C64-202F12B80577}" destId="{DD5D8513-4AB8-4D42-A5F8-A4B346E9344F}" srcOrd="0" destOrd="0" presId="urn:microsoft.com/office/officeart/2005/8/layout/target2"/>
    <dgm:cxn modelId="{64E80D69-8333-454A-A2E7-70EC919E0494}" type="presParOf" srcId="{E6F3ABA8-F305-44BF-9C64-202F12B80577}" destId="{7D467731-0B7C-4818-913C-F9327B1BD607}" srcOrd="1" destOrd="0" presId="urn:microsoft.com/office/officeart/2005/8/layout/targe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8DD4E9-9743-4EA1-860F-A0300A2CE3D2}" type="doc">
      <dgm:prSet loTypeId="urn:microsoft.com/office/officeart/2005/8/layout/target2" loCatId="relationship" qsTypeId="urn:microsoft.com/office/officeart/2005/8/quickstyle/3d3" qsCatId="3D" csTypeId="urn:microsoft.com/office/officeart/2005/8/colors/colorful3" csCatId="colorful" phldr="1"/>
      <dgm:spPr/>
      <dgm:t>
        <a:bodyPr/>
        <a:lstStyle/>
        <a:p>
          <a:endParaRPr lang="en-US"/>
        </a:p>
      </dgm:t>
    </dgm:pt>
    <dgm:pt modelId="{ED44C3BF-BED3-4216-8D60-A45C2CF2DA0D}">
      <dgm:prSet custT="1"/>
      <dgm:spPr>
        <a:solidFill>
          <a:srgbClr val="FF0000"/>
        </a:solidFill>
      </dgm:spPr>
      <dgm:t>
        <a:bodyPr/>
        <a:lstStyle/>
        <a:p>
          <a:pPr algn="ctr" rtl="0"/>
          <a:r>
            <a:rPr lang="en-US" sz="3200" b="1" dirty="0" smtClean="0">
              <a:solidFill>
                <a:schemeClr val="bg1"/>
              </a:solidFill>
            </a:rPr>
            <a:t>Patronage</a:t>
          </a:r>
          <a:r>
            <a:rPr lang="en-US" sz="3200" dirty="0" smtClean="0">
              <a:solidFill>
                <a:schemeClr val="bg1"/>
              </a:solidFill>
            </a:rPr>
            <a:t> </a:t>
          </a:r>
          <a:endParaRPr lang="en-US" sz="3200" dirty="0">
            <a:solidFill>
              <a:schemeClr val="bg1"/>
            </a:solidFill>
          </a:endParaRPr>
        </a:p>
      </dgm:t>
    </dgm:pt>
    <dgm:pt modelId="{2BAE709F-2C8D-42DB-A049-E3C2228B93D3}" type="parTrans" cxnId="{CD802349-147C-4F3F-A308-0A923942D50F}">
      <dgm:prSet/>
      <dgm:spPr/>
      <dgm:t>
        <a:bodyPr/>
        <a:lstStyle/>
        <a:p>
          <a:endParaRPr lang="en-US"/>
        </a:p>
      </dgm:t>
    </dgm:pt>
    <dgm:pt modelId="{51A4F6F3-5C2E-49FB-AF08-5C8ED43D8ED1}" type="sibTrans" cxnId="{CD802349-147C-4F3F-A308-0A923942D50F}">
      <dgm:prSet/>
      <dgm:spPr/>
      <dgm:t>
        <a:bodyPr/>
        <a:lstStyle/>
        <a:p>
          <a:endParaRPr lang="en-US"/>
        </a:p>
      </dgm:t>
    </dgm:pt>
    <dgm:pt modelId="{ED757C2E-6173-4012-A3FC-DD8A74FA9C47}" type="pres">
      <dgm:prSet presAssocID="{7D8DD4E9-9743-4EA1-860F-A0300A2CE3D2}" presName="Name0" presStyleCnt="0">
        <dgm:presLayoutVars>
          <dgm:chMax val="3"/>
          <dgm:chPref val="1"/>
          <dgm:dir/>
          <dgm:animLvl val="lvl"/>
          <dgm:resizeHandles/>
        </dgm:presLayoutVars>
      </dgm:prSet>
      <dgm:spPr/>
      <dgm:t>
        <a:bodyPr/>
        <a:lstStyle/>
        <a:p>
          <a:endParaRPr lang="en-US"/>
        </a:p>
      </dgm:t>
    </dgm:pt>
    <dgm:pt modelId="{71B074F1-C908-47E8-8635-BBD7A29EE301}" type="pres">
      <dgm:prSet presAssocID="{7D8DD4E9-9743-4EA1-860F-A0300A2CE3D2}" presName="outerBox" presStyleCnt="0"/>
      <dgm:spPr/>
    </dgm:pt>
    <dgm:pt modelId="{63DEFD43-0567-41F3-8A0D-2993C4FD1AAD}" type="pres">
      <dgm:prSet presAssocID="{7D8DD4E9-9743-4EA1-860F-A0300A2CE3D2}" presName="outerBoxParent" presStyleLbl="node1" presStyleIdx="0" presStyleCnt="1" custLinFactX="51220" custLinFactY="-122222" custLinFactNeighborX="100000" custLinFactNeighborY="-200000"/>
      <dgm:spPr/>
      <dgm:t>
        <a:bodyPr/>
        <a:lstStyle/>
        <a:p>
          <a:endParaRPr lang="en-US"/>
        </a:p>
      </dgm:t>
    </dgm:pt>
    <dgm:pt modelId="{04BBEF41-9BE0-4E56-B189-7305698DB2EC}" type="pres">
      <dgm:prSet presAssocID="{7D8DD4E9-9743-4EA1-860F-A0300A2CE3D2}" presName="outerBoxChildren" presStyleCnt="0"/>
      <dgm:spPr/>
    </dgm:pt>
  </dgm:ptLst>
  <dgm:cxnLst>
    <dgm:cxn modelId="{CD802349-147C-4F3F-A308-0A923942D50F}" srcId="{7D8DD4E9-9743-4EA1-860F-A0300A2CE3D2}" destId="{ED44C3BF-BED3-4216-8D60-A45C2CF2DA0D}" srcOrd="0" destOrd="0" parTransId="{2BAE709F-2C8D-42DB-A049-E3C2228B93D3}" sibTransId="{51A4F6F3-5C2E-49FB-AF08-5C8ED43D8ED1}"/>
    <dgm:cxn modelId="{3E5E7FBF-5C43-42F1-B12F-36871E684E24}" type="presOf" srcId="{7D8DD4E9-9743-4EA1-860F-A0300A2CE3D2}" destId="{ED757C2E-6173-4012-A3FC-DD8A74FA9C47}" srcOrd="0" destOrd="0" presId="urn:microsoft.com/office/officeart/2005/8/layout/target2"/>
    <dgm:cxn modelId="{12668DB9-CF10-4EF6-A0A1-533DC6996872}" type="presOf" srcId="{ED44C3BF-BED3-4216-8D60-A45C2CF2DA0D}" destId="{63DEFD43-0567-41F3-8A0D-2993C4FD1AAD}" srcOrd="0" destOrd="0" presId="urn:microsoft.com/office/officeart/2005/8/layout/target2"/>
    <dgm:cxn modelId="{CE2DBA43-086F-4A44-AC97-6BCB09DB4DB6}" type="presParOf" srcId="{ED757C2E-6173-4012-A3FC-DD8A74FA9C47}" destId="{71B074F1-C908-47E8-8635-BBD7A29EE301}" srcOrd="0" destOrd="0" presId="urn:microsoft.com/office/officeart/2005/8/layout/target2"/>
    <dgm:cxn modelId="{613364B0-22F1-4F4D-B64C-BA2E398818C5}" type="presParOf" srcId="{71B074F1-C908-47E8-8635-BBD7A29EE301}" destId="{63DEFD43-0567-41F3-8A0D-2993C4FD1AAD}" srcOrd="0" destOrd="0" presId="urn:microsoft.com/office/officeart/2005/8/layout/target2"/>
    <dgm:cxn modelId="{0D3A39B1-0AAF-4D60-A180-9E7909904E2A}" type="presParOf" srcId="{71B074F1-C908-47E8-8635-BBD7A29EE301}" destId="{04BBEF41-9BE0-4E56-B189-7305698DB2EC}" srcOrd="1" destOrd="0" presId="urn:microsoft.com/office/officeart/2005/8/layout/target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65F5B2-01B8-4246-9F5E-280EB10AA88F}" type="doc">
      <dgm:prSet loTypeId="urn:microsoft.com/office/officeart/2005/8/layout/hProcess4" loCatId="process" qsTypeId="urn:microsoft.com/office/officeart/2005/8/quickstyle/simple5" qsCatId="simple" csTypeId="urn:microsoft.com/office/officeart/2005/8/colors/accent0_3" csCatId="mainScheme" phldr="1"/>
      <dgm:spPr/>
      <dgm:t>
        <a:bodyPr/>
        <a:lstStyle/>
        <a:p>
          <a:endParaRPr lang="id-ID"/>
        </a:p>
      </dgm:t>
    </dgm:pt>
    <dgm:pt modelId="{20CF8CA7-E112-45B6-8DE2-C8524F4180E3}">
      <dgm:prSet phldrT="[Text]" custT="1"/>
      <dgm:spPr>
        <a:solidFill>
          <a:srgbClr val="FF0000"/>
        </a:solidFill>
        <a:ln>
          <a:solidFill>
            <a:schemeClr val="bg1"/>
          </a:solidFill>
        </a:ln>
      </dgm:spPr>
      <dgm:t>
        <a:bodyPr/>
        <a:lstStyle/>
        <a:p>
          <a:r>
            <a:rPr lang="id-ID" sz="3200" dirty="0" smtClean="0"/>
            <a:t>J</a:t>
          </a:r>
          <a:r>
            <a:rPr lang="id-ID" sz="1700" dirty="0" smtClean="0"/>
            <a:t>elas</a:t>
          </a:r>
          <a:endParaRPr lang="id-ID" sz="1700" dirty="0"/>
        </a:p>
      </dgm:t>
    </dgm:pt>
    <dgm:pt modelId="{20F3D24F-12AC-46D6-BC5B-1BFEB4A7C9FE}" type="parTrans" cxnId="{3E2DE127-D19A-4672-943C-074A888D995B}">
      <dgm:prSet/>
      <dgm:spPr/>
      <dgm:t>
        <a:bodyPr/>
        <a:lstStyle/>
        <a:p>
          <a:endParaRPr lang="id-ID"/>
        </a:p>
      </dgm:t>
    </dgm:pt>
    <dgm:pt modelId="{219AA726-EFB9-43CE-9014-E954E32A890E}" type="sibTrans" cxnId="{3E2DE127-D19A-4672-943C-074A888D995B}">
      <dgm:prSet/>
      <dgm:spPr>
        <a:solidFill>
          <a:srgbClr val="FF0000"/>
        </a:solidFill>
      </dgm:spPr>
      <dgm:t>
        <a:bodyPr/>
        <a:lstStyle/>
        <a:p>
          <a:endParaRPr lang="id-ID"/>
        </a:p>
      </dgm:t>
    </dgm:pt>
    <dgm:pt modelId="{2E886887-4234-4ECF-B477-F76DE685A9FE}">
      <dgm:prSet phldrT="[Text]"/>
      <dgm:spPr/>
      <dgm:t>
        <a:bodyPr anchor="ctr"/>
        <a:lstStyle/>
        <a:p>
          <a:r>
            <a:rPr lang="id-ID" dirty="0" smtClean="0">
              <a:solidFill>
                <a:schemeClr val="tx1"/>
              </a:solidFill>
            </a:rPr>
            <a:t>Fokus Pada Tujuan</a:t>
          </a:r>
          <a:endParaRPr lang="id-ID" dirty="0">
            <a:solidFill>
              <a:schemeClr val="tx1"/>
            </a:solidFill>
          </a:endParaRPr>
        </a:p>
      </dgm:t>
    </dgm:pt>
    <dgm:pt modelId="{BD4EFF7A-BE6B-4ACA-B0E0-620293BDB9F1}" type="parTrans" cxnId="{37AFEDC5-9B3C-4D35-AE2F-721178EF31AD}">
      <dgm:prSet/>
      <dgm:spPr/>
      <dgm:t>
        <a:bodyPr/>
        <a:lstStyle/>
        <a:p>
          <a:endParaRPr lang="id-ID"/>
        </a:p>
      </dgm:t>
    </dgm:pt>
    <dgm:pt modelId="{851C83A3-AFC6-4D8E-A2C1-EB6CFFF9FBED}" type="sibTrans" cxnId="{37AFEDC5-9B3C-4D35-AE2F-721178EF31AD}">
      <dgm:prSet/>
      <dgm:spPr/>
      <dgm:t>
        <a:bodyPr/>
        <a:lstStyle/>
        <a:p>
          <a:endParaRPr lang="id-ID"/>
        </a:p>
      </dgm:t>
    </dgm:pt>
    <dgm:pt modelId="{EBDC5774-FDA0-44F5-A09B-5736AD14FADC}">
      <dgm:prSet phldrT="[Text]" custT="1"/>
      <dgm:spPr>
        <a:solidFill>
          <a:srgbClr val="FF0000"/>
        </a:solidFill>
        <a:ln>
          <a:solidFill>
            <a:schemeClr val="bg1"/>
          </a:solidFill>
        </a:ln>
      </dgm:spPr>
      <dgm:t>
        <a:bodyPr/>
        <a:lstStyle/>
        <a:p>
          <a:r>
            <a:rPr lang="id-ID" sz="2400" dirty="0" smtClean="0"/>
            <a:t>B</a:t>
          </a:r>
          <a:r>
            <a:rPr lang="id-ID" sz="1700" dirty="0" smtClean="0"/>
            <a:t>eri Bukti</a:t>
          </a:r>
          <a:endParaRPr lang="id-ID" sz="1700" dirty="0"/>
        </a:p>
      </dgm:t>
    </dgm:pt>
    <dgm:pt modelId="{3C2C0199-4A9C-404E-8EC4-2642C4D262F6}" type="parTrans" cxnId="{96D4F6CD-7940-4BEF-AC31-5B57B542C801}">
      <dgm:prSet/>
      <dgm:spPr/>
      <dgm:t>
        <a:bodyPr/>
        <a:lstStyle/>
        <a:p>
          <a:endParaRPr lang="id-ID"/>
        </a:p>
      </dgm:t>
    </dgm:pt>
    <dgm:pt modelId="{1742E5DA-49BE-4C29-9F45-E65485CFCBFF}" type="sibTrans" cxnId="{96D4F6CD-7940-4BEF-AC31-5B57B542C801}">
      <dgm:prSet/>
      <dgm:spPr>
        <a:solidFill>
          <a:srgbClr val="FF0000"/>
        </a:solidFill>
      </dgm:spPr>
      <dgm:t>
        <a:bodyPr/>
        <a:lstStyle/>
        <a:p>
          <a:endParaRPr lang="id-ID"/>
        </a:p>
      </dgm:t>
    </dgm:pt>
    <dgm:pt modelId="{06003071-88F2-4B36-9F6D-84597F618F5C}">
      <dgm:prSet phldrT="[Text]"/>
      <dgm:spPr/>
      <dgm:t>
        <a:bodyPr/>
        <a:lstStyle/>
        <a:p>
          <a:r>
            <a:rPr lang="id-ID" dirty="0" smtClean="0">
              <a:solidFill>
                <a:schemeClr val="tx1"/>
              </a:solidFill>
            </a:rPr>
            <a:t>Tunjukkan kelebihan Produk dan Service</a:t>
          </a:r>
          <a:endParaRPr lang="id-ID" dirty="0">
            <a:solidFill>
              <a:schemeClr val="tx1"/>
            </a:solidFill>
          </a:endParaRPr>
        </a:p>
      </dgm:t>
    </dgm:pt>
    <dgm:pt modelId="{C28C7C2B-1E0D-44DD-BF09-07D23D6EAF0B}" type="parTrans" cxnId="{7AECF1AA-7146-4789-B6D7-DED306A53E0C}">
      <dgm:prSet/>
      <dgm:spPr/>
      <dgm:t>
        <a:bodyPr/>
        <a:lstStyle/>
        <a:p>
          <a:endParaRPr lang="id-ID"/>
        </a:p>
      </dgm:t>
    </dgm:pt>
    <dgm:pt modelId="{41743797-93D0-4E14-9411-5A93B830FE38}" type="sibTrans" cxnId="{7AECF1AA-7146-4789-B6D7-DED306A53E0C}">
      <dgm:prSet/>
      <dgm:spPr/>
      <dgm:t>
        <a:bodyPr/>
        <a:lstStyle/>
        <a:p>
          <a:endParaRPr lang="id-ID"/>
        </a:p>
      </dgm:t>
    </dgm:pt>
    <dgm:pt modelId="{8D9C0E94-E9E4-4EA5-92A2-237E51759F4E}">
      <dgm:prSet phldrT="[Text]" custT="1"/>
      <dgm:spPr>
        <a:solidFill>
          <a:srgbClr val="FF0000"/>
        </a:solidFill>
        <a:ln>
          <a:solidFill>
            <a:schemeClr val="bg1"/>
          </a:solidFill>
        </a:ln>
      </dgm:spPr>
      <dgm:t>
        <a:bodyPr/>
        <a:lstStyle/>
        <a:p>
          <a:r>
            <a:rPr lang="id-ID" sz="2400" smtClean="0"/>
            <a:t>B</a:t>
          </a:r>
          <a:r>
            <a:rPr lang="id-ID" sz="1700" smtClean="0"/>
            <a:t>ahasa yang tepat</a:t>
          </a:r>
          <a:endParaRPr lang="id-ID" sz="1700" dirty="0"/>
        </a:p>
      </dgm:t>
    </dgm:pt>
    <dgm:pt modelId="{0AD002BE-B196-4854-952D-E5583B233098}" type="parTrans" cxnId="{C505A0A6-3748-47DE-BFF5-72D10233EB79}">
      <dgm:prSet/>
      <dgm:spPr/>
      <dgm:t>
        <a:bodyPr/>
        <a:lstStyle/>
        <a:p>
          <a:endParaRPr lang="id-ID"/>
        </a:p>
      </dgm:t>
    </dgm:pt>
    <dgm:pt modelId="{E7EEAA0E-A9E1-400D-B342-BB74B40E4012}" type="sibTrans" cxnId="{C505A0A6-3748-47DE-BFF5-72D10233EB79}">
      <dgm:prSet/>
      <dgm:spPr>
        <a:solidFill>
          <a:srgbClr val="FF0000"/>
        </a:solidFill>
      </dgm:spPr>
      <dgm:t>
        <a:bodyPr/>
        <a:lstStyle/>
        <a:p>
          <a:endParaRPr lang="id-ID"/>
        </a:p>
      </dgm:t>
    </dgm:pt>
    <dgm:pt modelId="{B33D577B-2A2B-4C09-9DA3-9FC19E2DBA55}">
      <dgm:prSet phldrT="[Text]" custT="1"/>
      <dgm:spPr>
        <a:solidFill>
          <a:srgbClr val="FF0000"/>
        </a:solidFill>
        <a:ln>
          <a:solidFill>
            <a:schemeClr val="bg1"/>
          </a:solidFill>
        </a:ln>
      </dgm:spPr>
      <dgm:t>
        <a:bodyPr/>
        <a:lstStyle/>
        <a:p>
          <a:r>
            <a:rPr lang="id-ID" sz="2800" dirty="0" smtClean="0"/>
            <a:t>D</a:t>
          </a:r>
          <a:r>
            <a:rPr lang="id-ID" sz="2000" dirty="0" smtClean="0"/>
            <a:t>emo</a:t>
          </a:r>
          <a:endParaRPr lang="id-ID" sz="2000" dirty="0"/>
        </a:p>
      </dgm:t>
    </dgm:pt>
    <dgm:pt modelId="{DEB8DB64-46AD-4630-98F9-5B32BBB20714}" type="parTrans" cxnId="{5E36A4A8-5CC3-4E58-94A4-8445516FBA4F}">
      <dgm:prSet/>
      <dgm:spPr/>
      <dgm:t>
        <a:bodyPr/>
        <a:lstStyle/>
        <a:p>
          <a:endParaRPr lang="id-ID"/>
        </a:p>
      </dgm:t>
    </dgm:pt>
    <dgm:pt modelId="{FA4D2D34-790E-4825-B60A-DD04BCB06671}" type="sibTrans" cxnId="{5E36A4A8-5CC3-4E58-94A4-8445516FBA4F}">
      <dgm:prSet/>
      <dgm:spPr/>
      <dgm:t>
        <a:bodyPr/>
        <a:lstStyle/>
        <a:p>
          <a:endParaRPr lang="id-ID"/>
        </a:p>
      </dgm:t>
    </dgm:pt>
    <dgm:pt modelId="{60219EC8-C7ED-4C85-A12C-F8AD72F968E9}">
      <dgm:prSet phldrT="[Text]"/>
      <dgm:spPr/>
      <dgm:t>
        <a:bodyPr/>
        <a:lstStyle/>
        <a:p>
          <a:r>
            <a:rPr lang="id-ID" dirty="0" smtClean="0">
              <a:solidFill>
                <a:schemeClr val="tx1"/>
              </a:solidFill>
            </a:rPr>
            <a:t>Kenalkan Brand / Brand Awareness</a:t>
          </a:r>
          <a:endParaRPr lang="id-ID" dirty="0">
            <a:solidFill>
              <a:schemeClr val="tx1"/>
            </a:solidFill>
          </a:endParaRPr>
        </a:p>
      </dgm:t>
    </dgm:pt>
    <dgm:pt modelId="{33BFA79A-4128-45D2-AFC4-991E79A070B8}" type="parTrans" cxnId="{84A8E1DC-7CEC-400D-AD46-8412CABCA6AB}">
      <dgm:prSet/>
      <dgm:spPr/>
      <dgm:t>
        <a:bodyPr/>
        <a:lstStyle/>
        <a:p>
          <a:endParaRPr lang="id-ID"/>
        </a:p>
      </dgm:t>
    </dgm:pt>
    <dgm:pt modelId="{D4B57972-2577-4D74-83E5-8CB7D1912842}" type="sibTrans" cxnId="{84A8E1DC-7CEC-400D-AD46-8412CABCA6AB}">
      <dgm:prSet/>
      <dgm:spPr/>
      <dgm:t>
        <a:bodyPr/>
        <a:lstStyle/>
        <a:p>
          <a:endParaRPr lang="id-ID"/>
        </a:p>
      </dgm:t>
    </dgm:pt>
    <dgm:pt modelId="{52AC155C-DB8D-48C6-A390-0DC691FD2D4B}">
      <dgm:prSet phldrT="[Text]"/>
      <dgm:spPr/>
      <dgm:t>
        <a:bodyPr anchor="ctr"/>
        <a:lstStyle/>
        <a:p>
          <a:r>
            <a:rPr lang="id-ID" dirty="0" smtClean="0">
              <a:solidFill>
                <a:schemeClr val="tx1"/>
              </a:solidFill>
            </a:rPr>
            <a:t>Cari Inti dari Kebutuhan</a:t>
          </a:r>
          <a:endParaRPr lang="id-ID" dirty="0">
            <a:solidFill>
              <a:schemeClr val="tx1"/>
            </a:solidFill>
          </a:endParaRPr>
        </a:p>
      </dgm:t>
    </dgm:pt>
    <dgm:pt modelId="{87FD5622-8538-4E9B-BE6D-19267BFC2E68}" type="parTrans" cxnId="{6D852E5A-CA94-49EB-ACF1-561670BB3FE7}">
      <dgm:prSet/>
      <dgm:spPr/>
      <dgm:t>
        <a:bodyPr/>
        <a:lstStyle/>
        <a:p>
          <a:endParaRPr lang="id-ID"/>
        </a:p>
      </dgm:t>
    </dgm:pt>
    <dgm:pt modelId="{03DBDC69-BA10-41AF-9968-17F978DC9A35}" type="sibTrans" cxnId="{6D852E5A-CA94-49EB-ACF1-561670BB3FE7}">
      <dgm:prSet/>
      <dgm:spPr/>
      <dgm:t>
        <a:bodyPr/>
        <a:lstStyle/>
        <a:p>
          <a:endParaRPr lang="id-ID"/>
        </a:p>
      </dgm:t>
    </dgm:pt>
    <dgm:pt modelId="{72ECB6CE-AE03-4EFB-9FBC-E4A7EA9CB910}" type="pres">
      <dgm:prSet presAssocID="{E865F5B2-01B8-4246-9F5E-280EB10AA88F}" presName="Name0" presStyleCnt="0">
        <dgm:presLayoutVars>
          <dgm:dir/>
          <dgm:animLvl val="lvl"/>
          <dgm:resizeHandles val="exact"/>
        </dgm:presLayoutVars>
      </dgm:prSet>
      <dgm:spPr/>
      <dgm:t>
        <a:bodyPr/>
        <a:lstStyle/>
        <a:p>
          <a:endParaRPr lang="id-ID"/>
        </a:p>
      </dgm:t>
    </dgm:pt>
    <dgm:pt modelId="{5C4C4B88-84A8-45F2-815D-B09E89940653}" type="pres">
      <dgm:prSet presAssocID="{E865F5B2-01B8-4246-9F5E-280EB10AA88F}" presName="tSp" presStyleCnt="0"/>
      <dgm:spPr/>
      <dgm:t>
        <a:bodyPr/>
        <a:lstStyle/>
        <a:p>
          <a:endParaRPr lang="id-ID"/>
        </a:p>
      </dgm:t>
    </dgm:pt>
    <dgm:pt modelId="{B9215A52-C6C8-444B-9024-465145CB7587}" type="pres">
      <dgm:prSet presAssocID="{E865F5B2-01B8-4246-9F5E-280EB10AA88F}" presName="bSp" presStyleCnt="0"/>
      <dgm:spPr/>
      <dgm:t>
        <a:bodyPr/>
        <a:lstStyle/>
        <a:p>
          <a:endParaRPr lang="id-ID"/>
        </a:p>
      </dgm:t>
    </dgm:pt>
    <dgm:pt modelId="{37F6A4C0-0CF9-4E62-8879-B5EE71F933C6}" type="pres">
      <dgm:prSet presAssocID="{E865F5B2-01B8-4246-9F5E-280EB10AA88F}" presName="process" presStyleCnt="0"/>
      <dgm:spPr/>
      <dgm:t>
        <a:bodyPr/>
        <a:lstStyle/>
        <a:p>
          <a:endParaRPr lang="id-ID"/>
        </a:p>
      </dgm:t>
    </dgm:pt>
    <dgm:pt modelId="{F15786C3-55A5-48F2-ACF8-04C1521A4719}" type="pres">
      <dgm:prSet presAssocID="{20CF8CA7-E112-45B6-8DE2-C8524F4180E3}" presName="composite1" presStyleCnt="0"/>
      <dgm:spPr/>
      <dgm:t>
        <a:bodyPr/>
        <a:lstStyle/>
        <a:p>
          <a:endParaRPr lang="id-ID"/>
        </a:p>
      </dgm:t>
    </dgm:pt>
    <dgm:pt modelId="{9192870E-46D7-4D52-87F7-4242184D270A}" type="pres">
      <dgm:prSet presAssocID="{20CF8CA7-E112-45B6-8DE2-C8524F4180E3}" presName="dummyNode1" presStyleLbl="node1" presStyleIdx="0" presStyleCnt="4"/>
      <dgm:spPr/>
      <dgm:t>
        <a:bodyPr/>
        <a:lstStyle/>
        <a:p>
          <a:endParaRPr lang="id-ID"/>
        </a:p>
      </dgm:t>
    </dgm:pt>
    <dgm:pt modelId="{C4BCD106-0D27-4548-A1CC-AB523A888933}" type="pres">
      <dgm:prSet presAssocID="{20CF8CA7-E112-45B6-8DE2-C8524F4180E3}" presName="childNode1" presStyleLbl="bgAcc1" presStyleIdx="0" presStyleCnt="4">
        <dgm:presLayoutVars>
          <dgm:bulletEnabled val="1"/>
        </dgm:presLayoutVars>
      </dgm:prSet>
      <dgm:spPr/>
      <dgm:t>
        <a:bodyPr/>
        <a:lstStyle/>
        <a:p>
          <a:endParaRPr lang="id-ID"/>
        </a:p>
      </dgm:t>
    </dgm:pt>
    <dgm:pt modelId="{72ACF39C-4079-405A-895C-271F6A101B45}" type="pres">
      <dgm:prSet presAssocID="{20CF8CA7-E112-45B6-8DE2-C8524F4180E3}" presName="childNode1tx" presStyleLbl="bgAcc1" presStyleIdx="0" presStyleCnt="4">
        <dgm:presLayoutVars>
          <dgm:bulletEnabled val="1"/>
        </dgm:presLayoutVars>
      </dgm:prSet>
      <dgm:spPr/>
      <dgm:t>
        <a:bodyPr/>
        <a:lstStyle/>
        <a:p>
          <a:endParaRPr lang="id-ID"/>
        </a:p>
      </dgm:t>
    </dgm:pt>
    <dgm:pt modelId="{173AE432-AF4D-4A3B-AED9-8B4AC7CB3CF1}" type="pres">
      <dgm:prSet presAssocID="{20CF8CA7-E112-45B6-8DE2-C8524F4180E3}" presName="parentNode1" presStyleLbl="node1" presStyleIdx="0" presStyleCnt="4">
        <dgm:presLayoutVars>
          <dgm:chMax val="1"/>
          <dgm:bulletEnabled val="1"/>
        </dgm:presLayoutVars>
      </dgm:prSet>
      <dgm:spPr/>
      <dgm:t>
        <a:bodyPr/>
        <a:lstStyle/>
        <a:p>
          <a:endParaRPr lang="id-ID"/>
        </a:p>
      </dgm:t>
    </dgm:pt>
    <dgm:pt modelId="{B7B915D9-F778-44E2-9F04-D3DC43A54083}" type="pres">
      <dgm:prSet presAssocID="{20CF8CA7-E112-45B6-8DE2-C8524F4180E3}" presName="connSite1" presStyleCnt="0"/>
      <dgm:spPr/>
      <dgm:t>
        <a:bodyPr/>
        <a:lstStyle/>
        <a:p>
          <a:endParaRPr lang="id-ID"/>
        </a:p>
      </dgm:t>
    </dgm:pt>
    <dgm:pt modelId="{4F3ED315-8C34-4348-AE88-00309E997BE3}" type="pres">
      <dgm:prSet presAssocID="{219AA726-EFB9-43CE-9014-E954E32A890E}" presName="Name9" presStyleLbl="sibTrans2D1" presStyleIdx="0" presStyleCnt="3"/>
      <dgm:spPr/>
      <dgm:t>
        <a:bodyPr/>
        <a:lstStyle/>
        <a:p>
          <a:endParaRPr lang="id-ID"/>
        </a:p>
      </dgm:t>
    </dgm:pt>
    <dgm:pt modelId="{0DBF8C11-0DA0-40B3-95E1-17ECEB630212}" type="pres">
      <dgm:prSet presAssocID="{EBDC5774-FDA0-44F5-A09B-5736AD14FADC}" presName="composite2" presStyleCnt="0"/>
      <dgm:spPr/>
      <dgm:t>
        <a:bodyPr/>
        <a:lstStyle/>
        <a:p>
          <a:endParaRPr lang="id-ID"/>
        </a:p>
      </dgm:t>
    </dgm:pt>
    <dgm:pt modelId="{455F81C4-A55B-4E29-A2E5-1906CDB1FFE1}" type="pres">
      <dgm:prSet presAssocID="{EBDC5774-FDA0-44F5-A09B-5736AD14FADC}" presName="dummyNode2" presStyleLbl="node1" presStyleIdx="0" presStyleCnt="4"/>
      <dgm:spPr/>
      <dgm:t>
        <a:bodyPr/>
        <a:lstStyle/>
        <a:p>
          <a:endParaRPr lang="id-ID"/>
        </a:p>
      </dgm:t>
    </dgm:pt>
    <dgm:pt modelId="{28C2552B-A6B1-43A9-B7A1-9E258DD94AEF}" type="pres">
      <dgm:prSet presAssocID="{EBDC5774-FDA0-44F5-A09B-5736AD14FADC}" presName="childNode2" presStyleLbl="bgAcc1" presStyleIdx="1" presStyleCnt="4">
        <dgm:presLayoutVars>
          <dgm:bulletEnabled val="1"/>
        </dgm:presLayoutVars>
      </dgm:prSet>
      <dgm:spPr/>
      <dgm:t>
        <a:bodyPr/>
        <a:lstStyle/>
        <a:p>
          <a:endParaRPr lang="id-ID"/>
        </a:p>
      </dgm:t>
    </dgm:pt>
    <dgm:pt modelId="{04CA4C71-51B1-4783-8CF1-35EFA69D41D6}" type="pres">
      <dgm:prSet presAssocID="{EBDC5774-FDA0-44F5-A09B-5736AD14FADC}" presName="childNode2tx" presStyleLbl="bgAcc1" presStyleIdx="1" presStyleCnt="4">
        <dgm:presLayoutVars>
          <dgm:bulletEnabled val="1"/>
        </dgm:presLayoutVars>
      </dgm:prSet>
      <dgm:spPr/>
      <dgm:t>
        <a:bodyPr/>
        <a:lstStyle/>
        <a:p>
          <a:endParaRPr lang="id-ID"/>
        </a:p>
      </dgm:t>
    </dgm:pt>
    <dgm:pt modelId="{600F9327-8E6A-4167-AD33-63A34B331FC6}" type="pres">
      <dgm:prSet presAssocID="{EBDC5774-FDA0-44F5-A09B-5736AD14FADC}" presName="parentNode2" presStyleLbl="node1" presStyleIdx="1" presStyleCnt="4">
        <dgm:presLayoutVars>
          <dgm:chMax val="0"/>
          <dgm:bulletEnabled val="1"/>
        </dgm:presLayoutVars>
      </dgm:prSet>
      <dgm:spPr/>
      <dgm:t>
        <a:bodyPr/>
        <a:lstStyle/>
        <a:p>
          <a:endParaRPr lang="id-ID"/>
        </a:p>
      </dgm:t>
    </dgm:pt>
    <dgm:pt modelId="{8BB38236-99CD-4977-AB6B-E23C44A44F56}" type="pres">
      <dgm:prSet presAssocID="{EBDC5774-FDA0-44F5-A09B-5736AD14FADC}" presName="connSite2" presStyleCnt="0"/>
      <dgm:spPr/>
      <dgm:t>
        <a:bodyPr/>
        <a:lstStyle/>
        <a:p>
          <a:endParaRPr lang="id-ID"/>
        </a:p>
      </dgm:t>
    </dgm:pt>
    <dgm:pt modelId="{4470B4EC-C10C-4E38-A45A-1B1A9E322014}" type="pres">
      <dgm:prSet presAssocID="{1742E5DA-49BE-4C29-9F45-E65485CFCBFF}" presName="Name18" presStyleLbl="sibTrans2D1" presStyleIdx="1" presStyleCnt="3"/>
      <dgm:spPr/>
      <dgm:t>
        <a:bodyPr/>
        <a:lstStyle/>
        <a:p>
          <a:endParaRPr lang="id-ID"/>
        </a:p>
      </dgm:t>
    </dgm:pt>
    <dgm:pt modelId="{2E2DE28F-202C-4B65-80BA-6B7E033F9FC6}" type="pres">
      <dgm:prSet presAssocID="{8D9C0E94-E9E4-4EA5-92A2-237E51759F4E}" presName="composite1" presStyleCnt="0"/>
      <dgm:spPr/>
      <dgm:t>
        <a:bodyPr/>
        <a:lstStyle/>
        <a:p>
          <a:endParaRPr lang="id-ID"/>
        </a:p>
      </dgm:t>
    </dgm:pt>
    <dgm:pt modelId="{895E90D3-ECDF-460D-A463-CF3E0BE4FA91}" type="pres">
      <dgm:prSet presAssocID="{8D9C0E94-E9E4-4EA5-92A2-237E51759F4E}" presName="dummyNode1" presStyleLbl="node1" presStyleIdx="1" presStyleCnt="4"/>
      <dgm:spPr/>
      <dgm:t>
        <a:bodyPr/>
        <a:lstStyle/>
        <a:p>
          <a:endParaRPr lang="id-ID"/>
        </a:p>
      </dgm:t>
    </dgm:pt>
    <dgm:pt modelId="{6CDFA751-0868-4DAE-BD60-53B2CAD42356}" type="pres">
      <dgm:prSet presAssocID="{8D9C0E94-E9E4-4EA5-92A2-237E51759F4E}" presName="childNode1" presStyleLbl="bgAcc1" presStyleIdx="2" presStyleCnt="4">
        <dgm:presLayoutVars>
          <dgm:bulletEnabled val="1"/>
        </dgm:presLayoutVars>
      </dgm:prSet>
      <dgm:spPr/>
      <dgm:t>
        <a:bodyPr/>
        <a:lstStyle/>
        <a:p>
          <a:endParaRPr lang="id-ID"/>
        </a:p>
      </dgm:t>
    </dgm:pt>
    <dgm:pt modelId="{7E5EA02B-A674-4E70-99FA-3244C6B33331}" type="pres">
      <dgm:prSet presAssocID="{8D9C0E94-E9E4-4EA5-92A2-237E51759F4E}" presName="childNode1tx" presStyleLbl="bgAcc1" presStyleIdx="2" presStyleCnt="4">
        <dgm:presLayoutVars>
          <dgm:bulletEnabled val="1"/>
        </dgm:presLayoutVars>
      </dgm:prSet>
      <dgm:spPr/>
      <dgm:t>
        <a:bodyPr/>
        <a:lstStyle/>
        <a:p>
          <a:endParaRPr lang="id-ID"/>
        </a:p>
      </dgm:t>
    </dgm:pt>
    <dgm:pt modelId="{CD39C867-B3C1-44AA-B6DB-49064352E756}" type="pres">
      <dgm:prSet presAssocID="{8D9C0E94-E9E4-4EA5-92A2-237E51759F4E}" presName="parentNode1" presStyleLbl="node1" presStyleIdx="2" presStyleCnt="4" custScaleX="123573">
        <dgm:presLayoutVars>
          <dgm:chMax val="1"/>
          <dgm:bulletEnabled val="1"/>
        </dgm:presLayoutVars>
      </dgm:prSet>
      <dgm:spPr/>
      <dgm:t>
        <a:bodyPr/>
        <a:lstStyle/>
        <a:p>
          <a:endParaRPr lang="id-ID"/>
        </a:p>
      </dgm:t>
    </dgm:pt>
    <dgm:pt modelId="{D6589462-4539-4E81-B491-2398E4369CD9}" type="pres">
      <dgm:prSet presAssocID="{8D9C0E94-E9E4-4EA5-92A2-237E51759F4E}" presName="connSite1" presStyleCnt="0"/>
      <dgm:spPr/>
      <dgm:t>
        <a:bodyPr/>
        <a:lstStyle/>
        <a:p>
          <a:endParaRPr lang="id-ID"/>
        </a:p>
      </dgm:t>
    </dgm:pt>
    <dgm:pt modelId="{9AA5C8D1-DCFF-46CD-ACC4-52F771D8C21A}" type="pres">
      <dgm:prSet presAssocID="{E7EEAA0E-A9E1-400D-B342-BB74B40E4012}" presName="Name9" presStyleLbl="sibTrans2D1" presStyleIdx="2" presStyleCnt="3"/>
      <dgm:spPr/>
      <dgm:t>
        <a:bodyPr/>
        <a:lstStyle/>
        <a:p>
          <a:endParaRPr lang="id-ID"/>
        </a:p>
      </dgm:t>
    </dgm:pt>
    <dgm:pt modelId="{258684DB-3C34-47B5-9262-2CA68E1865FC}" type="pres">
      <dgm:prSet presAssocID="{B33D577B-2A2B-4C09-9DA3-9FC19E2DBA55}" presName="composite2" presStyleCnt="0"/>
      <dgm:spPr/>
      <dgm:t>
        <a:bodyPr/>
        <a:lstStyle/>
        <a:p>
          <a:endParaRPr lang="id-ID"/>
        </a:p>
      </dgm:t>
    </dgm:pt>
    <dgm:pt modelId="{81E44012-39C6-412B-8D70-E378D8A6283C}" type="pres">
      <dgm:prSet presAssocID="{B33D577B-2A2B-4C09-9DA3-9FC19E2DBA55}" presName="dummyNode2" presStyleLbl="node1" presStyleIdx="2" presStyleCnt="4"/>
      <dgm:spPr/>
      <dgm:t>
        <a:bodyPr/>
        <a:lstStyle/>
        <a:p>
          <a:endParaRPr lang="id-ID"/>
        </a:p>
      </dgm:t>
    </dgm:pt>
    <dgm:pt modelId="{C938788F-91B1-4AE0-A36A-38194662EE0A}" type="pres">
      <dgm:prSet presAssocID="{B33D577B-2A2B-4C09-9DA3-9FC19E2DBA55}" presName="childNode2" presStyleLbl="bgAcc1" presStyleIdx="3" presStyleCnt="4">
        <dgm:presLayoutVars>
          <dgm:bulletEnabled val="1"/>
        </dgm:presLayoutVars>
      </dgm:prSet>
      <dgm:spPr/>
      <dgm:t>
        <a:bodyPr/>
        <a:lstStyle/>
        <a:p>
          <a:endParaRPr lang="id-ID"/>
        </a:p>
      </dgm:t>
    </dgm:pt>
    <dgm:pt modelId="{9B5A8576-CD05-45BB-A095-31904BFBDDCD}" type="pres">
      <dgm:prSet presAssocID="{B33D577B-2A2B-4C09-9DA3-9FC19E2DBA55}" presName="childNode2tx" presStyleLbl="bgAcc1" presStyleIdx="3" presStyleCnt="4">
        <dgm:presLayoutVars>
          <dgm:bulletEnabled val="1"/>
        </dgm:presLayoutVars>
      </dgm:prSet>
      <dgm:spPr/>
      <dgm:t>
        <a:bodyPr/>
        <a:lstStyle/>
        <a:p>
          <a:endParaRPr lang="id-ID"/>
        </a:p>
      </dgm:t>
    </dgm:pt>
    <dgm:pt modelId="{2851E305-0B4C-4968-8BA2-0609CB015685}" type="pres">
      <dgm:prSet presAssocID="{B33D577B-2A2B-4C09-9DA3-9FC19E2DBA55}" presName="parentNode2" presStyleLbl="node1" presStyleIdx="3" presStyleCnt="4">
        <dgm:presLayoutVars>
          <dgm:chMax val="0"/>
          <dgm:bulletEnabled val="1"/>
        </dgm:presLayoutVars>
      </dgm:prSet>
      <dgm:spPr/>
      <dgm:t>
        <a:bodyPr/>
        <a:lstStyle/>
        <a:p>
          <a:endParaRPr lang="id-ID"/>
        </a:p>
      </dgm:t>
    </dgm:pt>
    <dgm:pt modelId="{291148A6-33BD-4876-B664-DB9C968FAD7C}" type="pres">
      <dgm:prSet presAssocID="{B33D577B-2A2B-4C09-9DA3-9FC19E2DBA55}" presName="connSite2" presStyleCnt="0"/>
      <dgm:spPr/>
      <dgm:t>
        <a:bodyPr/>
        <a:lstStyle/>
        <a:p>
          <a:endParaRPr lang="id-ID"/>
        </a:p>
      </dgm:t>
    </dgm:pt>
  </dgm:ptLst>
  <dgm:cxnLst>
    <dgm:cxn modelId="{9AE2680F-30C1-4545-9971-D6DFA83AD3A0}" type="presOf" srcId="{2E886887-4234-4ECF-B477-F76DE685A9FE}" destId="{C4BCD106-0D27-4548-A1CC-AB523A888933}" srcOrd="0" destOrd="0" presId="urn:microsoft.com/office/officeart/2005/8/layout/hProcess4"/>
    <dgm:cxn modelId="{F32207B4-3EA1-4FC3-81B8-983F7E799D23}" type="presOf" srcId="{06003071-88F2-4B36-9F6D-84597F618F5C}" destId="{28C2552B-A6B1-43A9-B7A1-9E258DD94AEF}" srcOrd="0" destOrd="0" presId="urn:microsoft.com/office/officeart/2005/8/layout/hProcess4"/>
    <dgm:cxn modelId="{96D4F6CD-7940-4BEF-AC31-5B57B542C801}" srcId="{E865F5B2-01B8-4246-9F5E-280EB10AA88F}" destId="{EBDC5774-FDA0-44F5-A09B-5736AD14FADC}" srcOrd="1" destOrd="0" parTransId="{3C2C0199-4A9C-404E-8EC4-2642C4D262F6}" sibTransId="{1742E5DA-49BE-4C29-9F45-E65485CFCBFF}"/>
    <dgm:cxn modelId="{59CB6749-AB8E-4B6C-A1F3-651159433495}" type="presOf" srcId="{EBDC5774-FDA0-44F5-A09B-5736AD14FADC}" destId="{600F9327-8E6A-4167-AD33-63A34B331FC6}" srcOrd="0" destOrd="0" presId="urn:microsoft.com/office/officeart/2005/8/layout/hProcess4"/>
    <dgm:cxn modelId="{CE6070FA-CBDC-473D-94F2-0C282CE525DE}" type="presOf" srcId="{60219EC8-C7ED-4C85-A12C-F8AD72F968E9}" destId="{C938788F-91B1-4AE0-A36A-38194662EE0A}" srcOrd="0" destOrd="0" presId="urn:microsoft.com/office/officeart/2005/8/layout/hProcess4"/>
    <dgm:cxn modelId="{84A8E1DC-7CEC-400D-AD46-8412CABCA6AB}" srcId="{B33D577B-2A2B-4C09-9DA3-9FC19E2DBA55}" destId="{60219EC8-C7ED-4C85-A12C-F8AD72F968E9}" srcOrd="0" destOrd="0" parTransId="{33BFA79A-4128-45D2-AFC4-991E79A070B8}" sibTransId="{D4B57972-2577-4D74-83E5-8CB7D1912842}"/>
    <dgm:cxn modelId="{5E36A4A8-5CC3-4E58-94A4-8445516FBA4F}" srcId="{E865F5B2-01B8-4246-9F5E-280EB10AA88F}" destId="{B33D577B-2A2B-4C09-9DA3-9FC19E2DBA55}" srcOrd="3" destOrd="0" parTransId="{DEB8DB64-46AD-4630-98F9-5B32BBB20714}" sibTransId="{FA4D2D34-790E-4825-B60A-DD04BCB06671}"/>
    <dgm:cxn modelId="{8FD84B67-8C84-49BE-A794-F3B42BEA47D7}" type="presOf" srcId="{06003071-88F2-4B36-9F6D-84597F618F5C}" destId="{04CA4C71-51B1-4783-8CF1-35EFA69D41D6}" srcOrd="1" destOrd="0" presId="urn:microsoft.com/office/officeart/2005/8/layout/hProcess4"/>
    <dgm:cxn modelId="{BA9CF767-1C14-4C1A-BA11-BFDB8CD7C14C}" type="presOf" srcId="{20CF8CA7-E112-45B6-8DE2-C8524F4180E3}" destId="{173AE432-AF4D-4A3B-AED9-8B4AC7CB3CF1}" srcOrd="0" destOrd="0" presId="urn:microsoft.com/office/officeart/2005/8/layout/hProcess4"/>
    <dgm:cxn modelId="{6D852E5A-CA94-49EB-ACF1-561670BB3FE7}" srcId="{8D9C0E94-E9E4-4EA5-92A2-237E51759F4E}" destId="{52AC155C-DB8D-48C6-A390-0DC691FD2D4B}" srcOrd="0" destOrd="0" parTransId="{87FD5622-8538-4E9B-BE6D-19267BFC2E68}" sibTransId="{03DBDC69-BA10-41AF-9968-17F978DC9A35}"/>
    <dgm:cxn modelId="{296972D9-032B-43D4-A259-219373F677E7}" type="presOf" srcId="{60219EC8-C7ED-4C85-A12C-F8AD72F968E9}" destId="{9B5A8576-CD05-45BB-A095-31904BFBDDCD}" srcOrd="1" destOrd="0" presId="urn:microsoft.com/office/officeart/2005/8/layout/hProcess4"/>
    <dgm:cxn modelId="{1795185C-ACDC-4B14-A749-A1F9A0111814}" type="presOf" srcId="{219AA726-EFB9-43CE-9014-E954E32A890E}" destId="{4F3ED315-8C34-4348-AE88-00309E997BE3}" srcOrd="0" destOrd="0" presId="urn:microsoft.com/office/officeart/2005/8/layout/hProcess4"/>
    <dgm:cxn modelId="{5330EEFF-B35A-484F-AEA6-68E6BE9ABA79}" type="presOf" srcId="{52AC155C-DB8D-48C6-A390-0DC691FD2D4B}" destId="{6CDFA751-0868-4DAE-BD60-53B2CAD42356}" srcOrd="0" destOrd="0" presId="urn:microsoft.com/office/officeart/2005/8/layout/hProcess4"/>
    <dgm:cxn modelId="{C487827F-789A-48D9-AFC9-6D7592E2D5C4}" type="presOf" srcId="{8D9C0E94-E9E4-4EA5-92A2-237E51759F4E}" destId="{CD39C867-B3C1-44AA-B6DB-49064352E756}" srcOrd="0" destOrd="0" presId="urn:microsoft.com/office/officeart/2005/8/layout/hProcess4"/>
    <dgm:cxn modelId="{37AFEDC5-9B3C-4D35-AE2F-721178EF31AD}" srcId="{20CF8CA7-E112-45B6-8DE2-C8524F4180E3}" destId="{2E886887-4234-4ECF-B477-F76DE685A9FE}" srcOrd="0" destOrd="0" parTransId="{BD4EFF7A-BE6B-4ACA-B0E0-620293BDB9F1}" sibTransId="{851C83A3-AFC6-4D8E-A2C1-EB6CFFF9FBED}"/>
    <dgm:cxn modelId="{F1D8666B-C669-4A7F-8DDB-A6D4F83998BF}" type="presOf" srcId="{B33D577B-2A2B-4C09-9DA3-9FC19E2DBA55}" destId="{2851E305-0B4C-4968-8BA2-0609CB015685}" srcOrd="0" destOrd="0" presId="urn:microsoft.com/office/officeart/2005/8/layout/hProcess4"/>
    <dgm:cxn modelId="{1E4737EB-AACF-42E0-B510-EE8D176F6EAF}" type="presOf" srcId="{1742E5DA-49BE-4C29-9F45-E65485CFCBFF}" destId="{4470B4EC-C10C-4E38-A45A-1B1A9E322014}" srcOrd="0" destOrd="0" presId="urn:microsoft.com/office/officeart/2005/8/layout/hProcess4"/>
    <dgm:cxn modelId="{3E2DE127-D19A-4672-943C-074A888D995B}" srcId="{E865F5B2-01B8-4246-9F5E-280EB10AA88F}" destId="{20CF8CA7-E112-45B6-8DE2-C8524F4180E3}" srcOrd="0" destOrd="0" parTransId="{20F3D24F-12AC-46D6-BC5B-1BFEB4A7C9FE}" sibTransId="{219AA726-EFB9-43CE-9014-E954E32A890E}"/>
    <dgm:cxn modelId="{C505A0A6-3748-47DE-BFF5-72D10233EB79}" srcId="{E865F5B2-01B8-4246-9F5E-280EB10AA88F}" destId="{8D9C0E94-E9E4-4EA5-92A2-237E51759F4E}" srcOrd="2" destOrd="0" parTransId="{0AD002BE-B196-4854-952D-E5583B233098}" sibTransId="{E7EEAA0E-A9E1-400D-B342-BB74B40E4012}"/>
    <dgm:cxn modelId="{F5347E49-0D3F-4E43-B8CD-D7BEE89CF353}" type="presOf" srcId="{E7EEAA0E-A9E1-400D-B342-BB74B40E4012}" destId="{9AA5C8D1-DCFF-46CD-ACC4-52F771D8C21A}" srcOrd="0" destOrd="0" presId="urn:microsoft.com/office/officeart/2005/8/layout/hProcess4"/>
    <dgm:cxn modelId="{6F59176D-5102-4ADF-9425-0669F494BC8D}" type="presOf" srcId="{52AC155C-DB8D-48C6-A390-0DC691FD2D4B}" destId="{7E5EA02B-A674-4E70-99FA-3244C6B33331}" srcOrd="1" destOrd="0" presId="urn:microsoft.com/office/officeart/2005/8/layout/hProcess4"/>
    <dgm:cxn modelId="{4CB3FF6B-3D37-4AE4-9CA7-84A71B0757B4}" type="presOf" srcId="{E865F5B2-01B8-4246-9F5E-280EB10AA88F}" destId="{72ECB6CE-AE03-4EFB-9FBC-E4A7EA9CB910}" srcOrd="0" destOrd="0" presId="urn:microsoft.com/office/officeart/2005/8/layout/hProcess4"/>
    <dgm:cxn modelId="{7AECF1AA-7146-4789-B6D7-DED306A53E0C}" srcId="{EBDC5774-FDA0-44F5-A09B-5736AD14FADC}" destId="{06003071-88F2-4B36-9F6D-84597F618F5C}" srcOrd="0" destOrd="0" parTransId="{C28C7C2B-1E0D-44DD-BF09-07D23D6EAF0B}" sibTransId="{41743797-93D0-4E14-9411-5A93B830FE38}"/>
    <dgm:cxn modelId="{95F2A787-76DC-4749-8BA5-A5082137B587}" type="presOf" srcId="{2E886887-4234-4ECF-B477-F76DE685A9FE}" destId="{72ACF39C-4079-405A-895C-271F6A101B45}" srcOrd="1" destOrd="0" presId="urn:microsoft.com/office/officeart/2005/8/layout/hProcess4"/>
    <dgm:cxn modelId="{081712DE-B37F-4CCB-AF56-B0709466E75C}" type="presParOf" srcId="{72ECB6CE-AE03-4EFB-9FBC-E4A7EA9CB910}" destId="{5C4C4B88-84A8-45F2-815D-B09E89940653}" srcOrd="0" destOrd="0" presId="urn:microsoft.com/office/officeart/2005/8/layout/hProcess4"/>
    <dgm:cxn modelId="{4A69F533-F951-4CB3-85C8-43C764B9C96B}" type="presParOf" srcId="{72ECB6CE-AE03-4EFB-9FBC-E4A7EA9CB910}" destId="{B9215A52-C6C8-444B-9024-465145CB7587}" srcOrd="1" destOrd="0" presId="urn:microsoft.com/office/officeart/2005/8/layout/hProcess4"/>
    <dgm:cxn modelId="{87D5D418-A053-4066-B5A8-176ADC73960F}" type="presParOf" srcId="{72ECB6CE-AE03-4EFB-9FBC-E4A7EA9CB910}" destId="{37F6A4C0-0CF9-4E62-8879-B5EE71F933C6}" srcOrd="2" destOrd="0" presId="urn:microsoft.com/office/officeart/2005/8/layout/hProcess4"/>
    <dgm:cxn modelId="{C8F1F9AD-8CCD-4D19-BF46-135993FAB127}" type="presParOf" srcId="{37F6A4C0-0CF9-4E62-8879-B5EE71F933C6}" destId="{F15786C3-55A5-48F2-ACF8-04C1521A4719}" srcOrd="0" destOrd="0" presId="urn:microsoft.com/office/officeart/2005/8/layout/hProcess4"/>
    <dgm:cxn modelId="{F631D626-3BEE-450B-AF0A-4ACBDF598F39}" type="presParOf" srcId="{F15786C3-55A5-48F2-ACF8-04C1521A4719}" destId="{9192870E-46D7-4D52-87F7-4242184D270A}" srcOrd="0" destOrd="0" presId="urn:microsoft.com/office/officeart/2005/8/layout/hProcess4"/>
    <dgm:cxn modelId="{DF75C2A4-0732-4841-9B9F-E477F6D6759F}" type="presParOf" srcId="{F15786C3-55A5-48F2-ACF8-04C1521A4719}" destId="{C4BCD106-0D27-4548-A1CC-AB523A888933}" srcOrd="1" destOrd="0" presId="urn:microsoft.com/office/officeart/2005/8/layout/hProcess4"/>
    <dgm:cxn modelId="{3E559A74-0B81-4DD0-B6E5-0FCECAC79F71}" type="presParOf" srcId="{F15786C3-55A5-48F2-ACF8-04C1521A4719}" destId="{72ACF39C-4079-405A-895C-271F6A101B45}" srcOrd="2" destOrd="0" presId="urn:microsoft.com/office/officeart/2005/8/layout/hProcess4"/>
    <dgm:cxn modelId="{63A503D6-85E5-437A-B24D-DFE50B18CB3E}" type="presParOf" srcId="{F15786C3-55A5-48F2-ACF8-04C1521A4719}" destId="{173AE432-AF4D-4A3B-AED9-8B4AC7CB3CF1}" srcOrd="3" destOrd="0" presId="urn:microsoft.com/office/officeart/2005/8/layout/hProcess4"/>
    <dgm:cxn modelId="{36884061-831B-4781-963E-80A347FA96CB}" type="presParOf" srcId="{F15786C3-55A5-48F2-ACF8-04C1521A4719}" destId="{B7B915D9-F778-44E2-9F04-D3DC43A54083}" srcOrd="4" destOrd="0" presId="urn:microsoft.com/office/officeart/2005/8/layout/hProcess4"/>
    <dgm:cxn modelId="{B2CEE30F-AC4B-4D36-B75C-0A0F89D0E48F}" type="presParOf" srcId="{37F6A4C0-0CF9-4E62-8879-B5EE71F933C6}" destId="{4F3ED315-8C34-4348-AE88-00309E997BE3}" srcOrd="1" destOrd="0" presId="urn:microsoft.com/office/officeart/2005/8/layout/hProcess4"/>
    <dgm:cxn modelId="{0F78B5B6-3AF8-41D8-93B3-43ECE852F414}" type="presParOf" srcId="{37F6A4C0-0CF9-4E62-8879-B5EE71F933C6}" destId="{0DBF8C11-0DA0-40B3-95E1-17ECEB630212}" srcOrd="2" destOrd="0" presId="urn:microsoft.com/office/officeart/2005/8/layout/hProcess4"/>
    <dgm:cxn modelId="{40842E52-4A69-47AE-8F33-6917DCB6410E}" type="presParOf" srcId="{0DBF8C11-0DA0-40B3-95E1-17ECEB630212}" destId="{455F81C4-A55B-4E29-A2E5-1906CDB1FFE1}" srcOrd="0" destOrd="0" presId="urn:microsoft.com/office/officeart/2005/8/layout/hProcess4"/>
    <dgm:cxn modelId="{AC942F75-0BB0-4A58-B923-FB07B5101490}" type="presParOf" srcId="{0DBF8C11-0DA0-40B3-95E1-17ECEB630212}" destId="{28C2552B-A6B1-43A9-B7A1-9E258DD94AEF}" srcOrd="1" destOrd="0" presId="urn:microsoft.com/office/officeart/2005/8/layout/hProcess4"/>
    <dgm:cxn modelId="{BAE92E39-89D9-4C27-A800-59A922EB1C42}" type="presParOf" srcId="{0DBF8C11-0DA0-40B3-95E1-17ECEB630212}" destId="{04CA4C71-51B1-4783-8CF1-35EFA69D41D6}" srcOrd="2" destOrd="0" presId="urn:microsoft.com/office/officeart/2005/8/layout/hProcess4"/>
    <dgm:cxn modelId="{C67CD8F3-0177-4BDB-86C6-89FAE00A3511}" type="presParOf" srcId="{0DBF8C11-0DA0-40B3-95E1-17ECEB630212}" destId="{600F9327-8E6A-4167-AD33-63A34B331FC6}" srcOrd="3" destOrd="0" presId="urn:microsoft.com/office/officeart/2005/8/layout/hProcess4"/>
    <dgm:cxn modelId="{09EA00FA-42A4-4AA1-9CD8-D869B6EB199B}" type="presParOf" srcId="{0DBF8C11-0DA0-40B3-95E1-17ECEB630212}" destId="{8BB38236-99CD-4977-AB6B-E23C44A44F56}" srcOrd="4" destOrd="0" presId="urn:microsoft.com/office/officeart/2005/8/layout/hProcess4"/>
    <dgm:cxn modelId="{3FE8EC15-C762-4109-AE74-22C5B3DDA3DB}" type="presParOf" srcId="{37F6A4C0-0CF9-4E62-8879-B5EE71F933C6}" destId="{4470B4EC-C10C-4E38-A45A-1B1A9E322014}" srcOrd="3" destOrd="0" presId="urn:microsoft.com/office/officeart/2005/8/layout/hProcess4"/>
    <dgm:cxn modelId="{EFC140B9-A2F2-459B-80FC-353DA40C4C0E}" type="presParOf" srcId="{37F6A4C0-0CF9-4E62-8879-B5EE71F933C6}" destId="{2E2DE28F-202C-4B65-80BA-6B7E033F9FC6}" srcOrd="4" destOrd="0" presId="urn:microsoft.com/office/officeart/2005/8/layout/hProcess4"/>
    <dgm:cxn modelId="{FEB7B6C6-B9FB-4A55-8A48-0F1EB46D0810}" type="presParOf" srcId="{2E2DE28F-202C-4B65-80BA-6B7E033F9FC6}" destId="{895E90D3-ECDF-460D-A463-CF3E0BE4FA91}" srcOrd="0" destOrd="0" presId="urn:microsoft.com/office/officeart/2005/8/layout/hProcess4"/>
    <dgm:cxn modelId="{8EAC857B-41A2-40E1-9B2D-D09B20370D91}" type="presParOf" srcId="{2E2DE28F-202C-4B65-80BA-6B7E033F9FC6}" destId="{6CDFA751-0868-4DAE-BD60-53B2CAD42356}" srcOrd="1" destOrd="0" presId="urn:microsoft.com/office/officeart/2005/8/layout/hProcess4"/>
    <dgm:cxn modelId="{8AE1B1ED-9FE2-4EFC-B19B-0581D1D4D7F6}" type="presParOf" srcId="{2E2DE28F-202C-4B65-80BA-6B7E033F9FC6}" destId="{7E5EA02B-A674-4E70-99FA-3244C6B33331}" srcOrd="2" destOrd="0" presId="urn:microsoft.com/office/officeart/2005/8/layout/hProcess4"/>
    <dgm:cxn modelId="{7BCC2622-8C8F-4B0F-8745-F3D713206CF3}" type="presParOf" srcId="{2E2DE28F-202C-4B65-80BA-6B7E033F9FC6}" destId="{CD39C867-B3C1-44AA-B6DB-49064352E756}" srcOrd="3" destOrd="0" presId="urn:microsoft.com/office/officeart/2005/8/layout/hProcess4"/>
    <dgm:cxn modelId="{E2E1CF67-E4BD-48CE-9180-78EED9B31444}" type="presParOf" srcId="{2E2DE28F-202C-4B65-80BA-6B7E033F9FC6}" destId="{D6589462-4539-4E81-B491-2398E4369CD9}" srcOrd="4" destOrd="0" presId="urn:microsoft.com/office/officeart/2005/8/layout/hProcess4"/>
    <dgm:cxn modelId="{C56796FF-5F49-4F6B-A815-C29651356C3A}" type="presParOf" srcId="{37F6A4C0-0CF9-4E62-8879-B5EE71F933C6}" destId="{9AA5C8D1-DCFF-46CD-ACC4-52F771D8C21A}" srcOrd="5" destOrd="0" presId="urn:microsoft.com/office/officeart/2005/8/layout/hProcess4"/>
    <dgm:cxn modelId="{6F10EA39-D841-4867-AAE0-ECF1A3B76B6B}" type="presParOf" srcId="{37F6A4C0-0CF9-4E62-8879-B5EE71F933C6}" destId="{258684DB-3C34-47B5-9262-2CA68E1865FC}" srcOrd="6" destOrd="0" presId="urn:microsoft.com/office/officeart/2005/8/layout/hProcess4"/>
    <dgm:cxn modelId="{3A280AFE-C77E-40FA-B2CA-220876B9DA55}" type="presParOf" srcId="{258684DB-3C34-47B5-9262-2CA68E1865FC}" destId="{81E44012-39C6-412B-8D70-E378D8A6283C}" srcOrd="0" destOrd="0" presId="urn:microsoft.com/office/officeart/2005/8/layout/hProcess4"/>
    <dgm:cxn modelId="{631DD405-12BE-48B5-89AD-D2CE200685CA}" type="presParOf" srcId="{258684DB-3C34-47B5-9262-2CA68E1865FC}" destId="{C938788F-91B1-4AE0-A36A-38194662EE0A}" srcOrd="1" destOrd="0" presId="urn:microsoft.com/office/officeart/2005/8/layout/hProcess4"/>
    <dgm:cxn modelId="{85DE3EC6-4A87-4DCA-9D82-237D350DCEEA}" type="presParOf" srcId="{258684DB-3C34-47B5-9262-2CA68E1865FC}" destId="{9B5A8576-CD05-45BB-A095-31904BFBDDCD}" srcOrd="2" destOrd="0" presId="urn:microsoft.com/office/officeart/2005/8/layout/hProcess4"/>
    <dgm:cxn modelId="{29BA02E9-14C7-42AE-9A2B-87A4AFDB8DFA}" type="presParOf" srcId="{258684DB-3C34-47B5-9262-2CA68E1865FC}" destId="{2851E305-0B4C-4968-8BA2-0609CB015685}" srcOrd="3" destOrd="0" presId="urn:microsoft.com/office/officeart/2005/8/layout/hProcess4"/>
    <dgm:cxn modelId="{DA2FCB7A-3429-4C61-9160-0E42186D16C0}" type="presParOf" srcId="{258684DB-3C34-47B5-9262-2CA68E1865FC}" destId="{291148A6-33BD-4876-B664-DB9C968FAD7C}"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3696ED-FD74-4868-9194-BB63FBD1E9EF}" type="doc">
      <dgm:prSet loTypeId="urn:microsoft.com/office/officeart/2005/8/layout/vList3#1" loCatId="list" qsTypeId="urn:microsoft.com/office/officeart/2005/8/quickstyle/3d1" qsCatId="3D" csTypeId="urn:microsoft.com/office/officeart/2005/8/colors/colorful2" csCatId="colorful" phldr="1"/>
      <dgm:spPr/>
    </dgm:pt>
    <dgm:pt modelId="{7AADC349-3CBA-44CE-BDC1-A7A0B52D19B0}">
      <dgm:prSet phldrT="[Text]"/>
      <dgm:spPr>
        <a:solidFill>
          <a:srgbClr val="FF0000"/>
        </a:solidFill>
      </dgm:spPr>
      <dgm:t>
        <a:bodyPr/>
        <a:lstStyle/>
        <a:p>
          <a:r>
            <a:rPr lang="en-US" dirty="0" smtClean="0">
              <a:solidFill>
                <a:schemeClr val="bg1"/>
              </a:solidFill>
            </a:rPr>
            <a:t>Question</a:t>
          </a:r>
          <a:endParaRPr lang="en-US" dirty="0">
            <a:solidFill>
              <a:schemeClr val="bg1"/>
            </a:solidFill>
          </a:endParaRPr>
        </a:p>
      </dgm:t>
    </dgm:pt>
    <dgm:pt modelId="{C7D9C560-FDCF-4F0B-9955-CCC9038B05B7}" type="parTrans" cxnId="{2A20EDEA-08AD-4D88-9D86-0C0FFA45617B}">
      <dgm:prSet/>
      <dgm:spPr/>
      <dgm:t>
        <a:bodyPr/>
        <a:lstStyle/>
        <a:p>
          <a:endParaRPr lang="en-US"/>
        </a:p>
      </dgm:t>
    </dgm:pt>
    <dgm:pt modelId="{E4F7DDC8-032C-44E8-BE02-999506E48781}" type="sibTrans" cxnId="{2A20EDEA-08AD-4D88-9D86-0C0FFA45617B}">
      <dgm:prSet/>
      <dgm:spPr/>
      <dgm:t>
        <a:bodyPr/>
        <a:lstStyle/>
        <a:p>
          <a:endParaRPr lang="en-US"/>
        </a:p>
      </dgm:t>
    </dgm:pt>
    <dgm:pt modelId="{9F32F1CF-A5F4-4BFE-8600-C5744FD941CF}">
      <dgm:prSet phldrT="[Text]"/>
      <dgm:spPr>
        <a:solidFill>
          <a:srgbClr val="FF0000"/>
        </a:solidFill>
      </dgm:spPr>
      <dgm:t>
        <a:bodyPr/>
        <a:lstStyle/>
        <a:p>
          <a:r>
            <a:rPr lang="en-US" dirty="0" smtClean="0"/>
            <a:t>Understand</a:t>
          </a:r>
          <a:endParaRPr lang="en-US" dirty="0"/>
        </a:p>
      </dgm:t>
    </dgm:pt>
    <dgm:pt modelId="{4E2E1741-77FF-48FD-A377-46C4BC67503F}" type="parTrans" cxnId="{652CF1A8-9282-4B68-A254-C295FBCF434A}">
      <dgm:prSet/>
      <dgm:spPr/>
      <dgm:t>
        <a:bodyPr/>
        <a:lstStyle/>
        <a:p>
          <a:endParaRPr lang="en-US"/>
        </a:p>
      </dgm:t>
    </dgm:pt>
    <dgm:pt modelId="{0354F07C-34EC-4D45-A5EA-DA5DF05CCC75}" type="sibTrans" cxnId="{652CF1A8-9282-4B68-A254-C295FBCF434A}">
      <dgm:prSet/>
      <dgm:spPr/>
      <dgm:t>
        <a:bodyPr/>
        <a:lstStyle/>
        <a:p>
          <a:endParaRPr lang="en-US"/>
        </a:p>
      </dgm:t>
    </dgm:pt>
    <dgm:pt modelId="{33B81BC3-76D1-47FD-A8B7-FA9B53255530}">
      <dgm:prSet phldrT="[Text]"/>
      <dgm:spPr>
        <a:solidFill>
          <a:srgbClr val="FF0000"/>
        </a:solidFill>
      </dgm:spPr>
      <dgm:t>
        <a:bodyPr/>
        <a:lstStyle/>
        <a:p>
          <a:r>
            <a:rPr lang="en-US" dirty="0" smtClean="0">
              <a:solidFill>
                <a:schemeClr val="bg1"/>
              </a:solidFill>
            </a:rPr>
            <a:t>Identify</a:t>
          </a:r>
          <a:endParaRPr lang="en-US" dirty="0">
            <a:solidFill>
              <a:schemeClr val="bg1"/>
            </a:solidFill>
          </a:endParaRPr>
        </a:p>
      </dgm:t>
    </dgm:pt>
    <dgm:pt modelId="{9B676AF3-2D40-4C22-A79B-5C79361D0451}" type="parTrans" cxnId="{D2328399-BB6D-4964-8923-70DBF173B688}">
      <dgm:prSet/>
      <dgm:spPr/>
      <dgm:t>
        <a:bodyPr/>
        <a:lstStyle/>
        <a:p>
          <a:endParaRPr lang="en-US"/>
        </a:p>
      </dgm:t>
    </dgm:pt>
    <dgm:pt modelId="{0C6B0B28-1473-4B20-BF67-FC500873EFE2}" type="sibTrans" cxnId="{D2328399-BB6D-4964-8923-70DBF173B688}">
      <dgm:prSet/>
      <dgm:spPr/>
      <dgm:t>
        <a:bodyPr/>
        <a:lstStyle/>
        <a:p>
          <a:endParaRPr lang="en-US"/>
        </a:p>
      </dgm:t>
    </dgm:pt>
    <dgm:pt modelId="{9D9D3DD6-118E-4E2E-9C4C-0536AD1A055A}">
      <dgm:prSet phldrT="[Text]"/>
      <dgm:spPr>
        <a:solidFill>
          <a:srgbClr val="FF0000"/>
        </a:solidFill>
      </dgm:spPr>
      <dgm:t>
        <a:bodyPr/>
        <a:lstStyle/>
        <a:p>
          <a:r>
            <a:rPr lang="en-US" dirty="0" smtClean="0">
              <a:solidFill>
                <a:schemeClr val="bg1"/>
              </a:solidFill>
            </a:rPr>
            <a:t>Empathize</a:t>
          </a:r>
          <a:endParaRPr lang="en-US" dirty="0">
            <a:solidFill>
              <a:schemeClr val="bg1"/>
            </a:solidFill>
          </a:endParaRPr>
        </a:p>
      </dgm:t>
    </dgm:pt>
    <dgm:pt modelId="{14BE1898-FAEF-4FF5-B3EB-3059D7CA266E}" type="parTrans" cxnId="{1942165E-0B72-43FE-9F20-DD91D5F7713F}">
      <dgm:prSet/>
      <dgm:spPr/>
      <dgm:t>
        <a:bodyPr/>
        <a:lstStyle/>
        <a:p>
          <a:endParaRPr lang="en-US"/>
        </a:p>
      </dgm:t>
    </dgm:pt>
    <dgm:pt modelId="{9D65098F-A711-4AA1-AE83-4FB108A55E00}" type="sibTrans" cxnId="{1942165E-0B72-43FE-9F20-DD91D5F7713F}">
      <dgm:prSet/>
      <dgm:spPr/>
      <dgm:t>
        <a:bodyPr/>
        <a:lstStyle/>
        <a:p>
          <a:endParaRPr lang="en-US"/>
        </a:p>
      </dgm:t>
    </dgm:pt>
    <dgm:pt modelId="{D9665615-FABF-45A0-8878-E2D66308215B}">
      <dgm:prSet phldrT="[Text]"/>
      <dgm:spPr>
        <a:solidFill>
          <a:srgbClr val="FF0000"/>
        </a:solidFill>
      </dgm:spPr>
      <dgm:t>
        <a:bodyPr/>
        <a:lstStyle/>
        <a:p>
          <a:r>
            <a:rPr lang="en-US" dirty="0" smtClean="0">
              <a:solidFill>
                <a:schemeClr val="bg1"/>
              </a:solidFill>
            </a:rPr>
            <a:t>Test</a:t>
          </a:r>
          <a:endParaRPr lang="en-US" dirty="0">
            <a:solidFill>
              <a:schemeClr val="bg1"/>
            </a:solidFill>
          </a:endParaRPr>
        </a:p>
      </dgm:t>
    </dgm:pt>
    <dgm:pt modelId="{BADCCFE9-414D-417C-9E87-0E3BFB60A41D}" type="parTrans" cxnId="{FFC9D4D1-8F20-4DF2-BA74-47BCAF9E64C8}">
      <dgm:prSet/>
      <dgm:spPr/>
      <dgm:t>
        <a:bodyPr/>
        <a:lstStyle/>
        <a:p>
          <a:endParaRPr lang="en-US"/>
        </a:p>
      </dgm:t>
    </dgm:pt>
    <dgm:pt modelId="{424986C9-4EA2-404A-965E-EFA80D5F1693}" type="sibTrans" cxnId="{FFC9D4D1-8F20-4DF2-BA74-47BCAF9E64C8}">
      <dgm:prSet/>
      <dgm:spPr/>
      <dgm:t>
        <a:bodyPr/>
        <a:lstStyle/>
        <a:p>
          <a:endParaRPr lang="en-US"/>
        </a:p>
      </dgm:t>
    </dgm:pt>
    <dgm:pt modelId="{97E2AA7D-B413-4800-AFC0-D1E6E31F8D60}" type="pres">
      <dgm:prSet presAssocID="{AD3696ED-FD74-4868-9194-BB63FBD1E9EF}" presName="linearFlow" presStyleCnt="0">
        <dgm:presLayoutVars>
          <dgm:dir/>
          <dgm:resizeHandles val="exact"/>
        </dgm:presLayoutVars>
      </dgm:prSet>
      <dgm:spPr/>
    </dgm:pt>
    <dgm:pt modelId="{31984003-9AEC-489A-87C9-9AC4C0F7173C}" type="pres">
      <dgm:prSet presAssocID="{7AADC349-3CBA-44CE-BDC1-A7A0B52D19B0}" presName="composite" presStyleCnt="0"/>
      <dgm:spPr/>
    </dgm:pt>
    <dgm:pt modelId="{9D10C74F-1C91-4390-B62D-13191B968320}" type="pres">
      <dgm:prSet presAssocID="{7AADC349-3CBA-44CE-BDC1-A7A0B52D19B0}" presName="imgShp" presStyleLbl="fgImgPlace1" presStyleIdx="0" presStyleCnt="5"/>
      <dgm:spPr/>
    </dgm:pt>
    <dgm:pt modelId="{890BC0B8-AE48-4E4C-BB96-7AA3D3CFB05E}" type="pres">
      <dgm:prSet presAssocID="{7AADC349-3CBA-44CE-BDC1-A7A0B52D19B0}" presName="txShp" presStyleLbl="node1" presStyleIdx="0" presStyleCnt="5">
        <dgm:presLayoutVars>
          <dgm:bulletEnabled val="1"/>
        </dgm:presLayoutVars>
      </dgm:prSet>
      <dgm:spPr/>
      <dgm:t>
        <a:bodyPr/>
        <a:lstStyle/>
        <a:p>
          <a:endParaRPr lang="en-US"/>
        </a:p>
      </dgm:t>
    </dgm:pt>
    <dgm:pt modelId="{0CED5C04-AEA1-44DD-B8B5-60280142729F}" type="pres">
      <dgm:prSet presAssocID="{E4F7DDC8-032C-44E8-BE02-999506E48781}" presName="spacing" presStyleCnt="0"/>
      <dgm:spPr/>
    </dgm:pt>
    <dgm:pt modelId="{A8107B9A-835E-4360-A556-347EF70EF3D3}" type="pres">
      <dgm:prSet presAssocID="{9F32F1CF-A5F4-4BFE-8600-C5744FD941CF}" presName="composite" presStyleCnt="0"/>
      <dgm:spPr/>
    </dgm:pt>
    <dgm:pt modelId="{478914E7-8409-4A40-B038-51A0E63DB46B}" type="pres">
      <dgm:prSet presAssocID="{9F32F1CF-A5F4-4BFE-8600-C5744FD941CF}" presName="imgShp" presStyleLbl="fgImgPlace1" presStyleIdx="1" presStyleCnt="5"/>
      <dgm:spPr/>
    </dgm:pt>
    <dgm:pt modelId="{07FF9721-7F05-4B00-89B3-AD9DDF5FFBC0}" type="pres">
      <dgm:prSet presAssocID="{9F32F1CF-A5F4-4BFE-8600-C5744FD941CF}" presName="txShp" presStyleLbl="node1" presStyleIdx="1" presStyleCnt="5">
        <dgm:presLayoutVars>
          <dgm:bulletEnabled val="1"/>
        </dgm:presLayoutVars>
      </dgm:prSet>
      <dgm:spPr/>
      <dgm:t>
        <a:bodyPr/>
        <a:lstStyle/>
        <a:p>
          <a:endParaRPr lang="en-US"/>
        </a:p>
      </dgm:t>
    </dgm:pt>
    <dgm:pt modelId="{BA2F66C9-7118-4EC7-B58C-52DECC8FB202}" type="pres">
      <dgm:prSet presAssocID="{0354F07C-34EC-4D45-A5EA-DA5DF05CCC75}" presName="spacing" presStyleCnt="0"/>
      <dgm:spPr/>
    </dgm:pt>
    <dgm:pt modelId="{57427329-B856-49E8-AE83-74C30DE8AA0A}" type="pres">
      <dgm:prSet presAssocID="{33B81BC3-76D1-47FD-A8B7-FA9B53255530}" presName="composite" presStyleCnt="0"/>
      <dgm:spPr/>
    </dgm:pt>
    <dgm:pt modelId="{B85362E2-30E8-44E7-89A7-D5D142BE845C}" type="pres">
      <dgm:prSet presAssocID="{33B81BC3-76D1-47FD-A8B7-FA9B53255530}" presName="imgShp" presStyleLbl="fgImgPlace1" presStyleIdx="2" presStyleCnt="5"/>
      <dgm:spPr/>
    </dgm:pt>
    <dgm:pt modelId="{0928EF76-1F06-4910-9312-43FD74D8EEEB}" type="pres">
      <dgm:prSet presAssocID="{33B81BC3-76D1-47FD-A8B7-FA9B53255530}" presName="txShp" presStyleLbl="node1" presStyleIdx="2" presStyleCnt="5">
        <dgm:presLayoutVars>
          <dgm:bulletEnabled val="1"/>
        </dgm:presLayoutVars>
      </dgm:prSet>
      <dgm:spPr/>
      <dgm:t>
        <a:bodyPr/>
        <a:lstStyle/>
        <a:p>
          <a:endParaRPr lang="en-US"/>
        </a:p>
      </dgm:t>
    </dgm:pt>
    <dgm:pt modelId="{90B7AC1D-60B4-44F7-BE1C-5239F5EBA2F2}" type="pres">
      <dgm:prSet presAssocID="{0C6B0B28-1473-4B20-BF67-FC500873EFE2}" presName="spacing" presStyleCnt="0"/>
      <dgm:spPr/>
    </dgm:pt>
    <dgm:pt modelId="{FF78D753-0DFA-4E0D-BF62-ECA4406B724E}" type="pres">
      <dgm:prSet presAssocID="{9D9D3DD6-118E-4E2E-9C4C-0536AD1A055A}" presName="composite" presStyleCnt="0"/>
      <dgm:spPr/>
    </dgm:pt>
    <dgm:pt modelId="{166A2CEC-A38C-4048-ACF3-27C8BB574C50}" type="pres">
      <dgm:prSet presAssocID="{9D9D3DD6-118E-4E2E-9C4C-0536AD1A055A}" presName="imgShp" presStyleLbl="fgImgPlace1" presStyleIdx="3" presStyleCnt="5"/>
      <dgm:spPr/>
    </dgm:pt>
    <dgm:pt modelId="{AB9AD3C9-E188-4176-B879-28D584228843}" type="pres">
      <dgm:prSet presAssocID="{9D9D3DD6-118E-4E2E-9C4C-0536AD1A055A}" presName="txShp" presStyleLbl="node1" presStyleIdx="3" presStyleCnt="5">
        <dgm:presLayoutVars>
          <dgm:bulletEnabled val="1"/>
        </dgm:presLayoutVars>
      </dgm:prSet>
      <dgm:spPr/>
      <dgm:t>
        <a:bodyPr/>
        <a:lstStyle/>
        <a:p>
          <a:endParaRPr lang="en-US"/>
        </a:p>
      </dgm:t>
    </dgm:pt>
    <dgm:pt modelId="{BFBB4D78-FE39-4E05-AEC2-05A27D52907B}" type="pres">
      <dgm:prSet presAssocID="{9D65098F-A711-4AA1-AE83-4FB108A55E00}" presName="spacing" presStyleCnt="0"/>
      <dgm:spPr/>
    </dgm:pt>
    <dgm:pt modelId="{F5F7B5C3-3C59-49D5-9602-336FAC3FF0B0}" type="pres">
      <dgm:prSet presAssocID="{D9665615-FABF-45A0-8878-E2D66308215B}" presName="composite" presStyleCnt="0"/>
      <dgm:spPr/>
    </dgm:pt>
    <dgm:pt modelId="{EC4ABBEC-D7C0-4316-847F-D640B94A7616}" type="pres">
      <dgm:prSet presAssocID="{D9665615-FABF-45A0-8878-E2D66308215B}" presName="imgShp" presStyleLbl="fgImgPlace1" presStyleIdx="4" presStyleCnt="5"/>
      <dgm:spPr/>
    </dgm:pt>
    <dgm:pt modelId="{1185AE21-932B-41DB-952D-34624CDD2970}" type="pres">
      <dgm:prSet presAssocID="{D9665615-FABF-45A0-8878-E2D66308215B}" presName="txShp" presStyleLbl="node1" presStyleIdx="4" presStyleCnt="5">
        <dgm:presLayoutVars>
          <dgm:bulletEnabled val="1"/>
        </dgm:presLayoutVars>
      </dgm:prSet>
      <dgm:spPr/>
      <dgm:t>
        <a:bodyPr/>
        <a:lstStyle/>
        <a:p>
          <a:endParaRPr lang="en-US"/>
        </a:p>
      </dgm:t>
    </dgm:pt>
  </dgm:ptLst>
  <dgm:cxnLst>
    <dgm:cxn modelId="{6468DCC1-2806-471E-9BC7-857A373DCD2D}" type="presOf" srcId="{9F32F1CF-A5F4-4BFE-8600-C5744FD941CF}" destId="{07FF9721-7F05-4B00-89B3-AD9DDF5FFBC0}" srcOrd="0" destOrd="0" presId="urn:microsoft.com/office/officeart/2005/8/layout/vList3#1"/>
    <dgm:cxn modelId="{5FE06ECB-3075-4CE4-B1FE-CEF432CCE032}" type="presOf" srcId="{AD3696ED-FD74-4868-9194-BB63FBD1E9EF}" destId="{97E2AA7D-B413-4800-AFC0-D1E6E31F8D60}" srcOrd="0" destOrd="0" presId="urn:microsoft.com/office/officeart/2005/8/layout/vList3#1"/>
    <dgm:cxn modelId="{FD4644AF-0E98-42EC-8545-7DD8C4259E04}" type="presOf" srcId="{33B81BC3-76D1-47FD-A8B7-FA9B53255530}" destId="{0928EF76-1F06-4910-9312-43FD74D8EEEB}" srcOrd="0" destOrd="0" presId="urn:microsoft.com/office/officeart/2005/8/layout/vList3#1"/>
    <dgm:cxn modelId="{1942165E-0B72-43FE-9F20-DD91D5F7713F}" srcId="{AD3696ED-FD74-4868-9194-BB63FBD1E9EF}" destId="{9D9D3DD6-118E-4E2E-9C4C-0536AD1A055A}" srcOrd="3" destOrd="0" parTransId="{14BE1898-FAEF-4FF5-B3EB-3059D7CA266E}" sibTransId="{9D65098F-A711-4AA1-AE83-4FB108A55E00}"/>
    <dgm:cxn modelId="{B55205BD-8F3B-4EAC-9432-76710DB492E7}" type="presOf" srcId="{D9665615-FABF-45A0-8878-E2D66308215B}" destId="{1185AE21-932B-41DB-952D-34624CDD2970}" srcOrd="0" destOrd="0" presId="urn:microsoft.com/office/officeart/2005/8/layout/vList3#1"/>
    <dgm:cxn modelId="{FFC9D4D1-8F20-4DF2-BA74-47BCAF9E64C8}" srcId="{AD3696ED-FD74-4868-9194-BB63FBD1E9EF}" destId="{D9665615-FABF-45A0-8878-E2D66308215B}" srcOrd="4" destOrd="0" parTransId="{BADCCFE9-414D-417C-9E87-0E3BFB60A41D}" sibTransId="{424986C9-4EA2-404A-965E-EFA80D5F1693}"/>
    <dgm:cxn modelId="{D2328399-BB6D-4964-8923-70DBF173B688}" srcId="{AD3696ED-FD74-4868-9194-BB63FBD1E9EF}" destId="{33B81BC3-76D1-47FD-A8B7-FA9B53255530}" srcOrd="2" destOrd="0" parTransId="{9B676AF3-2D40-4C22-A79B-5C79361D0451}" sibTransId="{0C6B0B28-1473-4B20-BF67-FC500873EFE2}"/>
    <dgm:cxn modelId="{652CF1A8-9282-4B68-A254-C295FBCF434A}" srcId="{AD3696ED-FD74-4868-9194-BB63FBD1E9EF}" destId="{9F32F1CF-A5F4-4BFE-8600-C5744FD941CF}" srcOrd="1" destOrd="0" parTransId="{4E2E1741-77FF-48FD-A377-46C4BC67503F}" sibTransId="{0354F07C-34EC-4D45-A5EA-DA5DF05CCC75}"/>
    <dgm:cxn modelId="{53F75676-AB89-47A5-AF98-DECDAEE5ADE7}" type="presOf" srcId="{9D9D3DD6-118E-4E2E-9C4C-0536AD1A055A}" destId="{AB9AD3C9-E188-4176-B879-28D584228843}" srcOrd="0" destOrd="0" presId="urn:microsoft.com/office/officeart/2005/8/layout/vList3#1"/>
    <dgm:cxn modelId="{F2146F95-698F-4F39-966D-CC27B5AE7A26}" type="presOf" srcId="{7AADC349-3CBA-44CE-BDC1-A7A0B52D19B0}" destId="{890BC0B8-AE48-4E4C-BB96-7AA3D3CFB05E}" srcOrd="0" destOrd="0" presId="urn:microsoft.com/office/officeart/2005/8/layout/vList3#1"/>
    <dgm:cxn modelId="{2A20EDEA-08AD-4D88-9D86-0C0FFA45617B}" srcId="{AD3696ED-FD74-4868-9194-BB63FBD1E9EF}" destId="{7AADC349-3CBA-44CE-BDC1-A7A0B52D19B0}" srcOrd="0" destOrd="0" parTransId="{C7D9C560-FDCF-4F0B-9955-CCC9038B05B7}" sibTransId="{E4F7DDC8-032C-44E8-BE02-999506E48781}"/>
    <dgm:cxn modelId="{A7F66ED8-CD9A-420B-8406-94FD848070CE}" type="presParOf" srcId="{97E2AA7D-B413-4800-AFC0-D1E6E31F8D60}" destId="{31984003-9AEC-489A-87C9-9AC4C0F7173C}" srcOrd="0" destOrd="0" presId="urn:microsoft.com/office/officeart/2005/8/layout/vList3#1"/>
    <dgm:cxn modelId="{FCE87256-3D40-4A65-959D-BBF41015F4EB}" type="presParOf" srcId="{31984003-9AEC-489A-87C9-9AC4C0F7173C}" destId="{9D10C74F-1C91-4390-B62D-13191B968320}" srcOrd="0" destOrd="0" presId="urn:microsoft.com/office/officeart/2005/8/layout/vList3#1"/>
    <dgm:cxn modelId="{8886A184-44BC-4CE3-892F-779EC5FB95D3}" type="presParOf" srcId="{31984003-9AEC-489A-87C9-9AC4C0F7173C}" destId="{890BC0B8-AE48-4E4C-BB96-7AA3D3CFB05E}" srcOrd="1" destOrd="0" presId="urn:microsoft.com/office/officeart/2005/8/layout/vList3#1"/>
    <dgm:cxn modelId="{26DF6FB5-E128-4CBC-B4DC-078CA79CC593}" type="presParOf" srcId="{97E2AA7D-B413-4800-AFC0-D1E6E31F8D60}" destId="{0CED5C04-AEA1-44DD-B8B5-60280142729F}" srcOrd="1" destOrd="0" presId="urn:microsoft.com/office/officeart/2005/8/layout/vList3#1"/>
    <dgm:cxn modelId="{43C51F85-C770-46A4-8956-751A03CA68EE}" type="presParOf" srcId="{97E2AA7D-B413-4800-AFC0-D1E6E31F8D60}" destId="{A8107B9A-835E-4360-A556-347EF70EF3D3}" srcOrd="2" destOrd="0" presId="urn:microsoft.com/office/officeart/2005/8/layout/vList3#1"/>
    <dgm:cxn modelId="{143FA1DD-84F3-47EA-BA0A-BF5E646D930C}" type="presParOf" srcId="{A8107B9A-835E-4360-A556-347EF70EF3D3}" destId="{478914E7-8409-4A40-B038-51A0E63DB46B}" srcOrd="0" destOrd="0" presId="urn:microsoft.com/office/officeart/2005/8/layout/vList3#1"/>
    <dgm:cxn modelId="{5677CEFA-6BD2-4F6A-8CD7-5A8C8CF8A2CB}" type="presParOf" srcId="{A8107B9A-835E-4360-A556-347EF70EF3D3}" destId="{07FF9721-7F05-4B00-89B3-AD9DDF5FFBC0}" srcOrd="1" destOrd="0" presId="urn:microsoft.com/office/officeart/2005/8/layout/vList3#1"/>
    <dgm:cxn modelId="{F3A405EC-94DE-43EE-86C3-3959ECC58923}" type="presParOf" srcId="{97E2AA7D-B413-4800-AFC0-D1E6E31F8D60}" destId="{BA2F66C9-7118-4EC7-B58C-52DECC8FB202}" srcOrd="3" destOrd="0" presId="urn:microsoft.com/office/officeart/2005/8/layout/vList3#1"/>
    <dgm:cxn modelId="{349F178C-BF33-48DE-AFF1-DBB2D0B00B97}" type="presParOf" srcId="{97E2AA7D-B413-4800-AFC0-D1E6E31F8D60}" destId="{57427329-B856-49E8-AE83-74C30DE8AA0A}" srcOrd="4" destOrd="0" presId="urn:microsoft.com/office/officeart/2005/8/layout/vList3#1"/>
    <dgm:cxn modelId="{78F26DE1-899A-4EB4-BC2C-A50D7C6AC177}" type="presParOf" srcId="{57427329-B856-49E8-AE83-74C30DE8AA0A}" destId="{B85362E2-30E8-44E7-89A7-D5D142BE845C}" srcOrd="0" destOrd="0" presId="urn:microsoft.com/office/officeart/2005/8/layout/vList3#1"/>
    <dgm:cxn modelId="{137B2573-4039-49B9-86BA-B659033D8B1D}" type="presParOf" srcId="{57427329-B856-49E8-AE83-74C30DE8AA0A}" destId="{0928EF76-1F06-4910-9312-43FD74D8EEEB}" srcOrd="1" destOrd="0" presId="urn:microsoft.com/office/officeart/2005/8/layout/vList3#1"/>
    <dgm:cxn modelId="{13241245-B0CB-405F-931D-31D927D89E27}" type="presParOf" srcId="{97E2AA7D-B413-4800-AFC0-D1E6E31F8D60}" destId="{90B7AC1D-60B4-44F7-BE1C-5239F5EBA2F2}" srcOrd="5" destOrd="0" presId="urn:microsoft.com/office/officeart/2005/8/layout/vList3#1"/>
    <dgm:cxn modelId="{FC440DCC-72EF-4466-BA6B-DA2D01340F05}" type="presParOf" srcId="{97E2AA7D-B413-4800-AFC0-D1E6E31F8D60}" destId="{FF78D753-0DFA-4E0D-BF62-ECA4406B724E}" srcOrd="6" destOrd="0" presId="urn:microsoft.com/office/officeart/2005/8/layout/vList3#1"/>
    <dgm:cxn modelId="{2B5BD1DA-5D96-4AC2-A60E-420CD75D7D01}" type="presParOf" srcId="{FF78D753-0DFA-4E0D-BF62-ECA4406B724E}" destId="{166A2CEC-A38C-4048-ACF3-27C8BB574C50}" srcOrd="0" destOrd="0" presId="urn:microsoft.com/office/officeart/2005/8/layout/vList3#1"/>
    <dgm:cxn modelId="{3E91A74B-8E98-4994-8905-780BAC753989}" type="presParOf" srcId="{FF78D753-0DFA-4E0D-BF62-ECA4406B724E}" destId="{AB9AD3C9-E188-4176-B879-28D584228843}" srcOrd="1" destOrd="0" presId="urn:microsoft.com/office/officeart/2005/8/layout/vList3#1"/>
    <dgm:cxn modelId="{36AE92B8-186D-446C-87C2-CC442395D0B6}" type="presParOf" srcId="{97E2AA7D-B413-4800-AFC0-D1E6E31F8D60}" destId="{BFBB4D78-FE39-4E05-AEC2-05A27D52907B}" srcOrd="7" destOrd="0" presId="urn:microsoft.com/office/officeart/2005/8/layout/vList3#1"/>
    <dgm:cxn modelId="{2F385332-F738-4482-B1B1-1C055505BDDA}" type="presParOf" srcId="{97E2AA7D-B413-4800-AFC0-D1E6E31F8D60}" destId="{F5F7B5C3-3C59-49D5-9602-336FAC3FF0B0}" srcOrd="8" destOrd="0" presId="urn:microsoft.com/office/officeart/2005/8/layout/vList3#1"/>
    <dgm:cxn modelId="{CA712986-B58F-4827-BD83-3B9D6006AE74}" type="presParOf" srcId="{F5F7B5C3-3C59-49D5-9602-336FAC3FF0B0}" destId="{EC4ABBEC-D7C0-4316-847F-D640B94A7616}" srcOrd="0" destOrd="0" presId="urn:microsoft.com/office/officeart/2005/8/layout/vList3#1"/>
    <dgm:cxn modelId="{25E70075-3414-4C94-8057-B5DDA7D619AD}" type="presParOf" srcId="{F5F7B5C3-3C59-49D5-9602-336FAC3FF0B0}" destId="{1185AE21-932B-41DB-952D-34624CDD2970}"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8DA1A-B522-4BDC-93D2-5778406DDA52}" type="doc">
      <dgm:prSet loTypeId="urn:microsoft.com/office/officeart/2008/layout/HalfCircleOrganizationChart" loCatId="hierarchy" qsTypeId="urn:microsoft.com/office/officeart/2005/8/quickstyle/3d1" qsCatId="3D" csTypeId="urn:microsoft.com/office/officeart/2005/8/colors/accent1_2" csCatId="accent1" phldr="1"/>
      <dgm:spPr/>
      <dgm:t>
        <a:bodyPr/>
        <a:lstStyle/>
        <a:p>
          <a:endParaRPr lang="id-ID"/>
        </a:p>
      </dgm:t>
    </dgm:pt>
    <dgm:pt modelId="{72F53A8C-EFF9-473C-A6C5-5A21F2696FC5}">
      <dgm:prSet phldrT="[Text]"/>
      <dgm:spPr/>
      <dgm:t>
        <a:bodyPr/>
        <a:lstStyle/>
        <a:p>
          <a:r>
            <a:rPr lang="id-ID" dirty="0" smtClean="0"/>
            <a:t>Jenis Close</a:t>
          </a:r>
          <a:endParaRPr lang="id-ID" dirty="0"/>
        </a:p>
      </dgm:t>
    </dgm:pt>
    <dgm:pt modelId="{1D6F7C78-3AEE-4B79-B543-40999F580F8A}" type="parTrans" cxnId="{A56133E5-6B81-40B4-991F-D67E974B2472}">
      <dgm:prSet/>
      <dgm:spPr/>
      <dgm:t>
        <a:bodyPr/>
        <a:lstStyle/>
        <a:p>
          <a:endParaRPr lang="id-ID"/>
        </a:p>
      </dgm:t>
    </dgm:pt>
    <dgm:pt modelId="{9BC846C9-5922-4AE0-A8B1-246C3A58EAB9}" type="sibTrans" cxnId="{A56133E5-6B81-40B4-991F-D67E974B2472}">
      <dgm:prSet/>
      <dgm:spPr/>
      <dgm:t>
        <a:bodyPr/>
        <a:lstStyle/>
        <a:p>
          <a:endParaRPr lang="id-ID"/>
        </a:p>
      </dgm:t>
    </dgm:pt>
    <dgm:pt modelId="{F6A36CE1-5447-4D55-BAD8-4CB9AAFCDF0F}">
      <dgm:prSet phldrT="[Text]"/>
      <dgm:spPr/>
      <dgm:t>
        <a:bodyPr/>
        <a:lstStyle/>
        <a:p>
          <a:r>
            <a:rPr lang="id-ID" dirty="0" smtClean="0"/>
            <a:t>Rejection</a:t>
          </a:r>
          <a:endParaRPr lang="id-ID" dirty="0"/>
        </a:p>
      </dgm:t>
    </dgm:pt>
    <dgm:pt modelId="{FF1B5E51-3C9B-4F49-B2D4-1AEDE3982473}" type="parTrans" cxnId="{E407D06E-9AAD-4758-83EF-4C445BCE9E0B}">
      <dgm:prSet/>
      <dgm:spPr/>
      <dgm:t>
        <a:bodyPr/>
        <a:lstStyle/>
        <a:p>
          <a:endParaRPr lang="id-ID"/>
        </a:p>
      </dgm:t>
    </dgm:pt>
    <dgm:pt modelId="{0BC0AC44-372B-4F5C-987A-9FE4EF67B08C}" type="sibTrans" cxnId="{E407D06E-9AAD-4758-83EF-4C445BCE9E0B}">
      <dgm:prSet/>
      <dgm:spPr/>
      <dgm:t>
        <a:bodyPr/>
        <a:lstStyle/>
        <a:p>
          <a:endParaRPr lang="id-ID"/>
        </a:p>
      </dgm:t>
    </dgm:pt>
    <dgm:pt modelId="{EA0F0424-8093-484A-A3C2-7906CB798EC0}">
      <dgm:prSet phldrT="[Text]"/>
      <dgm:spPr/>
      <dgm:t>
        <a:bodyPr/>
        <a:lstStyle/>
        <a:p>
          <a:r>
            <a:rPr lang="id-ID" dirty="0" smtClean="0"/>
            <a:t>Setuju</a:t>
          </a:r>
          <a:endParaRPr lang="id-ID" dirty="0"/>
        </a:p>
      </dgm:t>
    </dgm:pt>
    <dgm:pt modelId="{8D5F6D2A-C12F-4A88-8700-0F4C24ED64F0}" type="parTrans" cxnId="{1032B5EB-B7BC-4EF4-98D6-A07DBF7CCA58}">
      <dgm:prSet/>
      <dgm:spPr/>
      <dgm:t>
        <a:bodyPr/>
        <a:lstStyle/>
        <a:p>
          <a:endParaRPr lang="id-ID"/>
        </a:p>
      </dgm:t>
    </dgm:pt>
    <dgm:pt modelId="{2F37E937-0D2A-4D54-A311-D1F24220B220}" type="sibTrans" cxnId="{1032B5EB-B7BC-4EF4-98D6-A07DBF7CCA58}">
      <dgm:prSet/>
      <dgm:spPr/>
      <dgm:t>
        <a:bodyPr/>
        <a:lstStyle/>
        <a:p>
          <a:endParaRPr lang="id-ID"/>
        </a:p>
      </dgm:t>
    </dgm:pt>
    <dgm:pt modelId="{CAE9EB85-D25A-498C-9D05-53765EBF1467}" type="pres">
      <dgm:prSet presAssocID="{0C98DA1A-B522-4BDC-93D2-5778406DDA52}" presName="Name0" presStyleCnt="0">
        <dgm:presLayoutVars>
          <dgm:orgChart val="1"/>
          <dgm:chPref val="1"/>
          <dgm:dir/>
          <dgm:animOne val="branch"/>
          <dgm:animLvl val="lvl"/>
          <dgm:resizeHandles/>
        </dgm:presLayoutVars>
      </dgm:prSet>
      <dgm:spPr/>
      <dgm:t>
        <a:bodyPr/>
        <a:lstStyle/>
        <a:p>
          <a:endParaRPr lang="id-ID"/>
        </a:p>
      </dgm:t>
    </dgm:pt>
    <dgm:pt modelId="{BCEA57DC-0F88-4D57-BE10-A5FDBDFC5063}" type="pres">
      <dgm:prSet presAssocID="{72F53A8C-EFF9-473C-A6C5-5A21F2696FC5}" presName="hierRoot1" presStyleCnt="0">
        <dgm:presLayoutVars>
          <dgm:hierBranch val="init"/>
        </dgm:presLayoutVars>
      </dgm:prSet>
      <dgm:spPr/>
    </dgm:pt>
    <dgm:pt modelId="{131FBC5C-127D-458D-9A33-C533D43772E7}" type="pres">
      <dgm:prSet presAssocID="{72F53A8C-EFF9-473C-A6C5-5A21F2696FC5}" presName="rootComposite1" presStyleCnt="0"/>
      <dgm:spPr/>
    </dgm:pt>
    <dgm:pt modelId="{E6DF96A3-39A4-4F6E-9FBF-6DA6A8659833}" type="pres">
      <dgm:prSet presAssocID="{72F53A8C-EFF9-473C-A6C5-5A21F2696FC5}" presName="rootText1" presStyleLbl="alignAcc1" presStyleIdx="0" presStyleCnt="0">
        <dgm:presLayoutVars>
          <dgm:chPref val="3"/>
        </dgm:presLayoutVars>
      </dgm:prSet>
      <dgm:spPr/>
      <dgm:t>
        <a:bodyPr/>
        <a:lstStyle/>
        <a:p>
          <a:endParaRPr lang="id-ID"/>
        </a:p>
      </dgm:t>
    </dgm:pt>
    <dgm:pt modelId="{87C61B83-BFEF-4D16-95AE-ADF834A5019F}" type="pres">
      <dgm:prSet presAssocID="{72F53A8C-EFF9-473C-A6C5-5A21F2696FC5}" presName="topArc1" presStyleLbl="parChTrans1D1" presStyleIdx="0" presStyleCnt="6"/>
      <dgm:spPr/>
    </dgm:pt>
    <dgm:pt modelId="{DDD1277D-B48C-4E8D-BA00-7318E5F46436}" type="pres">
      <dgm:prSet presAssocID="{72F53A8C-EFF9-473C-A6C5-5A21F2696FC5}" presName="bottomArc1" presStyleLbl="parChTrans1D1" presStyleIdx="1" presStyleCnt="6"/>
      <dgm:spPr/>
    </dgm:pt>
    <dgm:pt modelId="{01824859-CE2A-40FB-BA0B-0E3B9E1519DC}" type="pres">
      <dgm:prSet presAssocID="{72F53A8C-EFF9-473C-A6C5-5A21F2696FC5}" presName="topConnNode1" presStyleLbl="node1" presStyleIdx="0" presStyleCnt="0"/>
      <dgm:spPr/>
      <dgm:t>
        <a:bodyPr/>
        <a:lstStyle/>
        <a:p>
          <a:endParaRPr lang="id-ID"/>
        </a:p>
      </dgm:t>
    </dgm:pt>
    <dgm:pt modelId="{F6D9CB6E-0E40-4EB1-8308-341F944B878E}" type="pres">
      <dgm:prSet presAssocID="{72F53A8C-EFF9-473C-A6C5-5A21F2696FC5}" presName="hierChild2" presStyleCnt="0"/>
      <dgm:spPr/>
    </dgm:pt>
    <dgm:pt modelId="{3F70C38B-3E4C-4DA3-A95B-2C7C706CEE5C}" type="pres">
      <dgm:prSet presAssocID="{FF1B5E51-3C9B-4F49-B2D4-1AEDE3982473}" presName="Name28" presStyleLbl="parChTrans1D2" presStyleIdx="0" presStyleCnt="2"/>
      <dgm:spPr/>
      <dgm:t>
        <a:bodyPr/>
        <a:lstStyle/>
        <a:p>
          <a:endParaRPr lang="id-ID"/>
        </a:p>
      </dgm:t>
    </dgm:pt>
    <dgm:pt modelId="{478F4D77-F8B9-4BFA-AE83-DC05CE21BAA5}" type="pres">
      <dgm:prSet presAssocID="{F6A36CE1-5447-4D55-BAD8-4CB9AAFCDF0F}" presName="hierRoot2" presStyleCnt="0">
        <dgm:presLayoutVars>
          <dgm:hierBranch val="init"/>
        </dgm:presLayoutVars>
      </dgm:prSet>
      <dgm:spPr/>
    </dgm:pt>
    <dgm:pt modelId="{F286F1D3-36DE-4A91-9693-EADB204D704A}" type="pres">
      <dgm:prSet presAssocID="{F6A36CE1-5447-4D55-BAD8-4CB9AAFCDF0F}" presName="rootComposite2" presStyleCnt="0"/>
      <dgm:spPr/>
    </dgm:pt>
    <dgm:pt modelId="{2A340329-4546-45E4-A96C-2795D5F0D3AA}" type="pres">
      <dgm:prSet presAssocID="{F6A36CE1-5447-4D55-BAD8-4CB9AAFCDF0F}" presName="rootText2" presStyleLbl="alignAcc1" presStyleIdx="0" presStyleCnt="0">
        <dgm:presLayoutVars>
          <dgm:chPref val="3"/>
        </dgm:presLayoutVars>
      </dgm:prSet>
      <dgm:spPr/>
      <dgm:t>
        <a:bodyPr/>
        <a:lstStyle/>
        <a:p>
          <a:endParaRPr lang="id-ID"/>
        </a:p>
      </dgm:t>
    </dgm:pt>
    <dgm:pt modelId="{49CB3B6C-4672-4516-8ADC-7EB0871E578F}" type="pres">
      <dgm:prSet presAssocID="{F6A36CE1-5447-4D55-BAD8-4CB9AAFCDF0F}" presName="topArc2" presStyleLbl="parChTrans1D1" presStyleIdx="2" presStyleCnt="6"/>
      <dgm:spPr/>
      <dgm:t>
        <a:bodyPr/>
        <a:lstStyle/>
        <a:p>
          <a:endParaRPr lang="id-ID"/>
        </a:p>
      </dgm:t>
    </dgm:pt>
    <dgm:pt modelId="{5AC293F7-B85A-4648-9B48-C91F709B9DB1}" type="pres">
      <dgm:prSet presAssocID="{F6A36CE1-5447-4D55-BAD8-4CB9AAFCDF0F}" presName="bottomArc2" presStyleLbl="parChTrans1D1" presStyleIdx="3" presStyleCnt="6"/>
      <dgm:spPr/>
    </dgm:pt>
    <dgm:pt modelId="{88AE2F91-1373-42B9-8E6A-C7D0D67226C0}" type="pres">
      <dgm:prSet presAssocID="{F6A36CE1-5447-4D55-BAD8-4CB9AAFCDF0F}" presName="topConnNode2" presStyleLbl="node2" presStyleIdx="0" presStyleCnt="0"/>
      <dgm:spPr/>
      <dgm:t>
        <a:bodyPr/>
        <a:lstStyle/>
        <a:p>
          <a:endParaRPr lang="id-ID"/>
        </a:p>
      </dgm:t>
    </dgm:pt>
    <dgm:pt modelId="{341616DC-F1D7-4BF1-A584-B180AE56768E}" type="pres">
      <dgm:prSet presAssocID="{F6A36CE1-5447-4D55-BAD8-4CB9AAFCDF0F}" presName="hierChild4" presStyleCnt="0"/>
      <dgm:spPr/>
    </dgm:pt>
    <dgm:pt modelId="{5F2B7E34-D886-4D52-837A-393681BA81ED}" type="pres">
      <dgm:prSet presAssocID="{F6A36CE1-5447-4D55-BAD8-4CB9AAFCDF0F}" presName="hierChild5" presStyleCnt="0"/>
      <dgm:spPr/>
    </dgm:pt>
    <dgm:pt modelId="{713F08C0-1035-4262-B02B-D42BD09D3646}" type="pres">
      <dgm:prSet presAssocID="{8D5F6D2A-C12F-4A88-8700-0F4C24ED64F0}" presName="Name28" presStyleLbl="parChTrans1D2" presStyleIdx="1" presStyleCnt="2"/>
      <dgm:spPr/>
      <dgm:t>
        <a:bodyPr/>
        <a:lstStyle/>
        <a:p>
          <a:endParaRPr lang="id-ID"/>
        </a:p>
      </dgm:t>
    </dgm:pt>
    <dgm:pt modelId="{8ED10B15-A25B-4E9B-87A4-1336995AD68C}" type="pres">
      <dgm:prSet presAssocID="{EA0F0424-8093-484A-A3C2-7906CB798EC0}" presName="hierRoot2" presStyleCnt="0">
        <dgm:presLayoutVars>
          <dgm:hierBranch val="init"/>
        </dgm:presLayoutVars>
      </dgm:prSet>
      <dgm:spPr/>
    </dgm:pt>
    <dgm:pt modelId="{D6788A0B-4363-46A3-ADB5-8DA905EB2BEB}" type="pres">
      <dgm:prSet presAssocID="{EA0F0424-8093-484A-A3C2-7906CB798EC0}" presName="rootComposite2" presStyleCnt="0"/>
      <dgm:spPr/>
    </dgm:pt>
    <dgm:pt modelId="{CBC9F132-8C2A-448B-B766-CA80485D0754}" type="pres">
      <dgm:prSet presAssocID="{EA0F0424-8093-484A-A3C2-7906CB798EC0}" presName="rootText2" presStyleLbl="alignAcc1" presStyleIdx="0" presStyleCnt="0">
        <dgm:presLayoutVars>
          <dgm:chPref val="3"/>
        </dgm:presLayoutVars>
      </dgm:prSet>
      <dgm:spPr/>
      <dgm:t>
        <a:bodyPr/>
        <a:lstStyle/>
        <a:p>
          <a:endParaRPr lang="id-ID"/>
        </a:p>
      </dgm:t>
    </dgm:pt>
    <dgm:pt modelId="{092F4B67-2D21-4A33-939A-16229C97136E}" type="pres">
      <dgm:prSet presAssocID="{EA0F0424-8093-484A-A3C2-7906CB798EC0}" presName="topArc2" presStyleLbl="parChTrans1D1" presStyleIdx="4" presStyleCnt="6"/>
      <dgm:spPr/>
    </dgm:pt>
    <dgm:pt modelId="{0A6C0055-D1DE-42B7-98CC-1CF969A7E411}" type="pres">
      <dgm:prSet presAssocID="{EA0F0424-8093-484A-A3C2-7906CB798EC0}" presName="bottomArc2" presStyleLbl="parChTrans1D1" presStyleIdx="5" presStyleCnt="6"/>
      <dgm:spPr/>
    </dgm:pt>
    <dgm:pt modelId="{AE38A433-1D60-4954-A9E8-65F7C305F68F}" type="pres">
      <dgm:prSet presAssocID="{EA0F0424-8093-484A-A3C2-7906CB798EC0}" presName="topConnNode2" presStyleLbl="node2" presStyleIdx="0" presStyleCnt="0"/>
      <dgm:spPr/>
      <dgm:t>
        <a:bodyPr/>
        <a:lstStyle/>
        <a:p>
          <a:endParaRPr lang="id-ID"/>
        </a:p>
      </dgm:t>
    </dgm:pt>
    <dgm:pt modelId="{A2DB2680-DCDE-488D-9033-1EAF2883590F}" type="pres">
      <dgm:prSet presAssocID="{EA0F0424-8093-484A-A3C2-7906CB798EC0}" presName="hierChild4" presStyleCnt="0"/>
      <dgm:spPr/>
    </dgm:pt>
    <dgm:pt modelId="{EE3AF563-D71A-47E6-BBA5-5E0D82AEA21B}" type="pres">
      <dgm:prSet presAssocID="{EA0F0424-8093-484A-A3C2-7906CB798EC0}" presName="hierChild5" presStyleCnt="0"/>
      <dgm:spPr/>
    </dgm:pt>
    <dgm:pt modelId="{BF021918-0758-4FA3-B97E-101BBB0ECF61}" type="pres">
      <dgm:prSet presAssocID="{72F53A8C-EFF9-473C-A6C5-5A21F2696FC5}" presName="hierChild3" presStyleCnt="0"/>
      <dgm:spPr/>
    </dgm:pt>
  </dgm:ptLst>
  <dgm:cxnLst>
    <dgm:cxn modelId="{A56133E5-6B81-40B4-991F-D67E974B2472}" srcId="{0C98DA1A-B522-4BDC-93D2-5778406DDA52}" destId="{72F53A8C-EFF9-473C-A6C5-5A21F2696FC5}" srcOrd="0" destOrd="0" parTransId="{1D6F7C78-3AEE-4B79-B543-40999F580F8A}" sibTransId="{9BC846C9-5922-4AE0-A8B1-246C3A58EAB9}"/>
    <dgm:cxn modelId="{1032B5EB-B7BC-4EF4-98D6-A07DBF7CCA58}" srcId="{72F53A8C-EFF9-473C-A6C5-5A21F2696FC5}" destId="{EA0F0424-8093-484A-A3C2-7906CB798EC0}" srcOrd="1" destOrd="0" parTransId="{8D5F6D2A-C12F-4A88-8700-0F4C24ED64F0}" sibTransId="{2F37E937-0D2A-4D54-A311-D1F24220B220}"/>
    <dgm:cxn modelId="{5D8D2456-2C4A-485F-B2A2-66C54343BD91}" type="presOf" srcId="{72F53A8C-EFF9-473C-A6C5-5A21F2696FC5}" destId="{E6DF96A3-39A4-4F6E-9FBF-6DA6A8659833}" srcOrd="0" destOrd="0" presId="urn:microsoft.com/office/officeart/2008/layout/HalfCircleOrganizationChart"/>
    <dgm:cxn modelId="{698D3840-CE60-4F1A-8E87-9D89200F4892}" type="presOf" srcId="{F6A36CE1-5447-4D55-BAD8-4CB9AAFCDF0F}" destId="{2A340329-4546-45E4-A96C-2795D5F0D3AA}" srcOrd="0" destOrd="0" presId="urn:microsoft.com/office/officeart/2008/layout/HalfCircleOrganizationChart"/>
    <dgm:cxn modelId="{47800E9F-B1D7-4436-873A-E43A3EEEFE2B}" type="presOf" srcId="{EA0F0424-8093-484A-A3C2-7906CB798EC0}" destId="{AE38A433-1D60-4954-A9E8-65F7C305F68F}" srcOrd="1" destOrd="0" presId="urn:microsoft.com/office/officeart/2008/layout/HalfCircleOrganizationChart"/>
    <dgm:cxn modelId="{29473275-81E5-4228-B9BE-00B4A2E68D24}" type="presOf" srcId="{FF1B5E51-3C9B-4F49-B2D4-1AEDE3982473}" destId="{3F70C38B-3E4C-4DA3-A95B-2C7C706CEE5C}" srcOrd="0" destOrd="0" presId="urn:microsoft.com/office/officeart/2008/layout/HalfCircleOrganizationChart"/>
    <dgm:cxn modelId="{22DD1F39-6363-40EE-AC96-B0B550E4FB93}" type="presOf" srcId="{8D5F6D2A-C12F-4A88-8700-0F4C24ED64F0}" destId="{713F08C0-1035-4262-B02B-D42BD09D3646}" srcOrd="0" destOrd="0" presId="urn:microsoft.com/office/officeart/2008/layout/HalfCircleOrganizationChart"/>
    <dgm:cxn modelId="{7AE2800A-D968-4610-B5E2-BF4226C80D73}" type="presOf" srcId="{72F53A8C-EFF9-473C-A6C5-5A21F2696FC5}" destId="{01824859-CE2A-40FB-BA0B-0E3B9E1519DC}" srcOrd="1" destOrd="0" presId="urn:microsoft.com/office/officeart/2008/layout/HalfCircleOrganizationChart"/>
    <dgm:cxn modelId="{E407D06E-9AAD-4758-83EF-4C445BCE9E0B}" srcId="{72F53A8C-EFF9-473C-A6C5-5A21F2696FC5}" destId="{F6A36CE1-5447-4D55-BAD8-4CB9AAFCDF0F}" srcOrd="0" destOrd="0" parTransId="{FF1B5E51-3C9B-4F49-B2D4-1AEDE3982473}" sibTransId="{0BC0AC44-372B-4F5C-987A-9FE4EF67B08C}"/>
    <dgm:cxn modelId="{1F1B6DCA-516D-4680-9994-2FDFD7B38835}" type="presOf" srcId="{EA0F0424-8093-484A-A3C2-7906CB798EC0}" destId="{CBC9F132-8C2A-448B-B766-CA80485D0754}" srcOrd="0" destOrd="0" presId="urn:microsoft.com/office/officeart/2008/layout/HalfCircleOrganizationChart"/>
    <dgm:cxn modelId="{67CF8FC3-70B2-442A-B11D-1250E0FFFF06}" type="presOf" srcId="{F6A36CE1-5447-4D55-BAD8-4CB9AAFCDF0F}" destId="{88AE2F91-1373-42B9-8E6A-C7D0D67226C0}" srcOrd="1" destOrd="0" presId="urn:microsoft.com/office/officeart/2008/layout/HalfCircleOrganizationChart"/>
    <dgm:cxn modelId="{4494FCEE-BCB0-4087-8A50-C2D56DA0CB55}" type="presOf" srcId="{0C98DA1A-B522-4BDC-93D2-5778406DDA52}" destId="{CAE9EB85-D25A-498C-9D05-53765EBF1467}" srcOrd="0" destOrd="0" presId="urn:microsoft.com/office/officeart/2008/layout/HalfCircleOrganizationChart"/>
    <dgm:cxn modelId="{5A151BB1-9FCC-434D-A004-A1686FD8247D}" type="presParOf" srcId="{CAE9EB85-D25A-498C-9D05-53765EBF1467}" destId="{BCEA57DC-0F88-4D57-BE10-A5FDBDFC5063}" srcOrd="0" destOrd="0" presId="urn:microsoft.com/office/officeart/2008/layout/HalfCircleOrganizationChart"/>
    <dgm:cxn modelId="{53BEE9CA-02B3-42C5-BA81-510F5716CC17}" type="presParOf" srcId="{BCEA57DC-0F88-4D57-BE10-A5FDBDFC5063}" destId="{131FBC5C-127D-458D-9A33-C533D43772E7}" srcOrd="0" destOrd="0" presId="urn:microsoft.com/office/officeart/2008/layout/HalfCircleOrganizationChart"/>
    <dgm:cxn modelId="{67137371-A010-4D32-BE85-27BDE9CAD771}" type="presParOf" srcId="{131FBC5C-127D-458D-9A33-C533D43772E7}" destId="{E6DF96A3-39A4-4F6E-9FBF-6DA6A8659833}" srcOrd="0" destOrd="0" presId="urn:microsoft.com/office/officeart/2008/layout/HalfCircleOrganizationChart"/>
    <dgm:cxn modelId="{F98DF7EA-FC2F-4519-80C0-8B3699D9E01B}" type="presParOf" srcId="{131FBC5C-127D-458D-9A33-C533D43772E7}" destId="{87C61B83-BFEF-4D16-95AE-ADF834A5019F}" srcOrd="1" destOrd="0" presId="urn:microsoft.com/office/officeart/2008/layout/HalfCircleOrganizationChart"/>
    <dgm:cxn modelId="{FA2A38DE-E576-4D4A-BA3B-4680255062F8}" type="presParOf" srcId="{131FBC5C-127D-458D-9A33-C533D43772E7}" destId="{DDD1277D-B48C-4E8D-BA00-7318E5F46436}" srcOrd="2" destOrd="0" presId="urn:microsoft.com/office/officeart/2008/layout/HalfCircleOrganizationChart"/>
    <dgm:cxn modelId="{CDC0866B-F7C3-47CA-8AFD-8C65A2ECAAFB}" type="presParOf" srcId="{131FBC5C-127D-458D-9A33-C533D43772E7}" destId="{01824859-CE2A-40FB-BA0B-0E3B9E1519DC}" srcOrd="3" destOrd="0" presId="urn:microsoft.com/office/officeart/2008/layout/HalfCircleOrganizationChart"/>
    <dgm:cxn modelId="{40E24B23-8389-4AA9-924D-BDB0A015DB37}" type="presParOf" srcId="{BCEA57DC-0F88-4D57-BE10-A5FDBDFC5063}" destId="{F6D9CB6E-0E40-4EB1-8308-341F944B878E}" srcOrd="1" destOrd="0" presId="urn:microsoft.com/office/officeart/2008/layout/HalfCircleOrganizationChart"/>
    <dgm:cxn modelId="{B3DAF1FC-C2E8-4B8F-9E3D-1A2C57C55074}" type="presParOf" srcId="{F6D9CB6E-0E40-4EB1-8308-341F944B878E}" destId="{3F70C38B-3E4C-4DA3-A95B-2C7C706CEE5C}" srcOrd="0" destOrd="0" presId="urn:microsoft.com/office/officeart/2008/layout/HalfCircleOrganizationChart"/>
    <dgm:cxn modelId="{B1D06E7C-015E-40E5-AECD-1C67263F9E19}" type="presParOf" srcId="{F6D9CB6E-0E40-4EB1-8308-341F944B878E}" destId="{478F4D77-F8B9-4BFA-AE83-DC05CE21BAA5}" srcOrd="1" destOrd="0" presId="urn:microsoft.com/office/officeart/2008/layout/HalfCircleOrganizationChart"/>
    <dgm:cxn modelId="{26D01E1D-5B0B-4EBE-9B39-459A2C2A5C88}" type="presParOf" srcId="{478F4D77-F8B9-4BFA-AE83-DC05CE21BAA5}" destId="{F286F1D3-36DE-4A91-9693-EADB204D704A}" srcOrd="0" destOrd="0" presId="urn:microsoft.com/office/officeart/2008/layout/HalfCircleOrganizationChart"/>
    <dgm:cxn modelId="{5AF919E4-DD6F-4A9A-8E70-E4FFDAE654DF}" type="presParOf" srcId="{F286F1D3-36DE-4A91-9693-EADB204D704A}" destId="{2A340329-4546-45E4-A96C-2795D5F0D3AA}" srcOrd="0" destOrd="0" presId="urn:microsoft.com/office/officeart/2008/layout/HalfCircleOrganizationChart"/>
    <dgm:cxn modelId="{1996B1F8-F2C7-4C53-A0E0-5F7BEF61267B}" type="presParOf" srcId="{F286F1D3-36DE-4A91-9693-EADB204D704A}" destId="{49CB3B6C-4672-4516-8ADC-7EB0871E578F}" srcOrd="1" destOrd="0" presId="urn:microsoft.com/office/officeart/2008/layout/HalfCircleOrganizationChart"/>
    <dgm:cxn modelId="{C1A8A445-AE0F-4E2F-A833-A9FD6811E944}" type="presParOf" srcId="{F286F1D3-36DE-4A91-9693-EADB204D704A}" destId="{5AC293F7-B85A-4648-9B48-C91F709B9DB1}" srcOrd="2" destOrd="0" presId="urn:microsoft.com/office/officeart/2008/layout/HalfCircleOrganizationChart"/>
    <dgm:cxn modelId="{F666524F-0393-461E-9312-E48F0B175965}" type="presParOf" srcId="{F286F1D3-36DE-4A91-9693-EADB204D704A}" destId="{88AE2F91-1373-42B9-8E6A-C7D0D67226C0}" srcOrd="3" destOrd="0" presId="urn:microsoft.com/office/officeart/2008/layout/HalfCircleOrganizationChart"/>
    <dgm:cxn modelId="{9DB75C7D-41C7-4894-A9D8-CE259852243D}" type="presParOf" srcId="{478F4D77-F8B9-4BFA-AE83-DC05CE21BAA5}" destId="{341616DC-F1D7-4BF1-A584-B180AE56768E}" srcOrd="1" destOrd="0" presId="urn:microsoft.com/office/officeart/2008/layout/HalfCircleOrganizationChart"/>
    <dgm:cxn modelId="{750AEB94-E7F0-4FC0-A917-6767BE490250}" type="presParOf" srcId="{478F4D77-F8B9-4BFA-AE83-DC05CE21BAA5}" destId="{5F2B7E34-D886-4D52-837A-393681BA81ED}" srcOrd="2" destOrd="0" presId="urn:microsoft.com/office/officeart/2008/layout/HalfCircleOrganizationChart"/>
    <dgm:cxn modelId="{24CD2FF5-30F1-407B-80EE-305835009A58}" type="presParOf" srcId="{F6D9CB6E-0E40-4EB1-8308-341F944B878E}" destId="{713F08C0-1035-4262-B02B-D42BD09D3646}" srcOrd="2" destOrd="0" presId="urn:microsoft.com/office/officeart/2008/layout/HalfCircleOrganizationChart"/>
    <dgm:cxn modelId="{498F27CD-AA84-4B28-9E8F-FD9F6B62CEF4}" type="presParOf" srcId="{F6D9CB6E-0E40-4EB1-8308-341F944B878E}" destId="{8ED10B15-A25B-4E9B-87A4-1336995AD68C}" srcOrd="3" destOrd="0" presId="urn:microsoft.com/office/officeart/2008/layout/HalfCircleOrganizationChart"/>
    <dgm:cxn modelId="{BAE9E9EC-E50C-481E-8682-1974BB0FFF55}" type="presParOf" srcId="{8ED10B15-A25B-4E9B-87A4-1336995AD68C}" destId="{D6788A0B-4363-46A3-ADB5-8DA905EB2BEB}" srcOrd="0" destOrd="0" presId="urn:microsoft.com/office/officeart/2008/layout/HalfCircleOrganizationChart"/>
    <dgm:cxn modelId="{7FA09D6D-6AFB-44A7-9C4D-F4AA080DF16D}" type="presParOf" srcId="{D6788A0B-4363-46A3-ADB5-8DA905EB2BEB}" destId="{CBC9F132-8C2A-448B-B766-CA80485D0754}" srcOrd="0" destOrd="0" presId="urn:microsoft.com/office/officeart/2008/layout/HalfCircleOrganizationChart"/>
    <dgm:cxn modelId="{D1C2858E-4134-4D94-80CB-2DE18568B7AD}" type="presParOf" srcId="{D6788A0B-4363-46A3-ADB5-8DA905EB2BEB}" destId="{092F4B67-2D21-4A33-939A-16229C97136E}" srcOrd="1" destOrd="0" presId="urn:microsoft.com/office/officeart/2008/layout/HalfCircleOrganizationChart"/>
    <dgm:cxn modelId="{39E19433-D16D-4694-B2BB-6562EF7EFBB5}" type="presParOf" srcId="{D6788A0B-4363-46A3-ADB5-8DA905EB2BEB}" destId="{0A6C0055-D1DE-42B7-98CC-1CF969A7E411}" srcOrd="2" destOrd="0" presId="urn:microsoft.com/office/officeart/2008/layout/HalfCircleOrganizationChart"/>
    <dgm:cxn modelId="{8B89CC3A-CD08-4E0E-95BE-4438C152CC39}" type="presParOf" srcId="{D6788A0B-4363-46A3-ADB5-8DA905EB2BEB}" destId="{AE38A433-1D60-4954-A9E8-65F7C305F68F}" srcOrd="3" destOrd="0" presId="urn:microsoft.com/office/officeart/2008/layout/HalfCircleOrganizationChart"/>
    <dgm:cxn modelId="{E7E7DFC0-2672-4E4A-AD3E-0185B9EA9249}" type="presParOf" srcId="{8ED10B15-A25B-4E9B-87A4-1336995AD68C}" destId="{A2DB2680-DCDE-488D-9033-1EAF2883590F}" srcOrd="1" destOrd="0" presId="urn:microsoft.com/office/officeart/2008/layout/HalfCircleOrganizationChart"/>
    <dgm:cxn modelId="{D446E6FF-F993-40BF-B1C3-170F7A959FB1}" type="presParOf" srcId="{8ED10B15-A25B-4E9B-87A4-1336995AD68C}" destId="{EE3AF563-D71A-47E6-BBA5-5E0D82AEA21B}" srcOrd="2" destOrd="0" presId="urn:microsoft.com/office/officeart/2008/layout/HalfCircleOrganizationChart"/>
    <dgm:cxn modelId="{90614D82-DB55-4725-B975-957A1059E1A7}" type="presParOf" srcId="{BCEA57DC-0F88-4D57-BE10-A5FDBDFC5063}" destId="{BF021918-0758-4FA3-B97E-101BBB0ECF61}" srcOrd="2" destOrd="0" presId="urn:microsoft.com/office/officeart/2008/layout/HalfCircleOrganizationChar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8372B3-3D01-4820-9AA5-01DFCB30BCB2}" type="doc">
      <dgm:prSet loTypeId="urn:microsoft.com/office/officeart/2005/8/layout/hierarchy1" loCatId="hierarchy" qsTypeId="urn:microsoft.com/office/officeart/2005/8/quickstyle/simple1" qsCatId="simple" csTypeId="urn:microsoft.com/office/officeart/2005/8/colors/accent0_2" csCatId="mainScheme" phldr="1"/>
      <dgm:spPr/>
      <dgm:t>
        <a:bodyPr/>
        <a:lstStyle/>
        <a:p>
          <a:endParaRPr lang="id-ID"/>
        </a:p>
      </dgm:t>
    </dgm:pt>
    <dgm:pt modelId="{D9C7D574-2A86-469F-ADBB-0C16DFFFD466}">
      <dgm:prSet phldrT="[Text]" custT="1"/>
      <dgm:spPr>
        <a:solidFill>
          <a:srgbClr val="FF0000">
            <a:alpha val="90000"/>
          </a:srgbClr>
        </a:solidFill>
        <a:ln>
          <a:solidFill>
            <a:schemeClr val="bg1"/>
          </a:solidFill>
        </a:ln>
      </dgm:spPr>
      <dgm:t>
        <a:bodyPr/>
        <a:lstStyle/>
        <a:p>
          <a:r>
            <a:rPr lang="id-ID" sz="2400" dirty="0" smtClean="0">
              <a:solidFill>
                <a:schemeClr val="bg1"/>
              </a:solidFill>
            </a:rPr>
            <a:t>Follow Up</a:t>
          </a:r>
          <a:endParaRPr lang="id-ID" sz="2400" dirty="0">
            <a:solidFill>
              <a:schemeClr val="bg1"/>
            </a:solidFill>
          </a:endParaRPr>
        </a:p>
      </dgm:t>
    </dgm:pt>
    <dgm:pt modelId="{95A3EA87-F62E-4E1C-A1ED-A2471FFD99AD}" type="parTrans" cxnId="{C837DBC3-02BA-4C4F-95E9-CBDF9F77BFB1}">
      <dgm:prSet/>
      <dgm:spPr/>
      <dgm:t>
        <a:bodyPr/>
        <a:lstStyle/>
        <a:p>
          <a:endParaRPr lang="id-ID"/>
        </a:p>
      </dgm:t>
    </dgm:pt>
    <dgm:pt modelId="{7AF03542-3826-4418-9482-6D02C2AAE1E9}" type="sibTrans" cxnId="{C837DBC3-02BA-4C4F-95E9-CBDF9F77BFB1}">
      <dgm:prSet/>
      <dgm:spPr/>
      <dgm:t>
        <a:bodyPr/>
        <a:lstStyle/>
        <a:p>
          <a:endParaRPr lang="id-ID"/>
        </a:p>
      </dgm:t>
    </dgm:pt>
    <dgm:pt modelId="{1A6DD626-75ED-4DAE-B1D9-9CD05F541AA9}">
      <dgm:prSet phldrT="[Text]" custT="1"/>
      <dgm:spPr>
        <a:solidFill>
          <a:srgbClr val="FF0000">
            <a:alpha val="90000"/>
          </a:srgbClr>
        </a:solidFill>
        <a:ln>
          <a:solidFill>
            <a:schemeClr val="bg1"/>
          </a:solidFill>
        </a:ln>
      </dgm:spPr>
      <dgm:t>
        <a:bodyPr/>
        <a:lstStyle/>
        <a:p>
          <a:r>
            <a:rPr lang="id-ID" sz="1800" dirty="0" smtClean="0">
              <a:solidFill>
                <a:schemeClr val="bg1"/>
              </a:solidFill>
            </a:rPr>
            <a:t>Customer Happy</a:t>
          </a:r>
          <a:endParaRPr lang="id-ID" sz="1800" dirty="0">
            <a:solidFill>
              <a:schemeClr val="bg1"/>
            </a:solidFill>
          </a:endParaRPr>
        </a:p>
      </dgm:t>
    </dgm:pt>
    <dgm:pt modelId="{E1A3EC80-B218-42BC-8835-BCC79EA6D437}" type="parTrans" cxnId="{E5DC6BB6-E49C-4ECF-A52C-80B9955627BE}">
      <dgm:prSet/>
      <dgm:spPr/>
      <dgm:t>
        <a:bodyPr/>
        <a:lstStyle/>
        <a:p>
          <a:endParaRPr lang="id-ID"/>
        </a:p>
      </dgm:t>
    </dgm:pt>
    <dgm:pt modelId="{48B49BD0-1F26-46FE-824A-FB1DF5A7E2EA}" type="sibTrans" cxnId="{E5DC6BB6-E49C-4ECF-A52C-80B9955627BE}">
      <dgm:prSet/>
      <dgm:spPr/>
      <dgm:t>
        <a:bodyPr/>
        <a:lstStyle/>
        <a:p>
          <a:endParaRPr lang="id-ID"/>
        </a:p>
      </dgm:t>
    </dgm:pt>
    <dgm:pt modelId="{79893F57-9C2E-4FF4-AA66-E36AB0CC1D35}">
      <dgm:prSet phldrT="[Text]" custT="1"/>
      <dgm:spPr>
        <a:solidFill>
          <a:srgbClr val="FF0000">
            <a:alpha val="90000"/>
          </a:srgbClr>
        </a:solidFill>
        <a:ln>
          <a:solidFill>
            <a:schemeClr val="bg1"/>
          </a:solidFill>
        </a:ln>
      </dgm:spPr>
      <dgm:t>
        <a:bodyPr/>
        <a:lstStyle/>
        <a:p>
          <a:r>
            <a:rPr lang="id-ID" sz="1800" dirty="0" smtClean="0">
              <a:solidFill>
                <a:schemeClr val="bg1"/>
              </a:solidFill>
            </a:rPr>
            <a:t>Customer Unhappy</a:t>
          </a:r>
          <a:endParaRPr lang="id-ID" sz="1800" dirty="0">
            <a:solidFill>
              <a:schemeClr val="bg1"/>
            </a:solidFill>
          </a:endParaRPr>
        </a:p>
      </dgm:t>
    </dgm:pt>
    <dgm:pt modelId="{2F35A506-AD61-4194-B281-A0AFEC51F487}" type="parTrans" cxnId="{5F007073-0B3F-469B-B1F6-EB301DA4EB02}">
      <dgm:prSet/>
      <dgm:spPr/>
      <dgm:t>
        <a:bodyPr/>
        <a:lstStyle/>
        <a:p>
          <a:endParaRPr lang="id-ID"/>
        </a:p>
      </dgm:t>
    </dgm:pt>
    <dgm:pt modelId="{7969F7B6-9272-4ED8-AA33-B8DCB0BC83E9}" type="sibTrans" cxnId="{5F007073-0B3F-469B-B1F6-EB301DA4EB02}">
      <dgm:prSet/>
      <dgm:spPr/>
      <dgm:t>
        <a:bodyPr/>
        <a:lstStyle/>
        <a:p>
          <a:endParaRPr lang="id-ID"/>
        </a:p>
      </dgm:t>
    </dgm:pt>
    <dgm:pt modelId="{EEC17D39-5A17-48BF-87D8-F20FD87A41FF}" type="pres">
      <dgm:prSet presAssocID="{B28372B3-3D01-4820-9AA5-01DFCB30BCB2}" presName="hierChild1" presStyleCnt="0">
        <dgm:presLayoutVars>
          <dgm:chPref val="1"/>
          <dgm:dir/>
          <dgm:animOne val="branch"/>
          <dgm:animLvl val="lvl"/>
          <dgm:resizeHandles/>
        </dgm:presLayoutVars>
      </dgm:prSet>
      <dgm:spPr/>
      <dgm:t>
        <a:bodyPr/>
        <a:lstStyle/>
        <a:p>
          <a:endParaRPr lang="id-ID"/>
        </a:p>
      </dgm:t>
    </dgm:pt>
    <dgm:pt modelId="{2635352B-0E52-4BFC-947F-301BF3D57910}" type="pres">
      <dgm:prSet presAssocID="{D9C7D574-2A86-469F-ADBB-0C16DFFFD466}" presName="hierRoot1" presStyleCnt="0"/>
      <dgm:spPr/>
      <dgm:t>
        <a:bodyPr/>
        <a:lstStyle/>
        <a:p>
          <a:endParaRPr lang="id-ID"/>
        </a:p>
      </dgm:t>
    </dgm:pt>
    <dgm:pt modelId="{48163648-512C-4436-B23D-36C4A222B36E}" type="pres">
      <dgm:prSet presAssocID="{D9C7D574-2A86-469F-ADBB-0C16DFFFD466}" presName="composite" presStyleCnt="0"/>
      <dgm:spPr/>
      <dgm:t>
        <a:bodyPr/>
        <a:lstStyle/>
        <a:p>
          <a:endParaRPr lang="id-ID"/>
        </a:p>
      </dgm:t>
    </dgm:pt>
    <dgm:pt modelId="{55B38126-1E72-4B2E-BE48-FA55BC017323}" type="pres">
      <dgm:prSet presAssocID="{D9C7D574-2A86-469F-ADBB-0C16DFFFD466}" presName="background" presStyleLbl="node0" presStyleIdx="0" presStyleCnt="1"/>
      <dgm:spPr/>
      <dgm:t>
        <a:bodyPr/>
        <a:lstStyle/>
        <a:p>
          <a:endParaRPr lang="id-ID"/>
        </a:p>
      </dgm:t>
    </dgm:pt>
    <dgm:pt modelId="{8FA8455C-CF2C-42B9-B207-9E18F658CDA1}" type="pres">
      <dgm:prSet presAssocID="{D9C7D574-2A86-469F-ADBB-0C16DFFFD466}" presName="text" presStyleLbl="fgAcc0" presStyleIdx="0" presStyleCnt="1" custScaleX="142414">
        <dgm:presLayoutVars>
          <dgm:chPref val="3"/>
        </dgm:presLayoutVars>
      </dgm:prSet>
      <dgm:spPr/>
      <dgm:t>
        <a:bodyPr/>
        <a:lstStyle/>
        <a:p>
          <a:endParaRPr lang="id-ID"/>
        </a:p>
      </dgm:t>
    </dgm:pt>
    <dgm:pt modelId="{7A51AD81-6DD1-4AE3-AD71-93253D0FAA08}" type="pres">
      <dgm:prSet presAssocID="{D9C7D574-2A86-469F-ADBB-0C16DFFFD466}" presName="hierChild2" presStyleCnt="0"/>
      <dgm:spPr/>
      <dgm:t>
        <a:bodyPr/>
        <a:lstStyle/>
        <a:p>
          <a:endParaRPr lang="id-ID"/>
        </a:p>
      </dgm:t>
    </dgm:pt>
    <dgm:pt modelId="{098BD8C6-1AE3-4472-B211-F7F483504642}" type="pres">
      <dgm:prSet presAssocID="{E1A3EC80-B218-42BC-8835-BCC79EA6D437}" presName="Name10" presStyleLbl="parChTrans1D2" presStyleIdx="0" presStyleCnt="2"/>
      <dgm:spPr/>
      <dgm:t>
        <a:bodyPr/>
        <a:lstStyle/>
        <a:p>
          <a:endParaRPr lang="id-ID"/>
        </a:p>
      </dgm:t>
    </dgm:pt>
    <dgm:pt modelId="{89679AB4-7257-421F-9959-E98B54EAF376}" type="pres">
      <dgm:prSet presAssocID="{1A6DD626-75ED-4DAE-B1D9-9CD05F541AA9}" presName="hierRoot2" presStyleCnt="0"/>
      <dgm:spPr/>
      <dgm:t>
        <a:bodyPr/>
        <a:lstStyle/>
        <a:p>
          <a:endParaRPr lang="id-ID"/>
        </a:p>
      </dgm:t>
    </dgm:pt>
    <dgm:pt modelId="{A0FB891A-CB98-48EE-BCE0-1D818FB92470}" type="pres">
      <dgm:prSet presAssocID="{1A6DD626-75ED-4DAE-B1D9-9CD05F541AA9}" presName="composite2" presStyleCnt="0"/>
      <dgm:spPr/>
      <dgm:t>
        <a:bodyPr/>
        <a:lstStyle/>
        <a:p>
          <a:endParaRPr lang="id-ID"/>
        </a:p>
      </dgm:t>
    </dgm:pt>
    <dgm:pt modelId="{A57E2018-5059-4861-B349-595E9741C1A4}" type="pres">
      <dgm:prSet presAssocID="{1A6DD626-75ED-4DAE-B1D9-9CD05F541AA9}" presName="background2" presStyleLbl="node2" presStyleIdx="0" presStyleCnt="2"/>
      <dgm:spPr/>
      <dgm:t>
        <a:bodyPr/>
        <a:lstStyle/>
        <a:p>
          <a:endParaRPr lang="id-ID"/>
        </a:p>
      </dgm:t>
    </dgm:pt>
    <dgm:pt modelId="{E4759D97-9274-4B07-8F9B-75E6A04E5CA5}" type="pres">
      <dgm:prSet presAssocID="{1A6DD626-75ED-4DAE-B1D9-9CD05F541AA9}" presName="text2" presStyleLbl="fgAcc2" presStyleIdx="0" presStyleCnt="2">
        <dgm:presLayoutVars>
          <dgm:chPref val="3"/>
        </dgm:presLayoutVars>
      </dgm:prSet>
      <dgm:spPr/>
      <dgm:t>
        <a:bodyPr/>
        <a:lstStyle/>
        <a:p>
          <a:endParaRPr lang="id-ID"/>
        </a:p>
      </dgm:t>
    </dgm:pt>
    <dgm:pt modelId="{CFCF793B-1CE2-4B99-9BE1-6C2EC057B89A}" type="pres">
      <dgm:prSet presAssocID="{1A6DD626-75ED-4DAE-B1D9-9CD05F541AA9}" presName="hierChild3" presStyleCnt="0"/>
      <dgm:spPr/>
      <dgm:t>
        <a:bodyPr/>
        <a:lstStyle/>
        <a:p>
          <a:endParaRPr lang="id-ID"/>
        </a:p>
      </dgm:t>
    </dgm:pt>
    <dgm:pt modelId="{60ACEC36-C4AA-4F22-BD53-98FE4623FB24}" type="pres">
      <dgm:prSet presAssocID="{2F35A506-AD61-4194-B281-A0AFEC51F487}" presName="Name10" presStyleLbl="parChTrans1D2" presStyleIdx="1" presStyleCnt="2"/>
      <dgm:spPr/>
      <dgm:t>
        <a:bodyPr/>
        <a:lstStyle/>
        <a:p>
          <a:endParaRPr lang="id-ID"/>
        </a:p>
      </dgm:t>
    </dgm:pt>
    <dgm:pt modelId="{F869956C-030F-4D86-BE25-F863E5BEFC7E}" type="pres">
      <dgm:prSet presAssocID="{79893F57-9C2E-4FF4-AA66-E36AB0CC1D35}" presName="hierRoot2" presStyleCnt="0"/>
      <dgm:spPr/>
      <dgm:t>
        <a:bodyPr/>
        <a:lstStyle/>
        <a:p>
          <a:endParaRPr lang="id-ID"/>
        </a:p>
      </dgm:t>
    </dgm:pt>
    <dgm:pt modelId="{58394294-7093-433D-B687-8D5FB24ACDC8}" type="pres">
      <dgm:prSet presAssocID="{79893F57-9C2E-4FF4-AA66-E36AB0CC1D35}" presName="composite2" presStyleCnt="0"/>
      <dgm:spPr/>
      <dgm:t>
        <a:bodyPr/>
        <a:lstStyle/>
        <a:p>
          <a:endParaRPr lang="id-ID"/>
        </a:p>
      </dgm:t>
    </dgm:pt>
    <dgm:pt modelId="{9AE3322E-92E9-43AC-B73D-579A37D0F141}" type="pres">
      <dgm:prSet presAssocID="{79893F57-9C2E-4FF4-AA66-E36AB0CC1D35}" presName="background2" presStyleLbl="node2" presStyleIdx="1" presStyleCnt="2"/>
      <dgm:spPr/>
      <dgm:t>
        <a:bodyPr/>
        <a:lstStyle/>
        <a:p>
          <a:endParaRPr lang="id-ID"/>
        </a:p>
      </dgm:t>
    </dgm:pt>
    <dgm:pt modelId="{0E73E620-4AAA-44DC-B347-2FE75A5CAE9A}" type="pres">
      <dgm:prSet presAssocID="{79893F57-9C2E-4FF4-AA66-E36AB0CC1D35}" presName="text2" presStyleLbl="fgAcc2" presStyleIdx="1" presStyleCnt="2">
        <dgm:presLayoutVars>
          <dgm:chPref val="3"/>
        </dgm:presLayoutVars>
      </dgm:prSet>
      <dgm:spPr/>
      <dgm:t>
        <a:bodyPr/>
        <a:lstStyle/>
        <a:p>
          <a:endParaRPr lang="id-ID"/>
        </a:p>
      </dgm:t>
    </dgm:pt>
    <dgm:pt modelId="{3D2BABEB-9485-4E4A-96D8-06F3F3B35C21}" type="pres">
      <dgm:prSet presAssocID="{79893F57-9C2E-4FF4-AA66-E36AB0CC1D35}" presName="hierChild3" presStyleCnt="0"/>
      <dgm:spPr/>
      <dgm:t>
        <a:bodyPr/>
        <a:lstStyle/>
        <a:p>
          <a:endParaRPr lang="id-ID"/>
        </a:p>
      </dgm:t>
    </dgm:pt>
  </dgm:ptLst>
  <dgm:cxnLst>
    <dgm:cxn modelId="{18D0F2B2-2413-4E20-B46F-FC08DD4C2930}" type="presOf" srcId="{1A6DD626-75ED-4DAE-B1D9-9CD05F541AA9}" destId="{E4759D97-9274-4B07-8F9B-75E6A04E5CA5}" srcOrd="0" destOrd="0" presId="urn:microsoft.com/office/officeart/2005/8/layout/hierarchy1"/>
    <dgm:cxn modelId="{5F007073-0B3F-469B-B1F6-EB301DA4EB02}" srcId="{D9C7D574-2A86-469F-ADBB-0C16DFFFD466}" destId="{79893F57-9C2E-4FF4-AA66-E36AB0CC1D35}" srcOrd="1" destOrd="0" parTransId="{2F35A506-AD61-4194-B281-A0AFEC51F487}" sibTransId="{7969F7B6-9272-4ED8-AA33-B8DCB0BC83E9}"/>
    <dgm:cxn modelId="{C837DBC3-02BA-4C4F-95E9-CBDF9F77BFB1}" srcId="{B28372B3-3D01-4820-9AA5-01DFCB30BCB2}" destId="{D9C7D574-2A86-469F-ADBB-0C16DFFFD466}" srcOrd="0" destOrd="0" parTransId="{95A3EA87-F62E-4E1C-A1ED-A2471FFD99AD}" sibTransId="{7AF03542-3826-4418-9482-6D02C2AAE1E9}"/>
    <dgm:cxn modelId="{DAA24965-7061-40B7-B9B1-CD424963E8B7}" type="presOf" srcId="{2F35A506-AD61-4194-B281-A0AFEC51F487}" destId="{60ACEC36-C4AA-4F22-BD53-98FE4623FB24}" srcOrd="0" destOrd="0" presId="urn:microsoft.com/office/officeart/2005/8/layout/hierarchy1"/>
    <dgm:cxn modelId="{2B3A0EEF-F894-464B-90E8-096F6D0A26A7}" type="presOf" srcId="{D9C7D574-2A86-469F-ADBB-0C16DFFFD466}" destId="{8FA8455C-CF2C-42B9-B207-9E18F658CDA1}" srcOrd="0" destOrd="0" presId="urn:microsoft.com/office/officeart/2005/8/layout/hierarchy1"/>
    <dgm:cxn modelId="{E5DC6BB6-E49C-4ECF-A52C-80B9955627BE}" srcId="{D9C7D574-2A86-469F-ADBB-0C16DFFFD466}" destId="{1A6DD626-75ED-4DAE-B1D9-9CD05F541AA9}" srcOrd="0" destOrd="0" parTransId="{E1A3EC80-B218-42BC-8835-BCC79EA6D437}" sibTransId="{48B49BD0-1F26-46FE-824A-FB1DF5A7E2EA}"/>
    <dgm:cxn modelId="{4022ACC3-BFF2-41FC-94C2-E4D61C52034E}" type="presOf" srcId="{79893F57-9C2E-4FF4-AA66-E36AB0CC1D35}" destId="{0E73E620-4AAA-44DC-B347-2FE75A5CAE9A}" srcOrd="0" destOrd="0" presId="urn:microsoft.com/office/officeart/2005/8/layout/hierarchy1"/>
    <dgm:cxn modelId="{BA97D2E4-3CE8-4DD3-A0BD-F271C1B5A49A}" type="presOf" srcId="{B28372B3-3D01-4820-9AA5-01DFCB30BCB2}" destId="{EEC17D39-5A17-48BF-87D8-F20FD87A41FF}" srcOrd="0" destOrd="0" presId="urn:microsoft.com/office/officeart/2005/8/layout/hierarchy1"/>
    <dgm:cxn modelId="{6576DD74-AF78-4A0E-B51D-CAE250D851CE}" type="presOf" srcId="{E1A3EC80-B218-42BC-8835-BCC79EA6D437}" destId="{098BD8C6-1AE3-4472-B211-F7F483504642}" srcOrd="0" destOrd="0" presId="urn:microsoft.com/office/officeart/2005/8/layout/hierarchy1"/>
    <dgm:cxn modelId="{12A35046-E510-473B-B215-E17320BA1DDD}" type="presParOf" srcId="{EEC17D39-5A17-48BF-87D8-F20FD87A41FF}" destId="{2635352B-0E52-4BFC-947F-301BF3D57910}" srcOrd="0" destOrd="0" presId="urn:microsoft.com/office/officeart/2005/8/layout/hierarchy1"/>
    <dgm:cxn modelId="{041DF273-C706-40CE-9661-1909478A6BAC}" type="presParOf" srcId="{2635352B-0E52-4BFC-947F-301BF3D57910}" destId="{48163648-512C-4436-B23D-36C4A222B36E}" srcOrd="0" destOrd="0" presId="urn:microsoft.com/office/officeart/2005/8/layout/hierarchy1"/>
    <dgm:cxn modelId="{B9F0C37A-DF5D-4F7D-A6F0-D1FCC7175241}" type="presParOf" srcId="{48163648-512C-4436-B23D-36C4A222B36E}" destId="{55B38126-1E72-4B2E-BE48-FA55BC017323}" srcOrd="0" destOrd="0" presId="urn:microsoft.com/office/officeart/2005/8/layout/hierarchy1"/>
    <dgm:cxn modelId="{E7CE2C36-E5EC-4634-A288-F6A9A704E00C}" type="presParOf" srcId="{48163648-512C-4436-B23D-36C4A222B36E}" destId="{8FA8455C-CF2C-42B9-B207-9E18F658CDA1}" srcOrd="1" destOrd="0" presId="urn:microsoft.com/office/officeart/2005/8/layout/hierarchy1"/>
    <dgm:cxn modelId="{0ADF83F3-66EB-4C95-A64A-B643AA3D22D0}" type="presParOf" srcId="{2635352B-0E52-4BFC-947F-301BF3D57910}" destId="{7A51AD81-6DD1-4AE3-AD71-93253D0FAA08}" srcOrd="1" destOrd="0" presId="urn:microsoft.com/office/officeart/2005/8/layout/hierarchy1"/>
    <dgm:cxn modelId="{BA7C64D2-99E0-4B74-B599-1295841F4704}" type="presParOf" srcId="{7A51AD81-6DD1-4AE3-AD71-93253D0FAA08}" destId="{098BD8C6-1AE3-4472-B211-F7F483504642}" srcOrd="0" destOrd="0" presId="urn:microsoft.com/office/officeart/2005/8/layout/hierarchy1"/>
    <dgm:cxn modelId="{4743108F-384E-4858-BD72-722AADAACFD3}" type="presParOf" srcId="{7A51AD81-6DD1-4AE3-AD71-93253D0FAA08}" destId="{89679AB4-7257-421F-9959-E98B54EAF376}" srcOrd="1" destOrd="0" presId="urn:microsoft.com/office/officeart/2005/8/layout/hierarchy1"/>
    <dgm:cxn modelId="{8BF506EC-05D7-4A00-8629-315729C74C4E}" type="presParOf" srcId="{89679AB4-7257-421F-9959-E98B54EAF376}" destId="{A0FB891A-CB98-48EE-BCE0-1D818FB92470}" srcOrd="0" destOrd="0" presId="urn:microsoft.com/office/officeart/2005/8/layout/hierarchy1"/>
    <dgm:cxn modelId="{1B34C1B5-D8EF-4987-AB75-46C80C12A0FC}" type="presParOf" srcId="{A0FB891A-CB98-48EE-BCE0-1D818FB92470}" destId="{A57E2018-5059-4861-B349-595E9741C1A4}" srcOrd="0" destOrd="0" presId="urn:microsoft.com/office/officeart/2005/8/layout/hierarchy1"/>
    <dgm:cxn modelId="{7B1A19B3-FDDC-4BE4-B209-58D860102AE0}" type="presParOf" srcId="{A0FB891A-CB98-48EE-BCE0-1D818FB92470}" destId="{E4759D97-9274-4B07-8F9B-75E6A04E5CA5}" srcOrd="1" destOrd="0" presId="urn:microsoft.com/office/officeart/2005/8/layout/hierarchy1"/>
    <dgm:cxn modelId="{B660C3BE-0040-4961-9A76-87767C84CF8D}" type="presParOf" srcId="{89679AB4-7257-421F-9959-E98B54EAF376}" destId="{CFCF793B-1CE2-4B99-9BE1-6C2EC057B89A}" srcOrd="1" destOrd="0" presId="urn:microsoft.com/office/officeart/2005/8/layout/hierarchy1"/>
    <dgm:cxn modelId="{477438F7-B18C-4063-8AF3-1AE8FCF2DF1D}" type="presParOf" srcId="{7A51AD81-6DD1-4AE3-AD71-93253D0FAA08}" destId="{60ACEC36-C4AA-4F22-BD53-98FE4623FB24}" srcOrd="2" destOrd="0" presId="urn:microsoft.com/office/officeart/2005/8/layout/hierarchy1"/>
    <dgm:cxn modelId="{96A5F2CF-033A-4C68-B2BE-9773678AEE56}" type="presParOf" srcId="{7A51AD81-6DD1-4AE3-AD71-93253D0FAA08}" destId="{F869956C-030F-4D86-BE25-F863E5BEFC7E}" srcOrd="3" destOrd="0" presId="urn:microsoft.com/office/officeart/2005/8/layout/hierarchy1"/>
    <dgm:cxn modelId="{330C5879-B541-4552-80C4-D057E607E328}" type="presParOf" srcId="{F869956C-030F-4D86-BE25-F863E5BEFC7E}" destId="{58394294-7093-433D-B687-8D5FB24ACDC8}" srcOrd="0" destOrd="0" presId="urn:microsoft.com/office/officeart/2005/8/layout/hierarchy1"/>
    <dgm:cxn modelId="{95DDD025-D95C-4FBF-8F36-A991B933F118}" type="presParOf" srcId="{58394294-7093-433D-B687-8D5FB24ACDC8}" destId="{9AE3322E-92E9-43AC-B73D-579A37D0F141}" srcOrd="0" destOrd="0" presId="urn:microsoft.com/office/officeart/2005/8/layout/hierarchy1"/>
    <dgm:cxn modelId="{4B2EC977-F2FB-448B-86EC-C65CF97090CC}" type="presParOf" srcId="{58394294-7093-433D-B687-8D5FB24ACDC8}" destId="{0E73E620-4AAA-44DC-B347-2FE75A5CAE9A}" srcOrd="1" destOrd="0" presId="urn:microsoft.com/office/officeart/2005/8/layout/hierarchy1"/>
    <dgm:cxn modelId="{DEE43197-458B-4A01-959B-0C2D10AB9983}" type="presParOf" srcId="{F869956C-030F-4D86-BE25-F863E5BEFC7E}" destId="{3D2BABEB-9485-4E4A-96D8-06F3F3B35C21}"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51AB0A-02F5-4BC4-AD19-76E6346B90BC}" type="doc">
      <dgm:prSet loTypeId="urn:microsoft.com/office/officeart/2008/layout/VerticalCurvedList" loCatId="list" qsTypeId="urn:microsoft.com/office/officeart/2005/8/quickstyle/3d2" qsCatId="3D" csTypeId="urn:microsoft.com/office/officeart/2005/8/colors/accent2_2" csCatId="accent2" phldr="1"/>
      <dgm:spPr/>
      <dgm:t>
        <a:bodyPr/>
        <a:lstStyle/>
        <a:p>
          <a:endParaRPr lang="en-US"/>
        </a:p>
      </dgm:t>
    </dgm:pt>
    <dgm:pt modelId="{AF21E35F-3864-4E1F-B1E9-9E6FA19EC2EE}">
      <dgm:prSet phldrT="[Text]"/>
      <dgm:spPr>
        <a:solidFill>
          <a:srgbClr val="FF0000"/>
        </a:solidFill>
      </dgm:spPr>
      <dgm:t>
        <a:bodyPr/>
        <a:lstStyle/>
        <a:p>
          <a:r>
            <a:rPr lang="en-US" dirty="0" err="1" smtClean="0"/>
            <a:t>Identifikasi</a:t>
          </a:r>
          <a:r>
            <a:rPr lang="en-US" dirty="0" smtClean="0"/>
            <a:t> </a:t>
          </a:r>
          <a:r>
            <a:rPr lang="en-US" dirty="0" err="1" smtClean="0"/>
            <a:t>Pertanyaan</a:t>
          </a:r>
          <a:r>
            <a:rPr lang="en-US" dirty="0" smtClean="0"/>
            <a:t> </a:t>
          </a:r>
          <a:r>
            <a:rPr lang="en-US" dirty="0" err="1" smtClean="0"/>
            <a:t>dan</a:t>
          </a:r>
          <a:r>
            <a:rPr lang="en-US" dirty="0" smtClean="0"/>
            <a:t> </a:t>
          </a:r>
          <a:r>
            <a:rPr lang="en-US" dirty="0" err="1" smtClean="0"/>
            <a:t>Keberatan</a:t>
          </a:r>
          <a:endParaRPr lang="en-US" dirty="0"/>
        </a:p>
      </dgm:t>
    </dgm:pt>
    <dgm:pt modelId="{C399A8C2-0B31-468B-A65D-816090669DD9}" type="parTrans" cxnId="{9AE30ACB-8667-4683-A82B-2CE4C360B9EF}">
      <dgm:prSet/>
      <dgm:spPr/>
      <dgm:t>
        <a:bodyPr/>
        <a:lstStyle/>
        <a:p>
          <a:endParaRPr lang="en-US"/>
        </a:p>
      </dgm:t>
    </dgm:pt>
    <dgm:pt modelId="{A1C019E1-CB65-45DF-9DA6-33FBDAFF48E3}" type="sibTrans" cxnId="{9AE30ACB-8667-4683-A82B-2CE4C360B9EF}">
      <dgm:prSet/>
      <dgm:spPr>
        <a:ln>
          <a:solidFill>
            <a:srgbClr val="FF0000"/>
          </a:solidFill>
        </a:ln>
      </dgm:spPr>
      <dgm:t>
        <a:bodyPr/>
        <a:lstStyle/>
        <a:p>
          <a:endParaRPr lang="en-US"/>
        </a:p>
      </dgm:t>
    </dgm:pt>
    <dgm:pt modelId="{FC7359BD-10A8-43D7-937A-4FABEF9E644E}">
      <dgm:prSet phldrT="[Text]"/>
      <dgm:spPr>
        <a:solidFill>
          <a:srgbClr val="FF0000"/>
        </a:solidFill>
      </dgm:spPr>
      <dgm:t>
        <a:bodyPr/>
        <a:lstStyle/>
        <a:p>
          <a:r>
            <a:rPr lang="en-US" dirty="0" err="1" smtClean="0"/>
            <a:t>Susun</a:t>
          </a:r>
          <a:r>
            <a:rPr lang="en-US" dirty="0" smtClean="0"/>
            <a:t> </a:t>
          </a:r>
          <a:r>
            <a:rPr lang="en-US" dirty="0" err="1" smtClean="0"/>
            <a:t>Keberatan</a:t>
          </a:r>
          <a:endParaRPr lang="en-US" dirty="0"/>
        </a:p>
      </dgm:t>
    </dgm:pt>
    <dgm:pt modelId="{CD12C28B-F7EE-487F-8DB5-048E0C95B3B4}" type="parTrans" cxnId="{3420E2D9-EFBF-4A56-AD00-F2275537B6DF}">
      <dgm:prSet/>
      <dgm:spPr/>
      <dgm:t>
        <a:bodyPr/>
        <a:lstStyle/>
        <a:p>
          <a:endParaRPr lang="en-US"/>
        </a:p>
      </dgm:t>
    </dgm:pt>
    <dgm:pt modelId="{9C0B7374-FC30-49A1-862C-E4F0918373B1}" type="sibTrans" cxnId="{3420E2D9-EFBF-4A56-AD00-F2275537B6DF}">
      <dgm:prSet/>
      <dgm:spPr/>
      <dgm:t>
        <a:bodyPr/>
        <a:lstStyle/>
        <a:p>
          <a:endParaRPr lang="en-US"/>
        </a:p>
      </dgm:t>
    </dgm:pt>
    <dgm:pt modelId="{CA895322-1F64-4D82-90D5-96AAADFD6898}">
      <dgm:prSet phldrT="[Text]"/>
      <dgm:spPr>
        <a:solidFill>
          <a:srgbClr val="FF0000"/>
        </a:solidFill>
      </dgm:spPr>
      <dgm:t>
        <a:bodyPr/>
        <a:lstStyle/>
        <a:p>
          <a:r>
            <a:rPr lang="en-US" dirty="0" err="1" smtClean="0"/>
            <a:t>Tulis</a:t>
          </a:r>
          <a:r>
            <a:rPr lang="en-US" dirty="0" smtClean="0"/>
            <a:t> </a:t>
          </a:r>
          <a:r>
            <a:rPr lang="en-US" dirty="0" err="1" smtClean="0"/>
            <a:t>semua</a:t>
          </a:r>
          <a:r>
            <a:rPr lang="en-US" dirty="0" smtClean="0"/>
            <a:t> </a:t>
          </a:r>
          <a:r>
            <a:rPr lang="en-US" dirty="0" err="1" smtClean="0"/>
            <a:t>kemungkinan</a:t>
          </a:r>
          <a:r>
            <a:rPr lang="en-US" dirty="0" smtClean="0"/>
            <a:t> </a:t>
          </a:r>
          <a:r>
            <a:rPr lang="en-US" dirty="0" err="1" smtClean="0"/>
            <a:t>respon</a:t>
          </a:r>
          <a:endParaRPr lang="en-US" dirty="0"/>
        </a:p>
      </dgm:t>
    </dgm:pt>
    <dgm:pt modelId="{DEEDB389-A54B-4F38-80B3-A035C7538E29}" type="parTrans" cxnId="{5D79B783-46F2-488A-980C-5FB70A141E94}">
      <dgm:prSet/>
      <dgm:spPr/>
      <dgm:t>
        <a:bodyPr/>
        <a:lstStyle/>
        <a:p>
          <a:endParaRPr lang="en-US"/>
        </a:p>
      </dgm:t>
    </dgm:pt>
    <dgm:pt modelId="{07610942-4FE8-46B5-9193-3F4D2171BEA9}" type="sibTrans" cxnId="{5D79B783-46F2-488A-980C-5FB70A141E94}">
      <dgm:prSet/>
      <dgm:spPr/>
      <dgm:t>
        <a:bodyPr/>
        <a:lstStyle/>
        <a:p>
          <a:endParaRPr lang="en-US"/>
        </a:p>
      </dgm:t>
    </dgm:pt>
    <dgm:pt modelId="{F58241FA-7661-4EC7-861B-FE31913C5A03}">
      <dgm:prSet phldrT="[Text]"/>
      <dgm:spPr>
        <a:solidFill>
          <a:srgbClr val="FF0000"/>
        </a:solidFill>
      </dgm:spPr>
      <dgm:t>
        <a:bodyPr/>
        <a:lstStyle/>
        <a:p>
          <a:r>
            <a:rPr lang="en-US" dirty="0" smtClean="0"/>
            <a:t>Tanya </a:t>
          </a:r>
          <a:r>
            <a:rPr lang="en-US" dirty="0" err="1" smtClean="0"/>
            <a:t>pada</a:t>
          </a:r>
          <a:r>
            <a:rPr lang="en-US" dirty="0" smtClean="0"/>
            <a:t> sang </a:t>
          </a:r>
          <a:r>
            <a:rPr lang="en-US" dirty="0" err="1" smtClean="0"/>
            <a:t>ahli</a:t>
          </a:r>
          <a:r>
            <a:rPr lang="en-US" dirty="0" smtClean="0"/>
            <a:t> – </a:t>
          </a:r>
          <a:r>
            <a:rPr lang="en-US" dirty="0" err="1" smtClean="0"/>
            <a:t>Minta</a:t>
          </a:r>
          <a:r>
            <a:rPr lang="en-US" dirty="0" smtClean="0"/>
            <a:t> </a:t>
          </a:r>
          <a:r>
            <a:rPr lang="en-US" dirty="0" err="1" smtClean="0"/>
            <a:t>Masukan</a:t>
          </a:r>
          <a:endParaRPr lang="en-US" dirty="0"/>
        </a:p>
      </dgm:t>
    </dgm:pt>
    <dgm:pt modelId="{6BB585B4-CF0C-4D2C-930C-D56A7AF8F52C}" type="parTrans" cxnId="{14CB94E8-2BBF-4321-8404-74A084BBF951}">
      <dgm:prSet/>
      <dgm:spPr/>
      <dgm:t>
        <a:bodyPr/>
        <a:lstStyle/>
        <a:p>
          <a:endParaRPr lang="en-US"/>
        </a:p>
      </dgm:t>
    </dgm:pt>
    <dgm:pt modelId="{B978B21F-6404-4AFA-8550-2CCF8A04F53F}" type="sibTrans" cxnId="{14CB94E8-2BBF-4321-8404-74A084BBF951}">
      <dgm:prSet/>
      <dgm:spPr/>
      <dgm:t>
        <a:bodyPr/>
        <a:lstStyle/>
        <a:p>
          <a:endParaRPr lang="en-US"/>
        </a:p>
      </dgm:t>
    </dgm:pt>
    <dgm:pt modelId="{B7BE3494-FD95-4B94-8078-637DFF2A1247}">
      <dgm:prSet phldrT="[Text]"/>
      <dgm:spPr>
        <a:solidFill>
          <a:srgbClr val="FF0000"/>
        </a:solidFill>
      </dgm:spPr>
      <dgm:t>
        <a:bodyPr/>
        <a:lstStyle/>
        <a:p>
          <a:r>
            <a:rPr lang="en-US" dirty="0" smtClean="0"/>
            <a:t>Review </a:t>
          </a:r>
          <a:r>
            <a:rPr lang="en-US" dirty="0" err="1" smtClean="0"/>
            <a:t>Respon</a:t>
          </a:r>
          <a:endParaRPr lang="en-US" dirty="0"/>
        </a:p>
      </dgm:t>
    </dgm:pt>
    <dgm:pt modelId="{DBC599FE-877D-48AD-BF8F-A2BB0212EDB2}" type="parTrans" cxnId="{EF6DFD03-13C0-4A4D-A93F-FA734055479F}">
      <dgm:prSet/>
      <dgm:spPr/>
      <dgm:t>
        <a:bodyPr/>
        <a:lstStyle/>
        <a:p>
          <a:endParaRPr lang="en-US"/>
        </a:p>
      </dgm:t>
    </dgm:pt>
    <dgm:pt modelId="{C3EE01EC-BFA8-45C9-9C37-B940AE95540B}" type="sibTrans" cxnId="{EF6DFD03-13C0-4A4D-A93F-FA734055479F}">
      <dgm:prSet/>
      <dgm:spPr/>
      <dgm:t>
        <a:bodyPr/>
        <a:lstStyle/>
        <a:p>
          <a:endParaRPr lang="en-US"/>
        </a:p>
      </dgm:t>
    </dgm:pt>
    <dgm:pt modelId="{0DFDCC6B-67E6-439F-8EE8-60A265AF6B80}">
      <dgm:prSet phldrT="[Text]"/>
      <dgm:spPr>
        <a:solidFill>
          <a:srgbClr val="FF0000"/>
        </a:solidFill>
      </dgm:spPr>
      <dgm:t>
        <a:bodyPr/>
        <a:lstStyle/>
        <a:p>
          <a:r>
            <a:rPr lang="en-US" dirty="0" err="1" smtClean="0"/>
            <a:t>Pilih</a:t>
          </a:r>
          <a:r>
            <a:rPr lang="en-US" dirty="0" smtClean="0"/>
            <a:t> </a:t>
          </a:r>
          <a:r>
            <a:rPr lang="en-US" dirty="0" err="1" smtClean="0"/>
            <a:t>respon</a:t>
          </a:r>
          <a:r>
            <a:rPr lang="en-US" dirty="0" smtClean="0"/>
            <a:t> paling </a:t>
          </a:r>
          <a:r>
            <a:rPr lang="en-US" dirty="0" err="1" smtClean="0"/>
            <a:t>tepat</a:t>
          </a:r>
          <a:endParaRPr lang="en-US" dirty="0"/>
        </a:p>
      </dgm:t>
    </dgm:pt>
    <dgm:pt modelId="{A1205CFE-7284-4C89-B978-A350CF25A89B}" type="parTrans" cxnId="{9F3504F4-1816-44EB-A1A4-C1D527DFE1C0}">
      <dgm:prSet/>
      <dgm:spPr/>
      <dgm:t>
        <a:bodyPr/>
        <a:lstStyle/>
        <a:p>
          <a:endParaRPr lang="en-US"/>
        </a:p>
      </dgm:t>
    </dgm:pt>
    <dgm:pt modelId="{D30C0729-D791-4E6E-95F0-DF8F51F6F334}" type="sibTrans" cxnId="{9F3504F4-1816-44EB-A1A4-C1D527DFE1C0}">
      <dgm:prSet/>
      <dgm:spPr/>
      <dgm:t>
        <a:bodyPr/>
        <a:lstStyle/>
        <a:p>
          <a:endParaRPr lang="en-US"/>
        </a:p>
      </dgm:t>
    </dgm:pt>
    <dgm:pt modelId="{9907C6F3-17EF-4D82-BB0B-A325DB852044}" type="pres">
      <dgm:prSet presAssocID="{B551AB0A-02F5-4BC4-AD19-76E6346B90BC}" presName="Name0" presStyleCnt="0">
        <dgm:presLayoutVars>
          <dgm:chMax val="7"/>
          <dgm:chPref val="7"/>
          <dgm:dir/>
        </dgm:presLayoutVars>
      </dgm:prSet>
      <dgm:spPr/>
      <dgm:t>
        <a:bodyPr/>
        <a:lstStyle/>
        <a:p>
          <a:endParaRPr lang="en-US"/>
        </a:p>
      </dgm:t>
    </dgm:pt>
    <dgm:pt modelId="{645086AE-47BC-48AF-A352-15607A5A765D}" type="pres">
      <dgm:prSet presAssocID="{B551AB0A-02F5-4BC4-AD19-76E6346B90BC}" presName="Name1" presStyleCnt="0"/>
      <dgm:spPr/>
      <dgm:t>
        <a:bodyPr/>
        <a:lstStyle/>
        <a:p>
          <a:endParaRPr lang="id-ID"/>
        </a:p>
      </dgm:t>
    </dgm:pt>
    <dgm:pt modelId="{778708AD-AAE8-4A1C-9137-95B8066A523A}" type="pres">
      <dgm:prSet presAssocID="{B551AB0A-02F5-4BC4-AD19-76E6346B90BC}" presName="cycle" presStyleCnt="0"/>
      <dgm:spPr/>
      <dgm:t>
        <a:bodyPr/>
        <a:lstStyle/>
        <a:p>
          <a:endParaRPr lang="id-ID"/>
        </a:p>
      </dgm:t>
    </dgm:pt>
    <dgm:pt modelId="{B4680F48-E682-4379-8D30-641D92A54BAF}" type="pres">
      <dgm:prSet presAssocID="{B551AB0A-02F5-4BC4-AD19-76E6346B90BC}" presName="srcNode" presStyleLbl="node1" presStyleIdx="0" presStyleCnt="6"/>
      <dgm:spPr/>
      <dgm:t>
        <a:bodyPr/>
        <a:lstStyle/>
        <a:p>
          <a:endParaRPr lang="id-ID"/>
        </a:p>
      </dgm:t>
    </dgm:pt>
    <dgm:pt modelId="{02DCA80E-F1B4-4730-A7FA-94B0DFB52D26}" type="pres">
      <dgm:prSet presAssocID="{B551AB0A-02F5-4BC4-AD19-76E6346B90BC}" presName="conn" presStyleLbl="parChTrans1D2" presStyleIdx="0" presStyleCnt="1"/>
      <dgm:spPr/>
      <dgm:t>
        <a:bodyPr/>
        <a:lstStyle/>
        <a:p>
          <a:endParaRPr lang="en-US"/>
        </a:p>
      </dgm:t>
    </dgm:pt>
    <dgm:pt modelId="{306BC2E2-C634-4B25-9CD9-34E86C3DCF29}" type="pres">
      <dgm:prSet presAssocID="{B551AB0A-02F5-4BC4-AD19-76E6346B90BC}" presName="extraNode" presStyleLbl="node1" presStyleIdx="0" presStyleCnt="6"/>
      <dgm:spPr/>
      <dgm:t>
        <a:bodyPr/>
        <a:lstStyle/>
        <a:p>
          <a:endParaRPr lang="id-ID"/>
        </a:p>
      </dgm:t>
    </dgm:pt>
    <dgm:pt modelId="{F4CC9D0B-389A-430F-944F-22F7A6FA9E86}" type="pres">
      <dgm:prSet presAssocID="{B551AB0A-02F5-4BC4-AD19-76E6346B90BC}" presName="dstNode" presStyleLbl="node1" presStyleIdx="0" presStyleCnt="6"/>
      <dgm:spPr/>
      <dgm:t>
        <a:bodyPr/>
        <a:lstStyle/>
        <a:p>
          <a:endParaRPr lang="id-ID"/>
        </a:p>
      </dgm:t>
    </dgm:pt>
    <dgm:pt modelId="{DF119D54-079D-406D-AA34-C58FBBC3C54F}" type="pres">
      <dgm:prSet presAssocID="{AF21E35F-3864-4E1F-B1E9-9E6FA19EC2EE}" presName="text_1" presStyleLbl="node1" presStyleIdx="0" presStyleCnt="6">
        <dgm:presLayoutVars>
          <dgm:bulletEnabled val="1"/>
        </dgm:presLayoutVars>
      </dgm:prSet>
      <dgm:spPr/>
      <dgm:t>
        <a:bodyPr/>
        <a:lstStyle/>
        <a:p>
          <a:endParaRPr lang="en-US"/>
        </a:p>
      </dgm:t>
    </dgm:pt>
    <dgm:pt modelId="{8744A61A-C77E-4B0B-9416-2657FA80C8A9}" type="pres">
      <dgm:prSet presAssocID="{AF21E35F-3864-4E1F-B1E9-9E6FA19EC2EE}" presName="accent_1" presStyleCnt="0"/>
      <dgm:spPr/>
      <dgm:t>
        <a:bodyPr/>
        <a:lstStyle/>
        <a:p>
          <a:endParaRPr lang="id-ID"/>
        </a:p>
      </dgm:t>
    </dgm:pt>
    <dgm:pt modelId="{198C85DA-8259-4D33-AF1F-D2304557CEF3}" type="pres">
      <dgm:prSet presAssocID="{AF21E35F-3864-4E1F-B1E9-9E6FA19EC2EE}" presName="accentRepeatNode" presStyleLbl="solidFgAcc1" presStyleIdx="0" presStyleCnt="6"/>
      <dgm:spPr>
        <a:ln>
          <a:solidFill>
            <a:srgbClr val="FF0000"/>
          </a:solidFill>
        </a:ln>
      </dgm:spPr>
      <dgm:t>
        <a:bodyPr/>
        <a:lstStyle/>
        <a:p>
          <a:endParaRPr lang="id-ID"/>
        </a:p>
      </dgm:t>
    </dgm:pt>
    <dgm:pt modelId="{865FFF35-855B-4FC7-BDFE-0EE9D15DBFCF}" type="pres">
      <dgm:prSet presAssocID="{FC7359BD-10A8-43D7-937A-4FABEF9E644E}" presName="text_2" presStyleLbl="node1" presStyleIdx="1" presStyleCnt="6">
        <dgm:presLayoutVars>
          <dgm:bulletEnabled val="1"/>
        </dgm:presLayoutVars>
      </dgm:prSet>
      <dgm:spPr/>
      <dgm:t>
        <a:bodyPr/>
        <a:lstStyle/>
        <a:p>
          <a:endParaRPr lang="en-US"/>
        </a:p>
      </dgm:t>
    </dgm:pt>
    <dgm:pt modelId="{B1B7CD15-E2BB-4519-9A3F-8996D9DF0DDE}" type="pres">
      <dgm:prSet presAssocID="{FC7359BD-10A8-43D7-937A-4FABEF9E644E}" presName="accent_2" presStyleCnt="0"/>
      <dgm:spPr/>
      <dgm:t>
        <a:bodyPr/>
        <a:lstStyle/>
        <a:p>
          <a:endParaRPr lang="id-ID"/>
        </a:p>
      </dgm:t>
    </dgm:pt>
    <dgm:pt modelId="{EA0D6B2A-6F7D-49C4-A0F5-8FB39F64BCB7}" type="pres">
      <dgm:prSet presAssocID="{FC7359BD-10A8-43D7-937A-4FABEF9E644E}" presName="accentRepeatNode" presStyleLbl="solidFgAcc1" presStyleIdx="1" presStyleCnt="6"/>
      <dgm:spPr>
        <a:ln>
          <a:solidFill>
            <a:srgbClr val="FF0000"/>
          </a:solidFill>
        </a:ln>
      </dgm:spPr>
      <dgm:t>
        <a:bodyPr/>
        <a:lstStyle/>
        <a:p>
          <a:endParaRPr lang="id-ID"/>
        </a:p>
      </dgm:t>
    </dgm:pt>
    <dgm:pt modelId="{76B92194-830F-4297-A1C3-AC493FF24D94}" type="pres">
      <dgm:prSet presAssocID="{CA895322-1F64-4D82-90D5-96AAADFD6898}" presName="text_3" presStyleLbl="node1" presStyleIdx="2" presStyleCnt="6">
        <dgm:presLayoutVars>
          <dgm:bulletEnabled val="1"/>
        </dgm:presLayoutVars>
      </dgm:prSet>
      <dgm:spPr/>
      <dgm:t>
        <a:bodyPr/>
        <a:lstStyle/>
        <a:p>
          <a:endParaRPr lang="en-US"/>
        </a:p>
      </dgm:t>
    </dgm:pt>
    <dgm:pt modelId="{DD92CF6E-B3BD-44E8-90E8-DB69F36CD019}" type="pres">
      <dgm:prSet presAssocID="{CA895322-1F64-4D82-90D5-96AAADFD6898}" presName="accent_3" presStyleCnt="0"/>
      <dgm:spPr/>
      <dgm:t>
        <a:bodyPr/>
        <a:lstStyle/>
        <a:p>
          <a:endParaRPr lang="id-ID"/>
        </a:p>
      </dgm:t>
    </dgm:pt>
    <dgm:pt modelId="{79FF1A7F-4AD9-4E69-8F25-04FC563BB247}" type="pres">
      <dgm:prSet presAssocID="{CA895322-1F64-4D82-90D5-96AAADFD6898}" presName="accentRepeatNode" presStyleLbl="solidFgAcc1" presStyleIdx="2" presStyleCnt="6"/>
      <dgm:spPr>
        <a:ln>
          <a:solidFill>
            <a:srgbClr val="FF0000"/>
          </a:solidFill>
        </a:ln>
      </dgm:spPr>
      <dgm:t>
        <a:bodyPr/>
        <a:lstStyle/>
        <a:p>
          <a:endParaRPr lang="id-ID"/>
        </a:p>
      </dgm:t>
    </dgm:pt>
    <dgm:pt modelId="{7BA5C29B-BC7C-4A3A-AC4B-3900AFAB25AF}" type="pres">
      <dgm:prSet presAssocID="{B7BE3494-FD95-4B94-8078-637DFF2A1247}" presName="text_4" presStyleLbl="node1" presStyleIdx="3" presStyleCnt="6">
        <dgm:presLayoutVars>
          <dgm:bulletEnabled val="1"/>
        </dgm:presLayoutVars>
      </dgm:prSet>
      <dgm:spPr/>
      <dgm:t>
        <a:bodyPr/>
        <a:lstStyle/>
        <a:p>
          <a:endParaRPr lang="en-US"/>
        </a:p>
      </dgm:t>
    </dgm:pt>
    <dgm:pt modelId="{7F8B3150-368A-469E-837B-8EE51CB4D3B1}" type="pres">
      <dgm:prSet presAssocID="{B7BE3494-FD95-4B94-8078-637DFF2A1247}" presName="accent_4" presStyleCnt="0"/>
      <dgm:spPr/>
      <dgm:t>
        <a:bodyPr/>
        <a:lstStyle/>
        <a:p>
          <a:endParaRPr lang="id-ID"/>
        </a:p>
      </dgm:t>
    </dgm:pt>
    <dgm:pt modelId="{25A356B6-E1A9-47C2-B0E4-A8A1C559B494}" type="pres">
      <dgm:prSet presAssocID="{B7BE3494-FD95-4B94-8078-637DFF2A1247}" presName="accentRepeatNode" presStyleLbl="solidFgAcc1" presStyleIdx="3" presStyleCnt="6"/>
      <dgm:spPr>
        <a:ln>
          <a:solidFill>
            <a:srgbClr val="FF0000"/>
          </a:solidFill>
        </a:ln>
      </dgm:spPr>
      <dgm:t>
        <a:bodyPr/>
        <a:lstStyle/>
        <a:p>
          <a:endParaRPr lang="id-ID"/>
        </a:p>
      </dgm:t>
    </dgm:pt>
    <dgm:pt modelId="{0CB1B19D-FAC0-4EBF-8A8D-ACC4165FD107}" type="pres">
      <dgm:prSet presAssocID="{F58241FA-7661-4EC7-861B-FE31913C5A03}" presName="text_5" presStyleLbl="node1" presStyleIdx="4" presStyleCnt="6">
        <dgm:presLayoutVars>
          <dgm:bulletEnabled val="1"/>
        </dgm:presLayoutVars>
      </dgm:prSet>
      <dgm:spPr/>
      <dgm:t>
        <a:bodyPr/>
        <a:lstStyle/>
        <a:p>
          <a:endParaRPr lang="en-US"/>
        </a:p>
      </dgm:t>
    </dgm:pt>
    <dgm:pt modelId="{8E2A6C84-EDAC-4D8C-80AB-C24DA71F9BA6}" type="pres">
      <dgm:prSet presAssocID="{F58241FA-7661-4EC7-861B-FE31913C5A03}" presName="accent_5" presStyleCnt="0"/>
      <dgm:spPr/>
      <dgm:t>
        <a:bodyPr/>
        <a:lstStyle/>
        <a:p>
          <a:endParaRPr lang="id-ID"/>
        </a:p>
      </dgm:t>
    </dgm:pt>
    <dgm:pt modelId="{B8D67CD3-4EAF-4747-A016-B569C4B62C51}" type="pres">
      <dgm:prSet presAssocID="{F58241FA-7661-4EC7-861B-FE31913C5A03}" presName="accentRepeatNode" presStyleLbl="solidFgAcc1" presStyleIdx="4" presStyleCnt="6"/>
      <dgm:spPr>
        <a:ln>
          <a:solidFill>
            <a:srgbClr val="FF0000"/>
          </a:solidFill>
        </a:ln>
      </dgm:spPr>
      <dgm:t>
        <a:bodyPr/>
        <a:lstStyle/>
        <a:p>
          <a:endParaRPr lang="id-ID"/>
        </a:p>
      </dgm:t>
    </dgm:pt>
    <dgm:pt modelId="{62C49F72-34E6-405A-8875-68B00CCA5577}" type="pres">
      <dgm:prSet presAssocID="{0DFDCC6B-67E6-439F-8EE8-60A265AF6B80}" presName="text_6" presStyleLbl="node1" presStyleIdx="5" presStyleCnt="6">
        <dgm:presLayoutVars>
          <dgm:bulletEnabled val="1"/>
        </dgm:presLayoutVars>
      </dgm:prSet>
      <dgm:spPr/>
      <dgm:t>
        <a:bodyPr/>
        <a:lstStyle/>
        <a:p>
          <a:endParaRPr lang="en-US"/>
        </a:p>
      </dgm:t>
    </dgm:pt>
    <dgm:pt modelId="{B3DE39B0-000B-41F6-9E7E-7DB17747ACBF}" type="pres">
      <dgm:prSet presAssocID="{0DFDCC6B-67E6-439F-8EE8-60A265AF6B80}" presName="accent_6" presStyleCnt="0"/>
      <dgm:spPr/>
      <dgm:t>
        <a:bodyPr/>
        <a:lstStyle/>
        <a:p>
          <a:endParaRPr lang="id-ID"/>
        </a:p>
      </dgm:t>
    </dgm:pt>
    <dgm:pt modelId="{3956AD19-EFD3-4B4A-A9D8-5A91C98FD8C3}" type="pres">
      <dgm:prSet presAssocID="{0DFDCC6B-67E6-439F-8EE8-60A265AF6B80}" presName="accentRepeatNode" presStyleLbl="solidFgAcc1" presStyleIdx="5" presStyleCnt="6"/>
      <dgm:spPr>
        <a:ln>
          <a:solidFill>
            <a:srgbClr val="FF0000"/>
          </a:solidFill>
        </a:ln>
      </dgm:spPr>
      <dgm:t>
        <a:bodyPr/>
        <a:lstStyle/>
        <a:p>
          <a:endParaRPr lang="id-ID"/>
        </a:p>
      </dgm:t>
    </dgm:pt>
  </dgm:ptLst>
  <dgm:cxnLst>
    <dgm:cxn modelId="{9AE30ACB-8667-4683-A82B-2CE4C360B9EF}" srcId="{B551AB0A-02F5-4BC4-AD19-76E6346B90BC}" destId="{AF21E35F-3864-4E1F-B1E9-9E6FA19EC2EE}" srcOrd="0" destOrd="0" parTransId="{C399A8C2-0B31-468B-A65D-816090669DD9}" sibTransId="{A1C019E1-CB65-45DF-9DA6-33FBDAFF48E3}"/>
    <dgm:cxn modelId="{5D79B783-46F2-488A-980C-5FB70A141E94}" srcId="{B551AB0A-02F5-4BC4-AD19-76E6346B90BC}" destId="{CA895322-1F64-4D82-90D5-96AAADFD6898}" srcOrd="2" destOrd="0" parTransId="{DEEDB389-A54B-4F38-80B3-A035C7538E29}" sibTransId="{07610942-4FE8-46B5-9193-3F4D2171BEA9}"/>
    <dgm:cxn modelId="{13D1B6E9-BF6B-4C34-8823-B60611B2D73C}" type="presOf" srcId="{B7BE3494-FD95-4B94-8078-637DFF2A1247}" destId="{7BA5C29B-BC7C-4A3A-AC4B-3900AFAB25AF}" srcOrd="0" destOrd="0" presId="urn:microsoft.com/office/officeart/2008/layout/VerticalCurvedList"/>
    <dgm:cxn modelId="{3EF131D9-C084-4A22-A906-5E29D25C8978}" type="presOf" srcId="{B551AB0A-02F5-4BC4-AD19-76E6346B90BC}" destId="{9907C6F3-17EF-4D82-BB0B-A325DB852044}" srcOrd="0" destOrd="0" presId="urn:microsoft.com/office/officeart/2008/layout/VerticalCurvedList"/>
    <dgm:cxn modelId="{9F3504F4-1816-44EB-A1A4-C1D527DFE1C0}" srcId="{B551AB0A-02F5-4BC4-AD19-76E6346B90BC}" destId="{0DFDCC6B-67E6-439F-8EE8-60A265AF6B80}" srcOrd="5" destOrd="0" parTransId="{A1205CFE-7284-4C89-B978-A350CF25A89B}" sibTransId="{D30C0729-D791-4E6E-95F0-DF8F51F6F334}"/>
    <dgm:cxn modelId="{8E27B04C-0419-4E96-9AC3-39191D6524D7}" type="presOf" srcId="{0DFDCC6B-67E6-439F-8EE8-60A265AF6B80}" destId="{62C49F72-34E6-405A-8875-68B00CCA5577}" srcOrd="0" destOrd="0" presId="urn:microsoft.com/office/officeart/2008/layout/VerticalCurvedList"/>
    <dgm:cxn modelId="{9C305243-2B13-4F33-9E3E-49AC7067D1D3}" type="presOf" srcId="{FC7359BD-10A8-43D7-937A-4FABEF9E644E}" destId="{865FFF35-855B-4FC7-BDFE-0EE9D15DBFCF}" srcOrd="0" destOrd="0" presId="urn:microsoft.com/office/officeart/2008/layout/VerticalCurvedList"/>
    <dgm:cxn modelId="{62872957-39C9-4184-B2D1-2723A25BC747}" type="presOf" srcId="{F58241FA-7661-4EC7-861B-FE31913C5A03}" destId="{0CB1B19D-FAC0-4EBF-8A8D-ACC4165FD107}" srcOrd="0" destOrd="0" presId="urn:microsoft.com/office/officeart/2008/layout/VerticalCurvedList"/>
    <dgm:cxn modelId="{CCD1306B-536A-40FF-AA85-BBD9838B64F5}" type="presOf" srcId="{CA895322-1F64-4D82-90D5-96AAADFD6898}" destId="{76B92194-830F-4297-A1C3-AC493FF24D94}" srcOrd="0" destOrd="0" presId="urn:microsoft.com/office/officeart/2008/layout/VerticalCurvedList"/>
    <dgm:cxn modelId="{14CB94E8-2BBF-4321-8404-74A084BBF951}" srcId="{B551AB0A-02F5-4BC4-AD19-76E6346B90BC}" destId="{F58241FA-7661-4EC7-861B-FE31913C5A03}" srcOrd="4" destOrd="0" parTransId="{6BB585B4-CF0C-4D2C-930C-D56A7AF8F52C}" sibTransId="{B978B21F-6404-4AFA-8550-2CCF8A04F53F}"/>
    <dgm:cxn modelId="{3420E2D9-EFBF-4A56-AD00-F2275537B6DF}" srcId="{B551AB0A-02F5-4BC4-AD19-76E6346B90BC}" destId="{FC7359BD-10A8-43D7-937A-4FABEF9E644E}" srcOrd="1" destOrd="0" parTransId="{CD12C28B-F7EE-487F-8DB5-048E0C95B3B4}" sibTransId="{9C0B7374-FC30-49A1-862C-E4F0918373B1}"/>
    <dgm:cxn modelId="{2E7A7A92-C4F6-4804-B391-3164F035C2C2}" type="presOf" srcId="{AF21E35F-3864-4E1F-B1E9-9E6FA19EC2EE}" destId="{DF119D54-079D-406D-AA34-C58FBBC3C54F}" srcOrd="0" destOrd="0" presId="urn:microsoft.com/office/officeart/2008/layout/VerticalCurvedList"/>
    <dgm:cxn modelId="{EF6DFD03-13C0-4A4D-A93F-FA734055479F}" srcId="{B551AB0A-02F5-4BC4-AD19-76E6346B90BC}" destId="{B7BE3494-FD95-4B94-8078-637DFF2A1247}" srcOrd="3" destOrd="0" parTransId="{DBC599FE-877D-48AD-BF8F-A2BB0212EDB2}" sibTransId="{C3EE01EC-BFA8-45C9-9C37-B940AE95540B}"/>
    <dgm:cxn modelId="{780E87F6-0B13-4856-9B22-5B2A723E6100}" type="presOf" srcId="{A1C019E1-CB65-45DF-9DA6-33FBDAFF48E3}" destId="{02DCA80E-F1B4-4730-A7FA-94B0DFB52D26}" srcOrd="0" destOrd="0" presId="urn:microsoft.com/office/officeart/2008/layout/VerticalCurvedList"/>
    <dgm:cxn modelId="{D4EC129C-DA47-454E-8E07-C469B43024AA}" type="presParOf" srcId="{9907C6F3-17EF-4D82-BB0B-A325DB852044}" destId="{645086AE-47BC-48AF-A352-15607A5A765D}" srcOrd="0" destOrd="0" presId="urn:microsoft.com/office/officeart/2008/layout/VerticalCurvedList"/>
    <dgm:cxn modelId="{CAC12FBB-2C8B-4F3A-A297-117950088455}" type="presParOf" srcId="{645086AE-47BC-48AF-A352-15607A5A765D}" destId="{778708AD-AAE8-4A1C-9137-95B8066A523A}" srcOrd="0" destOrd="0" presId="urn:microsoft.com/office/officeart/2008/layout/VerticalCurvedList"/>
    <dgm:cxn modelId="{FEC1796B-90EC-430D-B65D-7D2969ECB0F6}" type="presParOf" srcId="{778708AD-AAE8-4A1C-9137-95B8066A523A}" destId="{B4680F48-E682-4379-8D30-641D92A54BAF}" srcOrd="0" destOrd="0" presId="urn:microsoft.com/office/officeart/2008/layout/VerticalCurvedList"/>
    <dgm:cxn modelId="{86682868-C42D-4ACF-8700-75FD0630366A}" type="presParOf" srcId="{778708AD-AAE8-4A1C-9137-95B8066A523A}" destId="{02DCA80E-F1B4-4730-A7FA-94B0DFB52D26}" srcOrd="1" destOrd="0" presId="urn:microsoft.com/office/officeart/2008/layout/VerticalCurvedList"/>
    <dgm:cxn modelId="{FD5155F8-604C-42A1-A932-E88C4CBBF5B8}" type="presParOf" srcId="{778708AD-AAE8-4A1C-9137-95B8066A523A}" destId="{306BC2E2-C634-4B25-9CD9-34E86C3DCF29}" srcOrd="2" destOrd="0" presId="urn:microsoft.com/office/officeart/2008/layout/VerticalCurvedList"/>
    <dgm:cxn modelId="{B4377C40-2222-42A9-A002-A436DDA27269}" type="presParOf" srcId="{778708AD-AAE8-4A1C-9137-95B8066A523A}" destId="{F4CC9D0B-389A-430F-944F-22F7A6FA9E86}" srcOrd="3" destOrd="0" presId="urn:microsoft.com/office/officeart/2008/layout/VerticalCurvedList"/>
    <dgm:cxn modelId="{F9AE12DA-E9B9-42E4-90AF-D516B8AAE86C}" type="presParOf" srcId="{645086AE-47BC-48AF-A352-15607A5A765D}" destId="{DF119D54-079D-406D-AA34-C58FBBC3C54F}" srcOrd="1" destOrd="0" presId="urn:microsoft.com/office/officeart/2008/layout/VerticalCurvedList"/>
    <dgm:cxn modelId="{BD26FC48-7249-49C1-9D18-B5F177CDED0A}" type="presParOf" srcId="{645086AE-47BC-48AF-A352-15607A5A765D}" destId="{8744A61A-C77E-4B0B-9416-2657FA80C8A9}" srcOrd="2" destOrd="0" presId="urn:microsoft.com/office/officeart/2008/layout/VerticalCurvedList"/>
    <dgm:cxn modelId="{F2AE00C8-3F0B-42DB-A605-842137765E00}" type="presParOf" srcId="{8744A61A-C77E-4B0B-9416-2657FA80C8A9}" destId="{198C85DA-8259-4D33-AF1F-D2304557CEF3}" srcOrd="0" destOrd="0" presId="urn:microsoft.com/office/officeart/2008/layout/VerticalCurvedList"/>
    <dgm:cxn modelId="{0709A3D7-A889-4937-B7EF-94CD37D9E5AE}" type="presParOf" srcId="{645086AE-47BC-48AF-A352-15607A5A765D}" destId="{865FFF35-855B-4FC7-BDFE-0EE9D15DBFCF}" srcOrd="3" destOrd="0" presId="urn:microsoft.com/office/officeart/2008/layout/VerticalCurvedList"/>
    <dgm:cxn modelId="{F0D474AC-72E5-4B0F-AC78-89238BEF6BD3}" type="presParOf" srcId="{645086AE-47BC-48AF-A352-15607A5A765D}" destId="{B1B7CD15-E2BB-4519-9A3F-8996D9DF0DDE}" srcOrd="4" destOrd="0" presId="urn:microsoft.com/office/officeart/2008/layout/VerticalCurvedList"/>
    <dgm:cxn modelId="{2F9F1D27-CF4E-47DC-9880-1115CAE1C82B}" type="presParOf" srcId="{B1B7CD15-E2BB-4519-9A3F-8996D9DF0DDE}" destId="{EA0D6B2A-6F7D-49C4-A0F5-8FB39F64BCB7}" srcOrd="0" destOrd="0" presId="urn:microsoft.com/office/officeart/2008/layout/VerticalCurvedList"/>
    <dgm:cxn modelId="{DC2FB008-206E-4B22-98EA-8F1489135C8E}" type="presParOf" srcId="{645086AE-47BC-48AF-A352-15607A5A765D}" destId="{76B92194-830F-4297-A1C3-AC493FF24D94}" srcOrd="5" destOrd="0" presId="urn:microsoft.com/office/officeart/2008/layout/VerticalCurvedList"/>
    <dgm:cxn modelId="{9F91E719-2AEA-4916-8179-5E88F988782B}" type="presParOf" srcId="{645086AE-47BC-48AF-A352-15607A5A765D}" destId="{DD92CF6E-B3BD-44E8-90E8-DB69F36CD019}" srcOrd="6" destOrd="0" presId="urn:microsoft.com/office/officeart/2008/layout/VerticalCurvedList"/>
    <dgm:cxn modelId="{4E0A11E7-2F46-414C-BE6D-ADE5A078FD2D}" type="presParOf" srcId="{DD92CF6E-B3BD-44E8-90E8-DB69F36CD019}" destId="{79FF1A7F-4AD9-4E69-8F25-04FC563BB247}" srcOrd="0" destOrd="0" presId="urn:microsoft.com/office/officeart/2008/layout/VerticalCurvedList"/>
    <dgm:cxn modelId="{87CF887E-A7D2-409E-95AC-CDF9BE28F3EB}" type="presParOf" srcId="{645086AE-47BC-48AF-A352-15607A5A765D}" destId="{7BA5C29B-BC7C-4A3A-AC4B-3900AFAB25AF}" srcOrd="7" destOrd="0" presId="urn:microsoft.com/office/officeart/2008/layout/VerticalCurvedList"/>
    <dgm:cxn modelId="{6AEFA36F-F8A7-4E49-8208-5A84129EA47A}" type="presParOf" srcId="{645086AE-47BC-48AF-A352-15607A5A765D}" destId="{7F8B3150-368A-469E-837B-8EE51CB4D3B1}" srcOrd="8" destOrd="0" presId="urn:microsoft.com/office/officeart/2008/layout/VerticalCurvedList"/>
    <dgm:cxn modelId="{E490E91C-C518-4B3F-9112-BCD0F207F655}" type="presParOf" srcId="{7F8B3150-368A-469E-837B-8EE51CB4D3B1}" destId="{25A356B6-E1A9-47C2-B0E4-A8A1C559B494}" srcOrd="0" destOrd="0" presId="urn:microsoft.com/office/officeart/2008/layout/VerticalCurvedList"/>
    <dgm:cxn modelId="{FA480C28-AE75-4235-90EA-2B547B04394B}" type="presParOf" srcId="{645086AE-47BC-48AF-A352-15607A5A765D}" destId="{0CB1B19D-FAC0-4EBF-8A8D-ACC4165FD107}" srcOrd="9" destOrd="0" presId="urn:microsoft.com/office/officeart/2008/layout/VerticalCurvedList"/>
    <dgm:cxn modelId="{E1A3EC8C-7A3F-49F4-9AF7-0294CBA90FE7}" type="presParOf" srcId="{645086AE-47BC-48AF-A352-15607A5A765D}" destId="{8E2A6C84-EDAC-4D8C-80AB-C24DA71F9BA6}" srcOrd="10" destOrd="0" presId="urn:microsoft.com/office/officeart/2008/layout/VerticalCurvedList"/>
    <dgm:cxn modelId="{99BDE72E-0E0C-4198-8FA8-7DCA50941D9B}" type="presParOf" srcId="{8E2A6C84-EDAC-4D8C-80AB-C24DA71F9BA6}" destId="{B8D67CD3-4EAF-4747-A016-B569C4B62C51}" srcOrd="0" destOrd="0" presId="urn:microsoft.com/office/officeart/2008/layout/VerticalCurvedList"/>
    <dgm:cxn modelId="{2950CBF6-423E-421A-9071-228113DB8805}" type="presParOf" srcId="{645086AE-47BC-48AF-A352-15607A5A765D}" destId="{62C49F72-34E6-405A-8875-68B00CCA5577}" srcOrd="11" destOrd="0" presId="urn:microsoft.com/office/officeart/2008/layout/VerticalCurvedList"/>
    <dgm:cxn modelId="{2463F8B5-6EBA-400D-AA71-E45F77DFE558}" type="presParOf" srcId="{645086AE-47BC-48AF-A352-15607A5A765D}" destId="{B3DE39B0-000B-41F6-9E7E-7DB17747ACBF}" srcOrd="12" destOrd="0" presId="urn:microsoft.com/office/officeart/2008/layout/VerticalCurvedList"/>
    <dgm:cxn modelId="{BBDD34AB-9707-4847-855A-519FC6A654D4}" type="presParOf" srcId="{B3DE39B0-000B-41F6-9E7E-7DB17747ACBF}" destId="{3956AD19-EFD3-4B4A-A9D8-5A91C98FD8C3}"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8B3E69-2894-411F-85E9-B6717AB156B5}" type="doc">
      <dgm:prSet loTypeId="urn:microsoft.com/office/officeart/2005/8/layout/vList6" loCatId="list" qsTypeId="urn:microsoft.com/office/officeart/2005/8/quickstyle/3d1" qsCatId="3D" csTypeId="urn:microsoft.com/office/officeart/2005/8/colors/colorful5" csCatId="colorful" phldr="1"/>
      <dgm:spPr/>
      <dgm:t>
        <a:bodyPr/>
        <a:lstStyle/>
        <a:p>
          <a:endParaRPr lang="en-US"/>
        </a:p>
      </dgm:t>
    </dgm:pt>
    <dgm:pt modelId="{E10A842A-A65D-473C-836F-9C0B3444BF7A}">
      <dgm:prSet phldrT="[Text]" custT="1"/>
      <dgm:spPr>
        <a:solidFill>
          <a:srgbClr val="FF0000"/>
        </a:solidFill>
      </dgm:spPr>
      <dgm:t>
        <a:bodyPr/>
        <a:lstStyle/>
        <a:p>
          <a:r>
            <a:rPr lang="en-US" sz="7200" dirty="0" smtClean="0">
              <a:solidFill>
                <a:schemeClr val="bg1"/>
              </a:solidFill>
              <a:latin typeface="Tahoma" pitchFamily="34" charset="0"/>
              <a:ea typeface="Tahoma" pitchFamily="34" charset="0"/>
              <a:cs typeface="Tahoma" pitchFamily="34" charset="0"/>
            </a:rPr>
            <a:t>S</a:t>
          </a:r>
          <a:r>
            <a:rPr lang="id-ID" sz="7200" dirty="0" smtClean="0">
              <a:solidFill>
                <a:schemeClr val="bg1"/>
              </a:solidFill>
              <a:latin typeface="Tahoma" pitchFamily="34" charset="0"/>
              <a:ea typeface="Tahoma" pitchFamily="34" charset="0"/>
              <a:cs typeface="Tahoma" pitchFamily="34" charset="0"/>
            </a:rPr>
            <a:t>PIN</a:t>
          </a:r>
          <a:endParaRPr lang="en-US" sz="7200" dirty="0">
            <a:solidFill>
              <a:schemeClr val="bg1"/>
            </a:solidFill>
            <a:latin typeface="Tahoma" pitchFamily="34" charset="0"/>
            <a:ea typeface="Tahoma" pitchFamily="34" charset="0"/>
            <a:cs typeface="Tahoma" pitchFamily="34" charset="0"/>
          </a:endParaRPr>
        </a:p>
      </dgm:t>
    </dgm:pt>
    <dgm:pt modelId="{2AA2BCEF-136F-4D46-8D82-5E6D5AAC3992}" type="parTrans" cxnId="{660B35DA-21FE-47BF-9D46-07A95F6839E4}">
      <dgm:prSet/>
      <dgm:spPr/>
      <dgm:t>
        <a:bodyPr/>
        <a:lstStyle/>
        <a:p>
          <a:endParaRPr lang="en-US" sz="1400"/>
        </a:p>
      </dgm:t>
    </dgm:pt>
    <dgm:pt modelId="{E785FC13-3663-4EF0-B77C-0E7A614704EF}" type="sibTrans" cxnId="{660B35DA-21FE-47BF-9D46-07A95F6839E4}">
      <dgm:prSet/>
      <dgm:spPr/>
      <dgm:t>
        <a:bodyPr/>
        <a:lstStyle/>
        <a:p>
          <a:endParaRPr lang="en-US" sz="1400"/>
        </a:p>
      </dgm:t>
    </dgm:pt>
    <dgm:pt modelId="{E6C84DA7-7F7E-4F13-9B63-DA1B3227641B}">
      <dgm:prSet phldrT="[Text]" custT="1"/>
      <dgm:spPr>
        <a:solidFill>
          <a:schemeClr val="bg1">
            <a:lumMod val="75000"/>
            <a:alpha val="90000"/>
          </a:schemeClr>
        </a:solidFill>
      </dgm:spPr>
      <dgm:t>
        <a:bodyPr/>
        <a:lstStyle/>
        <a:p>
          <a:r>
            <a:rPr lang="en-US" sz="2800" b="1" dirty="0" smtClean="0">
              <a:latin typeface="+mn-lt"/>
            </a:rPr>
            <a:t>S</a:t>
          </a:r>
          <a:r>
            <a:rPr lang="en-US" sz="2000" b="0" dirty="0" smtClean="0">
              <a:latin typeface="+mn-lt"/>
            </a:rPr>
            <a:t>ituation Question</a:t>
          </a:r>
          <a:endParaRPr lang="en-US" sz="2000" b="0" dirty="0">
            <a:latin typeface="+mn-lt"/>
          </a:endParaRPr>
        </a:p>
      </dgm:t>
    </dgm:pt>
    <dgm:pt modelId="{782CAF0D-37E4-4D0F-A799-EB39AADB8692}" type="parTrans" cxnId="{D83DB257-5AEC-41D0-B344-B3BC99A1D961}">
      <dgm:prSet/>
      <dgm:spPr/>
      <dgm:t>
        <a:bodyPr/>
        <a:lstStyle/>
        <a:p>
          <a:endParaRPr lang="en-US" sz="1400"/>
        </a:p>
      </dgm:t>
    </dgm:pt>
    <dgm:pt modelId="{A34F4DAE-A613-43D6-9E6D-596AE6B828F7}" type="sibTrans" cxnId="{D83DB257-5AEC-41D0-B344-B3BC99A1D961}">
      <dgm:prSet/>
      <dgm:spPr/>
      <dgm:t>
        <a:bodyPr/>
        <a:lstStyle/>
        <a:p>
          <a:endParaRPr lang="en-US" sz="1400"/>
        </a:p>
      </dgm:t>
    </dgm:pt>
    <dgm:pt modelId="{30426B2D-9F82-443B-B84D-F582BE165C11}">
      <dgm:prSet phldrT="[Text]" custT="1"/>
      <dgm:spPr>
        <a:solidFill>
          <a:schemeClr val="bg1">
            <a:lumMod val="75000"/>
            <a:alpha val="90000"/>
          </a:schemeClr>
        </a:solidFill>
      </dgm:spPr>
      <dgm:t>
        <a:bodyPr/>
        <a:lstStyle/>
        <a:p>
          <a:r>
            <a:rPr lang="en-US" sz="2800" b="1" dirty="0" smtClean="0">
              <a:latin typeface="+mn-lt"/>
            </a:rPr>
            <a:t>P</a:t>
          </a:r>
          <a:r>
            <a:rPr lang="en-US" sz="2000" b="0" dirty="0" smtClean="0">
              <a:latin typeface="+mn-lt"/>
            </a:rPr>
            <a:t>roblem</a:t>
          </a:r>
          <a:r>
            <a:rPr lang="en-US" sz="3600" b="1" dirty="0" smtClean="0">
              <a:latin typeface="+mn-lt"/>
            </a:rPr>
            <a:t> </a:t>
          </a:r>
          <a:r>
            <a:rPr lang="en-US" sz="2000" b="0" dirty="0" smtClean="0">
              <a:latin typeface="+mn-lt"/>
            </a:rPr>
            <a:t>Question</a:t>
          </a:r>
          <a:endParaRPr lang="en-US" sz="2000" dirty="0">
            <a:latin typeface="+mn-lt"/>
          </a:endParaRPr>
        </a:p>
      </dgm:t>
    </dgm:pt>
    <dgm:pt modelId="{466A1E26-2872-4EFE-9C4E-D41D04BA0CDE}" type="parTrans" cxnId="{7C877B0A-3622-46B2-A5CD-D1A1EAF4DACC}">
      <dgm:prSet/>
      <dgm:spPr/>
      <dgm:t>
        <a:bodyPr/>
        <a:lstStyle/>
        <a:p>
          <a:endParaRPr lang="en-US" sz="1400"/>
        </a:p>
      </dgm:t>
    </dgm:pt>
    <dgm:pt modelId="{883188BF-BB99-4103-8E71-E949940807E2}" type="sibTrans" cxnId="{7C877B0A-3622-46B2-A5CD-D1A1EAF4DACC}">
      <dgm:prSet/>
      <dgm:spPr/>
      <dgm:t>
        <a:bodyPr/>
        <a:lstStyle/>
        <a:p>
          <a:endParaRPr lang="en-US" sz="1400"/>
        </a:p>
      </dgm:t>
    </dgm:pt>
    <dgm:pt modelId="{52B5EE9C-7199-484F-8646-4BD9CF55EA0C}">
      <dgm:prSet phldrT="[Text]" custT="1"/>
      <dgm:spPr>
        <a:solidFill>
          <a:schemeClr val="bg1">
            <a:lumMod val="75000"/>
            <a:alpha val="90000"/>
          </a:schemeClr>
        </a:solidFill>
      </dgm:spPr>
      <dgm:t>
        <a:bodyPr/>
        <a:lstStyle/>
        <a:p>
          <a:r>
            <a:rPr lang="en-US" sz="2800" b="1" dirty="0" smtClean="0">
              <a:latin typeface="+mn-lt"/>
            </a:rPr>
            <a:t>I</a:t>
          </a:r>
          <a:r>
            <a:rPr lang="en-US" sz="2000" dirty="0" smtClean="0">
              <a:latin typeface="+mn-lt"/>
            </a:rPr>
            <a:t>mplication Question</a:t>
          </a:r>
          <a:endParaRPr lang="en-US" sz="2000" dirty="0">
            <a:latin typeface="+mn-lt"/>
          </a:endParaRPr>
        </a:p>
      </dgm:t>
    </dgm:pt>
    <dgm:pt modelId="{8105576D-59AC-4576-8020-4B7CDD7528CD}" type="parTrans" cxnId="{F52187D0-F7C1-40A4-82B6-6DA59FBCA95E}">
      <dgm:prSet/>
      <dgm:spPr/>
      <dgm:t>
        <a:bodyPr/>
        <a:lstStyle/>
        <a:p>
          <a:endParaRPr lang="en-US" sz="1400"/>
        </a:p>
      </dgm:t>
    </dgm:pt>
    <dgm:pt modelId="{D198563D-CB48-41A9-9E9A-88DB7A0B2457}" type="sibTrans" cxnId="{F52187D0-F7C1-40A4-82B6-6DA59FBCA95E}">
      <dgm:prSet/>
      <dgm:spPr/>
      <dgm:t>
        <a:bodyPr/>
        <a:lstStyle/>
        <a:p>
          <a:endParaRPr lang="en-US" sz="1400"/>
        </a:p>
      </dgm:t>
    </dgm:pt>
    <dgm:pt modelId="{076478BB-3C9E-4FF3-8488-5DB3C9EB7D8A}">
      <dgm:prSet phldrT="[Text]" custT="1"/>
      <dgm:spPr>
        <a:solidFill>
          <a:schemeClr val="bg1">
            <a:lumMod val="75000"/>
            <a:alpha val="90000"/>
          </a:schemeClr>
        </a:solidFill>
      </dgm:spPr>
      <dgm:t>
        <a:bodyPr/>
        <a:lstStyle/>
        <a:p>
          <a:r>
            <a:rPr lang="en-US" sz="2800" b="1" dirty="0" smtClean="0">
              <a:latin typeface="+mn-lt"/>
            </a:rPr>
            <a:t>N</a:t>
          </a:r>
          <a:r>
            <a:rPr lang="en-US" sz="2000" dirty="0" smtClean="0">
              <a:latin typeface="+mn-lt"/>
            </a:rPr>
            <a:t>eed - payoff Question</a:t>
          </a:r>
          <a:endParaRPr lang="en-US" sz="2000" dirty="0">
            <a:latin typeface="+mn-lt"/>
          </a:endParaRPr>
        </a:p>
      </dgm:t>
    </dgm:pt>
    <dgm:pt modelId="{1DA5E78C-F8BB-4B28-B15E-26E568D2D143}" type="parTrans" cxnId="{2D8D09E9-E7AE-4AC2-A120-4871499CC4C2}">
      <dgm:prSet/>
      <dgm:spPr/>
      <dgm:t>
        <a:bodyPr/>
        <a:lstStyle/>
        <a:p>
          <a:endParaRPr lang="en-US" sz="1400"/>
        </a:p>
      </dgm:t>
    </dgm:pt>
    <dgm:pt modelId="{71E9DD7D-52D2-4EC5-B959-FC6EB5447152}" type="sibTrans" cxnId="{2D8D09E9-E7AE-4AC2-A120-4871499CC4C2}">
      <dgm:prSet/>
      <dgm:spPr/>
      <dgm:t>
        <a:bodyPr/>
        <a:lstStyle/>
        <a:p>
          <a:endParaRPr lang="en-US" sz="1400"/>
        </a:p>
      </dgm:t>
    </dgm:pt>
    <dgm:pt modelId="{40701610-2B91-49E8-9259-9BF416E6EF60}">
      <dgm:prSet phldrT="[Text]" custT="1"/>
      <dgm:spPr>
        <a:solidFill>
          <a:schemeClr val="bg1">
            <a:lumMod val="75000"/>
            <a:alpha val="90000"/>
          </a:schemeClr>
        </a:solidFill>
      </dgm:spPr>
      <dgm:t>
        <a:bodyPr/>
        <a:lstStyle/>
        <a:p>
          <a:endParaRPr lang="en-US" sz="2000" b="0" dirty="0">
            <a:latin typeface="+mn-lt"/>
          </a:endParaRPr>
        </a:p>
      </dgm:t>
    </dgm:pt>
    <dgm:pt modelId="{89E0DF47-AA24-408D-9064-70886280F363}" type="parTrans" cxnId="{E9B6F33C-2804-4ACD-9896-94780D25D4B0}">
      <dgm:prSet/>
      <dgm:spPr/>
      <dgm:t>
        <a:bodyPr/>
        <a:lstStyle/>
        <a:p>
          <a:endParaRPr lang="en-US"/>
        </a:p>
      </dgm:t>
    </dgm:pt>
    <dgm:pt modelId="{5780DBB4-AF75-4900-96DC-E882677418BD}" type="sibTrans" cxnId="{E9B6F33C-2804-4ACD-9896-94780D25D4B0}">
      <dgm:prSet/>
      <dgm:spPr/>
      <dgm:t>
        <a:bodyPr/>
        <a:lstStyle/>
        <a:p>
          <a:endParaRPr lang="en-US"/>
        </a:p>
      </dgm:t>
    </dgm:pt>
    <dgm:pt modelId="{D805EAF6-08A4-44EA-A47C-652404294109}" type="pres">
      <dgm:prSet presAssocID="{918B3E69-2894-411F-85E9-B6717AB156B5}" presName="Name0" presStyleCnt="0">
        <dgm:presLayoutVars>
          <dgm:dir/>
          <dgm:animLvl val="lvl"/>
          <dgm:resizeHandles/>
        </dgm:presLayoutVars>
      </dgm:prSet>
      <dgm:spPr/>
      <dgm:t>
        <a:bodyPr/>
        <a:lstStyle/>
        <a:p>
          <a:endParaRPr lang="en-US"/>
        </a:p>
      </dgm:t>
    </dgm:pt>
    <dgm:pt modelId="{302DCE9E-15CD-46E1-8AF7-2E51C89E19DF}" type="pres">
      <dgm:prSet presAssocID="{E10A842A-A65D-473C-836F-9C0B3444BF7A}" presName="linNode" presStyleCnt="0"/>
      <dgm:spPr/>
    </dgm:pt>
    <dgm:pt modelId="{8EB5339C-03D7-4558-812E-76DF9C44B8F6}" type="pres">
      <dgm:prSet presAssocID="{E10A842A-A65D-473C-836F-9C0B3444BF7A}" presName="parentShp" presStyleLbl="node1" presStyleIdx="0" presStyleCnt="1" custScaleX="138774" custScaleY="59053" custLinFactNeighborX="-1736" custLinFactNeighborY="-138">
        <dgm:presLayoutVars>
          <dgm:bulletEnabled val="1"/>
        </dgm:presLayoutVars>
      </dgm:prSet>
      <dgm:spPr/>
      <dgm:t>
        <a:bodyPr/>
        <a:lstStyle/>
        <a:p>
          <a:endParaRPr lang="en-US"/>
        </a:p>
      </dgm:t>
    </dgm:pt>
    <dgm:pt modelId="{00E8F274-6111-45FF-BA88-161A0AE0B255}" type="pres">
      <dgm:prSet presAssocID="{E10A842A-A65D-473C-836F-9C0B3444BF7A}" presName="childShp" presStyleLbl="bgAccFollowNode1" presStyleIdx="0" presStyleCnt="1" custScaleX="143218" custScaleY="60519" custLinFactNeighborX="-519" custLinFactNeighborY="-1559">
        <dgm:presLayoutVars>
          <dgm:bulletEnabled val="1"/>
        </dgm:presLayoutVars>
      </dgm:prSet>
      <dgm:spPr/>
      <dgm:t>
        <a:bodyPr/>
        <a:lstStyle/>
        <a:p>
          <a:endParaRPr lang="en-US"/>
        </a:p>
      </dgm:t>
    </dgm:pt>
  </dgm:ptLst>
  <dgm:cxnLst>
    <dgm:cxn modelId="{7FCCD2F6-FA27-42B1-BB61-419A05B79859}" type="presOf" srcId="{30426B2D-9F82-443B-B84D-F582BE165C11}" destId="{00E8F274-6111-45FF-BA88-161A0AE0B255}" srcOrd="0" destOrd="2" presId="urn:microsoft.com/office/officeart/2005/8/layout/vList6"/>
    <dgm:cxn modelId="{E9B6F33C-2804-4ACD-9896-94780D25D4B0}" srcId="{E10A842A-A65D-473C-836F-9C0B3444BF7A}" destId="{40701610-2B91-49E8-9259-9BF416E6EF60}" srcOrd="0" destOrd="0" parTransId="{89E0DF47-AA24-408D-9064-70886280F363}" sibTransId="{5780DBB4-AF75-4900-96DC-E882677418BD}"/>
    <dgm:cxn modelId="{1980D292-AD29-4649-A962-3D72C90FB006}" type="presOf" srcId="{40701610-2B91-49E8-9259-9BF416E6EF60}" destId="{00E8F274-6111-45FF-BA88-161A0AE0B255}" srcOrd="0" destOrd="0" presId="urn:microsoft.com/office/officeart/2005/8/layout/vList6"/>
    <dgm:cxn modelId="{F52187D0-F7C1-40A4-82B6-6DA59FBCA95E}" srcId="{E10A842A-A65D-473C-836F-9C0B3444BF7A}" destId="{52B5EE9C-7199-484F-8646-4BD9CF55EA0C}" srcOrd="3" destOrd="0" parTransId="{8105576D-59AC-4576-8020-4B7CDD7528CD}" sibTransId="{D198563D-CB48-41A9-9E9A-88DB7A0B2457}"/>
    <dgm:cxn modelId="{60B58775-5D64-4EE3-8C51-9F235EF5B92F}" type="presOf" srcId="{52B5EE9C-7199-484F-8646-4BD9CF55EA0C}" destId="{00E8F274-6111-45FF-BA88-161A0AE0B255}" srcOrd="0" destOrd="3" presId="urn:microsoft.com/office/officeart/2005/8/layout/vList6"/>
    <dgm:cxn modelId="{FE65DCB4-9CA7-46DF-BB11-226F22881297}" type="presOf" srcId="{918B3E69-2894-411F-85E9-B6717AB156B5}" destId="{D805EAF6-08A4-44EA-A47C-652404294109}" srcOrd="0" destOrd="0" presId="urn:microsoft.com/office/officeart/2005/8/layout/vList6"/>
    <dgm:cxn modelId="{2D8D09E9-E7AE-4AC2-A120-4871499CC4C2}" srcId="{E10A842A-A65D-473C-836F-9C0B3444BF7A}" destId="{076478BB-3C9E-4FF3-8488-5DB3C9EB7D8A}" srcOrd="4" destOrd="0" parTransId="{1DA5E78C-F8BB-4B28-B15E-26E568D2D143}" sibTransId="{71E9DD7D-52D2-4EC5-B959-FC6EB5447152}"/>
    <dgm:cxn modelId="{660B35DA-21FE-47BF-9D46-07A95F6839E4}" srcId="{918B3E69-2894-411F-85E9-B6717AB156B5}" destId="{E10A842A-A65D-473C-836F-9C0B3444BF7A}" srcOrd="0" destOrd="0" parTransId="{2AA2BCEF-136F-4D46-8D82-5E6D5AAC3992}" sibTransId="{E785FC13-3663-4EF0-B77C-0E7A614704EF}"/>
    <dgm:cxn modelId="{D83DB257-5AEC-41D0-B344-B3BC99A1D961}" srcId="{E10A842A-A65D-473C-836F-9C0B3444BF7A}" destId="{E6C84DA7-7F7E-4F13-9B63-DA1B3227641B}" srcOrd="1" destOrd="0" parTransId="{782CAF0D-37E4-4D0F-A799-EB39AADB8692}" sibTransId="{A34F4DAE-A613-43D6-9E6D-596AE6B828F7}"/>
    <dgm:cxn modelId="{685F05F2-819E-4523-AE7C-B0FBB2C0F46E}" type="presOf" srcId="{E10A842A-A65D-473C-836F-9C0B3444BF7A}" destId="{8EB5339C-03D7-4558-812E-76DF9C44B8F6}" srcOrd="0" destOrd="0" presId="urn:microsoft.com/office/officeart/2005/8/layout/vList6"/>
    <dgm:cxn modelId="{7DB7DD79-CB7E-4C77-B739-3E82F9299FBE}" type="presOf" srcId="{E6C84DA7-7F7E-4F13-9B63-DA1B3227641B}" destId="{00E8F274-6111-45FF-BA88-161A0AE0B255}" srcOrd="0" destOrd="1" presId="urn:microsoft.com/office/officeart/2005/8/layout/vList6"/>
    <dgm:cxn modelId="{A05FE428-6F47-4EFB-8C52-D14168888329}" type="presOf" srcId="{076478BB-3C9E-4FF3-8488-5DB3C9EB7D8A}" destId="{00E8F274-6111-45FF-BA88-161A0AE0B255}" srcOrd="0" destOrd="4" presId="urn:microsoft.com/office/officeart/2005/8/layout/vList6"/>
    <dgm:cxn modelId="{7C877B0A-3622-46B2-A5CD-D1A1EAF4DACC}" srcId="{E10A842A-A65D-473C-836F-9C0B3444BF7A}" destId="{30426B2D-9F82-443B-B84D-F582BE165C11}" srcOrd="2" destOrd="0" parTransId="{466A1E26-2872-4EFE-9C4E-D41D04BA0CDE}" sibTransId="{883188BF-BB99-4103-8E71-E949940807E2}"/>
    <dgm:cxn modelId="{0E631F38-A1E3-4204-AEE4-C2CEAFE7EABC}" type="presParOf" srcId="{D805EAF6-08A4-44EA-A47C-652404294109}" destId="{302DCE9E-15CD-46E1-8AF7-2E51C89E19DF}" srcOrd="0" destOrd="0" presId="urn:microsoft.com/office/officeart/2005/8/layout/vList6"/>
    <dgm:cxn modelId="{B7F4F89D-4F06-491A-A52F-8757F03A4D75}" type="presParOf" srcId="{302DCE9E-15CD-46E1-8AF7-2E51C89E19DF}" destId="{8EB5339C-03D7-4558-812E-76DF9C44B8F6}" srcOrd="0" destOrd="0" presId="urn:microsoft.com/office/officeart/2005/8/layout/vList6"/>
    <dgm:cxn modelId="{00CA77AC-096D-4C8F-A46D-3F3760177773}" type="presParOf" srcId="{302DCE9E-15CD-46E1-8AF7-2E51C89E19DF}" destId="{00E8F274-6111-45FF-BA88-161A0AE0B255}"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B3C4363-492F-4790-B70E-CC7F472B43C5}">
      <dsp:nvSpPr>
        <dsp:cNvPr id="0" name=""/>
        <dsp:cNvSpPr/>
      </dsp:nvSpPr>
      <dsp:spPr>
        <a:xfrm>
          <a:off x="0" y="0"/>
          <a:ext cx="2362199" cy="685800"/>
        </a:xfrm>
        <a:prstGeom prst="roundRect">
          <a:avLst>
            <a:gd name="adj" fmla="val 8500"/>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423386" numCol="1" spcCol="1270" anchor="t" anchorCtr="0">
          <a:noAutofit/>
        </a:bodyPr>
        <a:lstStyle/>
        <a:p>
          <a:pPr lvl="0" algn="ctr" defTabSz="1422400" rtl="0">
            <a:lnSpc>
              <a:spcPct val="90000"/>
            </a:lnSpc>
            <a:spcBef>
              <a:spcPct val="0"/>
            </a:spcBef>
            <a:spcAft>
              <a:spcPct val="35000"/>
            </a:spcAft>
          </a:pPr>
          <a:r>
            <a:rPr lang="en-US" sz="3200" b="1" kern="1200" dirty="0" smtClean="0">
              <a:solidFill>
                <a:schemeClr val="bg1"/>
              </a:solidFill>
            </a:rPr>
            <a:t>Primary</a:t>
          </a:r>
          <a:endParaRPr lang="en-US" sz="3200" kern="1200" dirty="0">
            <a:solidFill>
              <a:schemeClr val="bg1"/>
            </a:solidFill>
          </a:endParaRPr>
        </a:p>
      </dsp:txBody>
      <dsp:txXfrm>
        <a:off x="0" y="0"/>
        <a:ext cx="2362199" cy="6858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138335-8A0A-42DC-B07A-A80E6F4E0BED}">
      <dsp:nvSpPr>
        <dsp:cNvPr id="0" name=""/>
        <dsp:cNvSpPr/>
      </dsp:nvSpPr>
      <dsp:spPr>
        <a:xfrm>
          <a:off x="913714" y="0"/>
          <a:ext cx="1830628" cy="1600200"/>
        </a:xfrm>
        <a:prstGeom prst="rightArrow">
          <a:avLst>
            <a:gd name="adj1" fmla="val 70000"/>
            <a:gd name="adj2" fmla="val 50000"/>
          </a:avLst>
        </a:prstGeom>
        <a:solidFill>
          <a:schemeClr val="bg1">
            <a:lumMod val="75000"/>
            <a:alpha val="9000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7620" rIns="15240" bIns="7620" numCol="1" spcCol="1270" anchor="ctr" anchorCtr="0">
          <a:noAutofit/>
        </a:bodyPr>
        <a:lstStyle/>
        <a:p>
          <a:pPr lvl="0" algn="ctr" defTabSz="533400">
            <a:lnSpc>
              <a:spcPct val="90000"/>
            </a:lnSpc>
            <a:spcBef>
              <a:spcPct val="0"/>
            </a:spcBef>
            <a:spcAft>
              <a:spcPct val="35000"/>
            </a:spcAft>
          </a:pPr>
          <a:r>
            <a:rPr lang="en-US" sz="1200" kern="1200" dirty="0" err="1" smtClean="0"/>
            <a:t>Pengenalan</a:t>
          </a:r>
          <a:r>
            <a:rPr lang="en-US" sz="1200" kern="1200" dirty="0" smtClean="0"/>
            <a:t> </a:t>
          </a:r>
          <a:r>
            <a:rPr lang="en-US" sz="1200" kern="1200" dirty="0" err="1" smtClean="0"/>
            <a:t>kebutuhan</a:t>
          </a:r>
          <a:endParaRPr lang="en-US" sz="1200" kern="1200" dirty="0"/>
        </a:p>
      </dsp:txBody>
      <dsp:txXfrm>
        <a:off x="1371371" y="0"/>
        <a:ext cx="1372971" cy="1600200"/>
      </dsp:txXfrm>
    </dsp:sp>
    <dsp:sp modelId="{3045E8BD-B08E-46B8-B18E-CA0039377C62}">
      <dsp:nvSpPr>
        <dsp:cNvPr id="0" name=""/>
        <dsp:cNvSpPr/>
      </dsp:nvSpPr>
      <dsp:spPr>
        <a:xfrm>
          <a:off x="456057" y="342442"/>
          <a:ext cx="915314" cy="91531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Recognition of Need</a:t>
          </a:r>
          <a:endParaRPr lang="en-US" sz="900" kern="1200" dirty="0"/>
        </a:p>
      </dsp:txBody>
      <dsp:txXfrm>
        <a:off x="456057" y="342442"/>
        <a:ext cx="915314" cy="91531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138335-8A0A-42DC-B07A-A80E6F4E0BED}">
      <dsp:nvSpPr>
        <dsp:cNvPr id="0" name=""/>
        <dsp:cNvSpPr/>
      </dsp:nvSpPr>
      <dsp:spPr>
        <a:xfrm>
          <a:off x="913714" y="0"/>
          <a:ext cx="1830628" cy="1600200"/>
        </a:xfrm>
        <a:prstGeom prst="rightArrow">
          <a:avLst>
            <a:gd name="adj1" fmla="val 70000"/>
            <a:gd name="adj2" fmla="val 50000"/>
          </a:avLst>
        </a:prstGeom>
        <a:solidFill>
          <a:schemeClr val="bg1">
            <a:lumMod val="75000"/>
            <a:alpha val="9000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3020" tIns="8255" rIns="16510" bIns="8255" numCol="1" spcCol="1270" anchor="ctr" anchorCtr="0">
          <a:noAutofit/>
        </a:bodyPr>
        <a:lstStyle/>
        <a:p>
          <a:pPr lvl="0" algn="ctr" defTabSz="577850">
            <a:lnSpc>
              <a:spcPct val="90000"/>
            </a:lnSpc>
            <a:spcBef>
              <a:spcPct val="0"/>
            </a:spcBef>
            <a:spcAft>
              <a:spcPct val="35000"/>
            </a:spcAft>
          </a:pPr>
          <a:r>
            <a:rPr lang="en-US" sz="1300" kern="1200" dirty="0" err="1" smtClean="0"/>
            <a:t>Evaluasi</a:t>
          </a:r>
          <a:r>
            <a:rPr lang="en-US" sz="1300" kern="1200" dirty="0" smtClean="0"/>
            <a:t> </a:t>
          </a:r>
          <a:r>
            <a:rPr lang="en-US" sz="1300" kern="1200" dirty="0" err="1" smtClean="0"/>
            <a:t>Alternatif</a:t>
          </a:r>
          <a:endParaRPr lang="en-US" sz="1300" kern="1200" dirty="0"/>
        </a:p>
      </dsp:txBody>
      <dsp:txXfrm>
        <a:off x="1371371" y="0"/>
        <a:ext cx="1372971" cy="1600200"/>
      </dsp:txXfrm>
    </dsp:sp>
    <dsp:sp modelId="{3045E8BD-B08E-46B8-B18E-CA0039377C62}">
      <dsp:nvSpPr>
        <dsp:cNvPr id="0" name=""/>
        <dsp:cNvSpPr/>
      </dsp:nvSpPr>
      <dsp:spPr>
        <a:xfrm>
          <a:off x="456057" y="342442"/>
          <a:ext cx="915314" cy="91531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Evaluation of Option</a:t>
          </a:r>
          <a:endParaRPr lang="en-US" sz="1000" kern="1200" dirty="0"/>
        </a:p>
      </dsp:txBody>
      <dsp:txXfrm>
        <a:off x="456057" y="342442"/>
        <a:ext cx="915314" cy="915314"/>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138335-8A0A-42DC-B07A-A80E6F4E0BED}">
      <dsp:nvSpPr>
        <dsp:cNvPr id="0" name=""/>
        <dsp:cNvSpPr/>
      </dsp:nvSpPr>
      <dsp:spPr>
        <a:xfrm>
          <a:off x="913714" y="0"/>
          <a:ext cx="1830628" cy="1600200"/>
        </a:xfrm>
        <a:prstGeom prst="rightArrow">
          <a:avLst>
            <a:gd name="adj1" fmla="val 70000"/>
            <a:gd name="adj2" fmla="val 50000"/>
          </a:avLst>
        </a:prstGeom>
        <a:solidFill>
          <a:schemeClr val="bg1">
            <a:lumMod val="75000"/>
            <a:alpha val="9000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7620" rIns="15240" bIns="7620" numCol="1" spcCol="1270" anchor="ctr" anchorCtr="0">
          <a:noAutofit/>
        </a:bodyPr>
        <a:lstStyle/>
        <a:p>
          <a:pPr lvl="0" algn="ctr" defTabSz="533400">
            <a:lnSpc>
              <a:spcPct val="90000"/>
            </a:lnSpc>
            <a:spcBef>
              <a:spcPct val="0"/>
            </a:spcBef>
            <a:spcAft>
              <a:spcPct val="35000"/>
            </a:spcAft>
          </a:pPr>
          <a:r>
            <a:rPr lang="en-US" sz="1200" kern="1200" dirty="0" err="1" smtClean="0"/>
            <a:t>Pemecahan</a:t>
          </a:r>
          <a:r>
            <a:rPr lang="en-US" sz="1200" kern="1200" dirty="0" smtClean="0"/>
            <a:t> </a:t>
          </a:r>
          <a:r>
            <a:rPr lang="en-US" sz="1200" kern="1200" dirty="0" err="1" smtClean="0"/>
            <a:t>masalah</a:t>
          </a:r>
          <a:endParaRPr lang="en-US" sz="1200" kern="1200" dirty="0"/>
        </a:p>
      </dsp:txBody>
      <dsp:txXfrm>
        <a:off x="1371371" y="0"/>
        <a:ext cx="1372971" cy="1600200"/>
      </dsp:txXfrm>
    </dsp:sp>
    <dsp:sp modelId="{3045E8BD-B08E-46B8-B18E-CA0039377C62}">
      <dsp:nvSpPr>
        <dsp:cNvPr id="0" name=""/>
        <dsp:cNvSpPr/>
      </dsp:nvSpPr>
      <dsp:spPr>
        <a:xfrm>
          <a:off x="456057" y="342442"/>
          <a:ext cx="915314" cy="91531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err="1" smtClean="0"/>
            <a:t>Resulation</a:t>
          </a:r>
          <a:r>
            <a:rPr lang="en-US" sz="1000" kern="1200" dirty="0" smtClean="0"/>
            <a:t> of Concern</a:t>
          </a:r>
          <a:endParaRPr lang="en-US" sz="1000" kern="1200" dirty="0"/>
        </a:p>
      </dsp:txBody>
      <dsp:txXfrm>
        <a:off x="456057" y="342442"/>
        <a:ext cx="915314" cy="915314"/>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138335-8A0A-42DC-B07A-A80E6F4E0BED}">
      <dsp:nvSpPr>
        <dsp:cNvPr id="0" name=""/>
        <dsp:cNvSpPr/>
      </dsp:nvSpPr>
      <dsp:spPr>
        <a:xfrm>
          <a:off x="913714" y="0"/>
          <a:ext cx="1830628" cy="1600200"/>
        </a:xfrm>
        <a:prstGeom prst="rightArrow">
          <a:avLst>
            <a:gd name="adj1" fmla="val 70000"/>
            <a:gd name="adj2" fmla="val 50000"/>
          </a:avLst>
        </a:prstGeom>
        <a:solidFill>
          <a:schemeClr val="bg1">
            <a:lumMod val="75000"/>
            <a:alpha val="9000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3020" tIns="8255" rIns="16510" bIns="8255" numCol="1" spcCol="1270" anchor="ctr" anchorCtr="0">
          <a:noAutofit/>
        </a:bodyPr>
        <a:lstStyle/>
        <a:p>
          <a:pPr lvl="0" algn="ctr" defTabSz="577850">
            <a:lnSpc>
              <a:spcPct val="90000"/>
            </a:lnSpc>
            <a:spcBef>
              <a:spcPct val="0"/>
            </a:spcBef>
            <a:spcAft>
              <a:spcPct val="35000"/>
            </a:spcAft>
          </a:pPr>
          <a:r>
            <a:rPr lang="en-US" sz="1300" kern="1200" dirty="0" err="1" smtClean="0"/>
            <a:t>Pembelian</a:t>
          </a:r>
          <a:endParaRPr lang="en-US" sz="1300" kern="1200" dirty="0"/>
        </a:p>
      </dsp:txBody>
      <dsp:txXfrm>
        <a:off x="1371371" y="0"/>
        <a:ext cx="1372971" cy="1600200"/>
      </dsp:txXfrm>
    </dsp:sp>
    <dsp:sp modelId="{3045E8BD-B08E-46B8-B18E-CA0039377C62}">
      <dsp:nvSpPr>
        <dsp:cNvPr id="0" name=""/>
        <dsp:cNvSpPr/>
      </dsp:nvSpPr>
      <dsp:spPr>
        <a:xfrm>
          <a:off x="456057" y="342442"/>
          <a:ext cx="915314" cy="91531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Purchase</a:t>
          </a:r>
          <a:endParaRPr lang="en-US" sz="1100" kern="1200" dirty="0"/>
        </a:p>
      </dsp:txBody>
      <dsp:txXfrm>
        <a:off x="456057" y="342442"/>
        <a:ext cx="915314" cy="91531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5D8513-4AB8-4D42-A5F8-A4B346E9344F}">
      <dsp:nvSpPr>
        <dsp:cNvPr id="0" name=""/>
        <dsp:cNvSpPr/>
      </dsp:nvSpPr>
      <dsp:spPr>
        <a:xfrm>
          <a:off x="0" y="0"/>
          <a:ext cx="2895600" cy="609600"/>
        </a:xfrm>
        <a:prstGeom prst="roundRect">
          <a:avLst>
            <a:gd name="adj" fmla="val 8500"/>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376343" numCol="1" spcCol="1270" anchor="t" anchorCtr="0">
          <a:noAutofit/>
        </a:bodyPr>
        <a:lstStyle/>
        <a:p>
          <a:pPr lvl="0" algn="ctr" defTabSz="1422400" rtl="0">
            <a:lnSpc>
              <a:spcPct val="90000"/>
            </a:lnSpc>
            <a:spcBef>
              <a:spcPct val="0"/>
            </a:spcBef>
            <a:spcAft>
              <a:spcPct val="35000"/>
            </a:spcAft>
          </a:pPr>
          <a:r>
            <a:rPr lang="en-US" sz="3200" b="1" kern="1200" dirty="0" smtClean="0">
              <a:solidFill>
                <a:schemeClr val="bg1"/>
              </a:solidFill>
            </a:rPr>
            <a:t> Selective </a:t>
          </a:r>
          <a:endParaRPr lang="en-US" sz="3200" b="1" kern="1200" dirty="0">
            <a:solidFill>
              <a:schemeClr val="bg1"/>
            </a:solidFill>
          </a:endParaRPr>
        </a:p>
      </dsp:txBody>
      <dsp:txXfrm>
        <a:off x="0" y="0"/>
        <a:ext cx="2895600" cy="6096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DEFD43-0567-41F3-8A0D-2993C4FD1AAD}">
      <dsp:nvSpPr>
        <dsp:cNvPr id="0" name=""/>
        <dsp:cNvSpPr/>
      </dsp:nvSpPr>
      <dsp:spPr>
        <a:xfrm>
          <a:off x="0" y="0"/>
          <a:ext cx="3048000" cy="609600"/>
        </a:xfrm>
        <a:prstGeom prst="roundRect">
          <a:avLst>
            <a:gd name="adj" fmla="val 8500"/>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376343" numCol="1" spcCol="1270" anchor="t" anchorCtr="0">
          <a:noAutofit/>
        </a:bodyPr>
        <a:lstStyle/>
        <a:p>
          <a:pPr lvl="0" algn="ctr" defTabSz="1422400" rtl="0">
            <a:lnSpc>
              <a:spcPct val="90000"/>
            </a:lnSpc>
            <a:spcBef>
              <a:spcPct val="0"/>
            </a:spcBef>
            <a:spcAft>
              <a:spcPct val="35000"/>
            </a:spcAft>
          </a:pPr>
          <a:r>
            <a:rPr lang="en-US" sz="3200" b="1" kern="1200" dirty="0" smtClean="0">
              <a:solidFill>
                <a:schemeClr val="bg1"/>
              </a:solidFill>
            </a:rPr>
            <a:t>Patronage</a:t>
          </a:r>
          <a:r>
            <a:rPr lang="en-US" sz="3200" kern="1200" dirty="0" smtClean="0">
              <a:solidFill>
                <a:schemeClr val="bg1"/>
              </a:solidFill>
            </a:rPr>
            <a:t> </a:t>
          </a:r>
          <a:endParaRPr lang="en-US" sz="3200" kern="1200" dirty="0">
            <a:solidFill>
              <a:schemeClr val="bg1"/>
            </a:solidFill>
          </a:endParaRPr>
        </a:p>
      </dsp:txBody>
      <dsp:txXfrm>
        <a:off x="0" y="0"/>
        <a:ext cx="3048000" cy="6096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BCD106-0D27-4548-A1CC-AB523A888933}">
      <dsp:nvSpPr>
        <dsp:cNvPr id="0" name=""/>
        <dsp:cNvSpPr/>
      </dsp:nvSpPr>
      <dsp:spPr>
        <a:xfrm>
          <a:off x="5118" y="1893749"/>
          <a:ext cx="1568229" cy="129346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171450" lvl="1" indent="-171450" algn="l" defTabSz="711200">
            <a:lnSpc>
              <a:spcPct val="90000"/>
            </a:lnSpc>
            <a:spcBef>
              <a:spcPct val="0"/>
            </a:spcBef>
            <a:spcAft>
              <a:spcPct val="15000"/>
            </a:spcAft>
            <a:buChar char="••"/>
          </a:pPr>
          <a:r>
            <a:rPr lang="id-ID" sz="1600" kern="1200" dirty="0" smtClean="0">
              <a:solidFill>
                <a:schemeClr val="tx1"/>
              </a:solidFill>
            </a:rPr>
            <a:t>Fokus Pada Tujuan</a:t>
          </a:r>
          <a:endParaRPr lang="id-ID" sz="1600" kern="1200" dirty="0">
            <a:solidFill>
              <a:schemeClr val="tx1"/>
            </a:solidFill>
          </a:endParaRPr>
        </a:p>
      </dsp:txBody>
      <dsp:txXfrm>
        <a:off x="5118" y="1893749"/>
        <a:ext cx="1568229" cy="1016291"/>
      </dsp:txXfrm>
    </dsp:sp>
    <dsp:sp modelId="{4F3ED315-8C34-4348-AE88-00309E997BE3}">
      <dsp:nvSpPr>
        <dsp:cNvPr id="0" name=""/>
        <dsp:cNvSpPr/>
      </dsp:nvSpPr>
      <dsp:spPr>
        <a:xfrm>
          <a:off x="904121" y="2265374"/>
          <a:ext cx="1635565" cy="1635565"/>
        </a:xfrm>
        <a:prstGeom prst="leftCircularArrow">
          <a:avLst>
            <a:gd name="adj1" fmla="val 2584"/>
            <a:gd name="adj2" fmla="val 313809"/>
            <a:gd name="adj3" fmla="val 2089320"/>
            <a:gd name="adj4" fmla="val 9024489"/>
            <a:gd name="adj5" fmla="val 3015"/>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73AE432-AF4D-4A3B-AED9-8B4AC7CB3CF1}">
      <dsp:nvSpPr>
        <dsp:cNvPr id="0" name=""/>
        <dsp:cNvSpPr/>
      </dsp:nvSpPr>
      <dsp:spPr>
        <a:xfrm>
          <a:off x="353614" y="2910040"/>
          <a:ext cx="1393982" cy="554340"/>
        </a:xfrm>
        <a:prstGeom prst="roundRect">
          <a:avLst>
            <a:gd name="adj" fmla="val 10000"/>
          </a:avLst>
        </a:prstGeom>
        <a:solidFill>
          <a:srgbClr val="FF0000"/>
        </a:solidFill>
        <a:ln>
          <a:solidFill>
            <a:schemeClr val="bg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id-ID" sz="3200" kern="1200" dirty="0" smtClean="0"/>
            <a:t>J</a:t>
          </a:r>
          <a:r>
            <a:rPr lang="id-ID" sz="1700" kern="1200" dirty="0" smtClean="0"/>
            <a:t>elas</a:t>
          </a:r>
          <a:endParaRPr lang="id-ID" sz="1700" kern="1200" dirty="0"/>
        </a:p>
      </dsp:txBody>
      <dsp:txXfrm>
        <a:off x="353614" y="2910040"/>
        <a:ext cx="1393982" cy="554340"/>
      </dsp:txXfrm>
    </dsp:sp>
    <dsp:sp modelId="{28C2552B-A6B1-43A9-B7A1-9E258DD94AEF}">
      <dsp:nvSpPr>
        <dsp:cNvPr id="0" name=""/>
        <dsp:cNvSpPr/>
      </dsp:nvSpPr>
      <dsp:spPr>
        <a:xfrm>
          <a:off x="1948869" y="1893749"/>
          <a:ext cx="1568229" cy="129346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id-ID" sz="1600" kern="1200" dirty="0" smtClean="0">
              <a:solidFill>
                <a:schemeClr val="tx1"/>
              </a:solidFill>
            </a:rPr>
            <a:t>Tunjukkan kelebihan Produk dan Service</a:t>
          </a:r>
          <a:endParaRPr lang="id-ID" sz="1600" kern="1200" dirty="0">
            <a:solidFill>
              <a:schemeClr val="tx1"/>
            </a:solidFill>
          </a:endParaRPr>
        </a:p>
      </dsp:txBody>
      <dsp:txXfrm>
        <a:off x="1948869" y="2170919"/>
        <a:ext cx="1568229" cy="1016291"/>
      </dsp:txXfrm>
    </dsp:sp>
    <dsp:sp modelId="{4470B4EC-C10C-4E38-A45A-1B1A9E322014}">
      <dsp:nvSpPr>
        <dsp:cNvPr id="0" name=""/>
        <dsp:cNvSpPr/>
      </dsp:nvSpPr>
      <dsp:spPr>
        <a:xfrm>
          <a:off x="2834803" y="1129304"/>
          <a:ext cx="1835949" cy="1835949"/>
        </a:xfrm>
        <a:prstGeom prst="circularArrow">
          <a:avLst>
            <a:gd name="adj1" fmla="val 2302"/>
            <a:gd name="adj2" fmla="val 277740"/>
            <a:gd name="adj3" fmla="val 19546750"/>
            <a:gd name="adj4" fmla="val 12575511"/>
            <a:gd name="adj5" fmla="val 2686"/>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00F9327-8E6A-4167-AD33-63A34B331FC6}">
      <dsp:nvSpPr>
        <dsp:cNvPr id="0" name=""/>
        <dsp:cNvSpPr/>
      </dsp:nvSpPr>
      <dsp:spPr>
        <a:xfrm>
          <a:off x="2297365" y="1616578"/>
          <a:ext cx="1393982" cy="554340"/>
        </a:xfrm>
        <a:prstGeom prst="roundRect">
          <a:avLst>
            <a:gd name="adj" fmla="val 10000"/>
          </a:avLst>
        </a:prstGeom>
        <a:solidFill>
          <a:srgbClr val="FF0000"/>
        </a:solidFill>
        <a:ln>
          <a:solidFill>
            <a:schemeClr val="bg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id-ID" sz="2400" kern="1200" dirty="0" smtClean="0"/>
            <a:t>B</a:t>
          </a:r>
          <a:r>
            <a:rPr lang="id-ID" sz="1700" kern="1200" dirty="0" smtClean="0"/>
            <a:t>eri Bukti</a:t>
          </a:r>
          <a:endParaRPr lang="id-ID" sz="1700" kern="1200" dirty="0"/>
        </a:p>
      </dsp:txBody>
      <dsp:txXfrm>
        <a:off x="2297365" y="1616578"/>
        <a:ext cx="1393982" cy="554340"/>
      </dsp:txXfrm>
    </dsp:sp>
    <dsp:sp modelId="{6CDFA751-0868-4DAE-BD60-53B2CAD42356}">
      <dsp:nvSpPr>
        <dsp:cNvPr id="0" name=""/>
        <dsp:cNvSpPr/>
      </dsp:nvSpPr>
      <dsp:spPr>
        <a:xfrm>
          <a:off x="3892620" y="1893749"/>
          <a:ext cx="1568229" cy="129346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171450" lvl="1" indent="-171450" algn="l" defTabSz="711200">
            <a:lnSpc>
              <a:spcPct val="90000"/>
            </a:lnSpc>
            <a:spcBef>
              <a:spcPct val="0"/>
            </a:spcBef>
            <a:spcAft>
              <a:spcPct val="15000"/>
            </a:spcAft>
            <a:buChar char="••"/>
          </a:pPr>
          <a:r>
            <a:rPr lang="id-ID" sz="1600" kern="1200" dirty="0" smtClean="0">
              <a:solidFill>
                <a:schemeClr val="tx1"/>
              </a:solidFill>
            </a:rPr>
            <a:t>Cari Inti dari Kebutuhan</a:t>
          </a:r>
          <a:endParaRPr lang="id-ID" sz="1600" kern="1200" dirty="0">
            <a:solidFill>
              <a:schemeClr val="tx1"/>
            </a:solidFill>
          </a:endParaRPr>
        </a:p>
      </dsp:txBody>
      <dsp:txXfrm>
        <a:off x="3892620" y="1893749"/>
        <a:ext cx="1568229" cy="1016291"/>
      </dsp:txXfrm>
    </dsp:sp>
    <dsp:sp modelId="{9AA5C8D1-DCFF-46CD-ACC4-52F771D8C21A}">
      <dsp:nvSpPr>
        <dsp:cNvPr id="0" name=""/>
        <dsp:cNvSpPr/>
      </dsp:nvSpPr>
      <dsp:spPr>
        <a:xfrm>
          <a:off x="4779300" y="2124248"/>
          <a:ext cx="1824511" cy="1824511"/>
        </a:xfrm>
        <a:prstGeom prst="leftCircularArrow">
          <a:avLst>
            <a:gd name="adj1" fmla="val 2317"/>
            <a:gd name="adj2" fmla="val 279574"/>
            <a:gd name="adj3" fmla="val 2055084"/>
            <a:gd name="adj4" fmla="val 9024489"/>
            <a:gd name="adj5" fmla="val 2703"/>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D39C867-B3C1-44AA-B6DB-49064352E756}">
      <dsp:nvSpPr>
        <dsp:cNvPr id="0" name=""/>
        <dsp:cNvSpPr/>
      </dsp:nvSpPr>
      <dsp:spPr>
        <a:xfrm>
          <a:off x="4076814" y="2910040"/>
          <a:ext cx="1722585" cy="554340"/>
        </a:xfrm>
        <a:prstGeom prst="roundRect">
          <a:avLst>
            <a:gd name="adj" fmla="val 10000"/>
          </a:avLst>
        </a:prstGeom>
        <a:solidFill>
          <a:srgbClr val="FF0000"/>
        </a:solidFill>
        <a:ln>
          <a:solidFill>
            <a:schemeClr val="bg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id-ID" sz="2400" kern="1200" smtClean="0"/>
            <a:t>B</a:t>
          </a:r>
          <a:r>
            <a:rPr lang="id-ID" sz="1700" kern="1200" smtClean="0"/>
            <a:t>ahasa yang tepat</a:t>
          </a:r>
          <a:endParaRPr lang="id-ID" sz="1700" kern="1200" dirty="0"/>
        </a:p>
      </dsp:txBody>
      <dsp:txXfrm>
        <a:off x="4076814" y="2910040"/>
        <a:ext cx="1722585" cy="554340"/>
      </dsp:txXfrm>
    </dsp:sp>
    <dsp:sp modelId="{C938788F-91B1-4AE0-A36A-38194662EE0A}">
      <dsp:nvSpPr>
        <dsp:cNvPr id="0" name=""/>
        <dsp:cNvSpPr/>
      </dsp:nvSpPr>
      <dsp:spPr>
        <a:xfrm>
          <a:off x="6000673" y="1893749"/>
          <a:ext cx="1568229" cy="129346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id-ID" sz="1600" kern="1200" dirty="0" smtClean="0">
              <a:solidFill>
                <a:schemeClr val="tx1"/>
              </a:solidFill>
            </a:rPr>
            <a:t>Kenalkan Brand / Brand Awareness</a:t>
          </a:r>
          <a:endParaRPr lang="id-ID" sz="1600" kern="1200" dirty="0">
            <a:solidFill>
              <a:schemeClr val="tx1"/>
            </a:solidFill>
          </a:endParaRPr>
        </a:p>
      </dsp:txBody>
      <dsp:txXfrm>
        <a:off x="6000673" y="2170919"/>
        <a:ext cx="1568229" cy="1016291"/>
      </dsp:txXfrm>
    </dsp:sp>
    <dsp:sp modelId="{2851E305-0B4C-4968-8BA2-0609CB015685}">
      <dsp:nvSpPr>
        <dsp:cNvPr id="0" name=""/>
        <dsp:cNvSpPr/>
      </dsp:nvSpPr>
      <dsp:spPr>
        <a:xfrm>
          <a:off x="6349169" y="1616578"/>
          <a:ext cx="1393982" cy="554340"/>
        </a:xfrm>
        <a:prstGeom prst="roundRect">
          <a:avLst>
            <a:gd name="adj" fmla="val 10000"/>
          </a:avLst>
        </a:prstGeom>
        <a:solidFill>
          <a:srgbClr val="FF0000"/>
        </a:solidFill>
        <a:ln>
          <a:solidFill>
            <a:schemeClr val="bg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id-ID" sz="2800" kern="1200" dirty="0" smtClean="0"/>
            <a:t>D</a:t>
          </a:r>
          <a:r>
            <a:rPr lang="id-ID" sz="2000" kern="1200" dirty="0" smtClean="0"/>
            <a:t>emo</a:t>
          </a:r>
          <a:endParaRPr lang="id-ID" sz="2000" kern="1200" dirty="0"/>
        </a:p>
      </dsp:txBody>
      <dsp:txXfrm>
        <a:off x="6349169" y="1616578"/>
        <a:ext cx="1393982" cy="55434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0BC0B8-AE48-4E4C-BB96-7AA3D3CFB05E}">
      <dsp:nvSpPr>
        <dsp:cNvPr id="0" name=""/>
        <dsp:cNvSpPr/>
      </dsp:nvSpPr>
      <dsp:spPr>
        <a:xfrm rot="10800000">
          <a:off x="1184861" y="3063"/>
          <a:ext cx="4053840" cy="655126"/>
        </a:xfrm>
        <a:prstGeom prst="homePlat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bg1"/>
              </a:solidFill>
            </a:rPr>
            <a:t>Question</a:t>
          </a:r>
          <a:endParaRPr lang="en-US" sz="3100" kern="1200" dirty="0">
            <a:solidFill>
              <a:schemeClr val="bg1"/>
            </a:solidFill>
          </a:endParaRPr>
        </a:p>
      </dsp:txBody>
      <dsp:txXfrm rot="10800000">
        <a:off x="1184861" y="3063"/>
        <a:ext cx="4053840" cy="655126"/>
      </dsp:txXfrm>
    </dsp:sp>
    <dsp:sp modelId="{9D10C74F-1C91-4390-B62D-13191B968320}">
      <dsp:nvSpPr>
        <dsp:cNvPr id="0" name=""/>
        <dsp:cNvSpPr/>
      </dsp:nvSpPr>
      <dsp:spPr>
        <a:xfrm>
          <a:off x="857298" y="3063"/>
          <a:ext cx="655126" cy="655126"/>
        </a:xfrm>
        <a:prstGeom prst="ellipse">
          <a:avLst/>
        </a:prstGeom>
        <a:gradFill rotWithShape="0">
          <a:gsLst>
            <a:gs pos="0">
              <a:schemeClr val="accent2">
                <a:tint val="50000"/>
                <a:hueOff val="0"/>
                <a:satOff val="0"/>
                <a:lumOff val="0"/>
                <a:alphaOff val="0"/>
                <a:shade val="51000"/>
                <a:satMod val="130000"/>
              </a:schemeClr>
            </a:gs>
            <a:gs pos="80000">
              <a:schemeClr val="accent2">
                <a:tint val="50000"/>
                <a:hueOff val="0"/>
                <a:satOff val="0"/>
                <a:lumOff val="0"/>
                <a:alphaOff val="0"/>
                <a:shade val="93000"/>
                <a:satMod val="130000"/>
              </a:schemeClr>
            </a:gs>
            <a:gs pos="100000">
              <a:schemeClr val="accent2">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7FF9721-7F05-4B00-89B3-AD9DDF5FFBC0}">
      <dsp:nvSpPr>
        <dsp:cNvPr id="0" name=""/>
        <dsp:cNvSpPr/>
      </dsp:nvSpPr>
      <dsp:spPr>
        <a:xfrm rot="10800000">
          <a:off x="1184861" y="853750"/>
          <a:ext cx="4053840" cy="655126"/>
        </a:xfrm>
        <a:prstGeom prst="homePlat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Understand</a:t>
          </a:r>
          <a:endParaRPr lang="en-US" sz="3100" kern="1200" dirty="0"/>
        </a:p>
      </dsp:txBody>
      <dsp:txXfrm rot="10800000">
        <a:off x="1184861" y="853750"/>
        <a:ext cx="4053840" cy="655126"/>
      </dsp:txXfrm>
    </dsp:sp>
    <dsp:sp modelId="{478914E7-8409-4A40-B038-51A0E63DB46B}">
      <dsp:nvSpPr>
        <dsp:cNvPr id="0" name=""/>
        <dsp:cNvSpPr/>
      </dsp:nvSpPr>
      <dsp:spPr>
        <a:xfrm>
          <a:off x="857298" y="853750"/>
          <a:ext cx="655126" cy="655126"/>
        </a:xfrm>
        <a:prstGeom prst="ellipse">
          <a:avLst/>
        </a:prstGeom>
        <a:gradFill rotWithShape="0">
          <a:gsLst>
            <a:gs pos="0">
              <a:schemeClr val="accent2">
                <a:tint val="50000"/>
                <a:hueOff val="1250719"/>
                <a:satOff val="-1118"/>
                <a:lumOff val="3"/>
                <a:alphaOff val="0"/>
                <a:shade val="51000"/>
                <a:satMod val="130000"/>
              </a:schemeClr>
            </a:gs>
            <a:gs pos="80000">
              <a:schemeClr val="accent2">
                <a:tint val="50000"/>
                <a:hueOff val="1250719"/>
                <a:satOff val="-1118"/>
                <a:lumOff val="3"/>
                <a:alphaOff val="0"/>
                <a:shade val="93000"/>
                <a:satMod val="130000"/>
              </a:schemeClr>
            </a:gs>
            <a:gs pos="100000">
              <a:schemeClr val="accent2">
                <a:tint val="50000"/>
                <a:hueOff val="1250719"/>
                <a:satOff val="-1118"/>
                <a:lumOff val="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928EF76-1F06-4910-9312-43FD74D8EEEB}">
      <dsp:nvSpPr>
        <dsp:cNvPr id="0" name=""/>
        <dsp:cNvSpPr/>
      </dsp:nvSpPr>
      <dsp:spPr>
        <a:xfrm rot="10800000">
          <a:off x="1184861" y="1704436"/>
          <a:ext cx="4053840" cy="655126"/>
        </a:xfrm>
        <a:prstGeom prst="homePlat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bg1"/>
              </a:solidFill>
            </a:rPr>
            <a:t>Identify</a:t>
          </a:r>
          <a:endParaRPr lang="en-US" sz="3100" kern="1200" dirty="0">
            <a:solidFill>
              <a:schemeClr val="bg1"/>
            </a:solidFill>
          </a:endParaRPr>
        </a:p>
      </dsp:txBody>
      <dsp:txXfrm rot="10800000">
        <a:off x="1184861" y="1704436"/>
        <a:ext cx="4053840" cy="655126"/>
      </dsp:txXfrm>
    </dsp:sp>
    <dsp:sp modelId="{B85362E2-30E8-44E7-89A7-D5D142BE845C}">
      <dsp:nvSpPr>
        <dsp:cNvPr id="0" name=""/>
        <dsp:cNvSpPr/>
      </dsp:nvSpPr>
      <dsp:spPr>
        <a:xfrm>
          <a:off x="857298" y="1704436"/>
          <a:ext cx="655126" cy="655126"/>
        </a:xfrm>
        <a:prstGeom prst="ellipse">
          <a:avLst/>
        </a:prstGeom>
        <a:gradFill rotWithShape="0">
          <a:gsLst>
            <a:gs pos="0">
              <a:schemeClr val="accent2">
                <a:tint val="50000"/>
                <a:hueOff val="2501437"/>
                <a:satOff val="-2237"/>
                <a:lumOff val="6"/>
                <a:alphaOff val="0"/>
                <a:shade val="51000"/>
                <a:satMod val="130000"/>
              </a:schemeClr>
            </a:gs>
            <a:gs pos="80000">
              <a:schemeClr val="accent2">
                <a:tint val="50000"/>
                <a:hueOff val="2501437"/>
                <a:satOff val="-2237"/>
                <a:lumOff val="6"/>
                <a:alphaOff val="0"/>
                <a:shade val="93000"/>
                <a:satMod val="130000"/>
              </a:schemeClr>
            </a:gs>
            <a:gs pos="100000">
              <a:schemeClr val="accent2">
                <a:tint val="50000"/>
                <a:hueOff val="2501437"/>
                <a:satOff val="-2237"/>
                <a:lumOff val="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B9AD3C9-E188-4176-B879-28D584228843}">
      <dsp:nvSpPr>
        <dsp:cNvPr id="0" name=""/>
        <dsp:cNvSpPr/>
      </dsp:nvSpPr>
      <dsp:spPr>
        <a:xfrm rot="10800000">
          <a:off x="1184861" y="2555123"/>
          <a:ext cx="4053840" cy="655126"/>
        </a:xfrm>
        <a:prstGeom prst="homePlat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bg1"/>
              </a:solidFill>
            </a:rPr>
            <a:t>Empathize</a:t>
          </a:r>
          <a:endParaRPr lang="en-US" sz="3100" kern="1200" dirty="0">
            <a:solidFill>
              <a:schemeClr val="bg1"/>
            </a:solidFill>
          </a:endParaRPr>
        </a:p>
      </dsp:txBody>
      <dsp:txXfrm rot="10800000">
        <a:off x="1184861" y="2555123"/>
        <a:ext cx="4053840" cy="655126"/>
      </dsp:txXfrm>
    </dsp:sp>
    <dsp:sp modelId="{166A2CEC-A38C-4048-ACF3-27C8BB574C50}">
      <dsp:nvSpPr>
        <dsp:cNvPr id="0" name=""/>
        <dsp:cNvSpPr/>
      </dsp:nvSpPr>
      <dsp:spPr>
        <a:xfrm>
          <a:off x="857298" y="2555123"/>
          <a:ext cx="655126" cy="655126"/>
        </a:xfrm>
        <a:prstGeom prst="ellipse">
          <a:avLst/>
        </a:prstGeom>
        <a:gradFill rotWithShape="0">
          <a:gsLst>
            <a:gs pos="0">
              <a:schemeClr val="accent2">
                <a:tint val="50000"/>
                <a:hueOff val="3752156"/>
                <a:satOff val="-3355"/>
                <a:lumOff val="10"/>
                <a:alphaOff val="0"/>
                <a:shade val="51000"/>
                <a:satMod val="130000"/>
              </a:schemeClr>
            </a:gs>
            <a:gs pos="80000">
              <a:schemeClr val="accent2">
                <a:tint val="50000"/>
                <a:hueOff val="3752156"/>
                <a:satOff val="-3355"/>
                <a:lumOff val="10"/>
                <a:alphaOff val="0"/>
                <a:shade val="93000"/>
                <a:satMod val="130000"/>
              </a:schemeClr>
            </a:gs>
            <a:gs pos="100000">
              <a:schemeClr val="accent2">
                <a:tint val="50000"/>
                <a:hueOff val="3752156"/>
                <a:satOff val="-3355"/>
                <a:lumOff val="1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185AE21-932B-41DB-952D-34624CDD2970}">
      <dsp:nvSpPr>
        <dsp:cNvPr id="0" name=""/>
        <dsp:cNvSpPr/>
      </dsp:nvSpPr>
      <dsp:spPr>
        <a:xfrm rot="10800000">
          <a:off x="1184861" y="3405810"/>
          <a:ext cx="4053840" cy="655126"/>
        </a:xfrm>
        <a:prstGeom prst="homePlat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bg1"/>
              </a:solidFill>
            </a:rPr>
            <a:t>Test</a:t>
          </a:r>
          <a:endParaRPr lang="en-US" sz="3100" kern="1200" dirty="0">
            <a:solidFill>
              <a:schemeClr val="bg1"/>
            </a:solidFill>
          </a:endParaRPr>
        </a:p>
      </dsp:txBody>
      <dsp:txXfrm rot="10800000">
        <a:off x="1184861" y="3405810"/>
        <a:ext cx="4053840" cy="655126"/>
      </dsp:txXfrm>
    </dsp:sp>
    <dsp:sp modelId="{EC4ABBEC-D7C0-4316-847F-D640B94A7616}">
      <dsp:nvSpPr>
        <dsp:cNvPr id="0" name=""/>
        <dsp:cNvSpPr/>
      </dsp:nvSpPr>
      <dsp:spPr>
        <a:xfrm>
          <a:off x="857298" y="3405810"/>
          <a:ext cx="655126" cy="655126"/>
        </a:xfrm>
        <a:prstGeom prst="ellipse">
          <a:avLst/>
        </a:prstGeom>
        <a:gradFill rotWithShape="0">
          <a:gsLst>
            <a:gs pos="0">
              <a:schemeClr val="accent2">
                <a:tint val="50000"/>
                <a:hueOff val="5002875"/>
                <a:satOff val="-4473"/>
                <a:lumOff val="13"/>
                <a:alphaOff val="0"/>
                <a:shade val="51000"/>
                <a:satMod val="130000"/>
              </a:schemeClr>
            </a:gs>
            <a:gs pos="80000">
              <a:schemeClr val="accent2">
                <a:tint val="50000"/>
                <a:hueOff val="5002875"/>
                <a:satOff val="-4473"/>
                <a:lumOff val="13"/>
                <a:alphaOff val="0"/>
                <a:shade val="93000"/>
                <a:satMod val="130000"/>
              </a:schemeClr>
            </a:gs>
            <a:gs pos="100000">
              <a:schemeClr val="accent2">
                <a:tint val="50000"/>
                <a:hueOff val="5002875"/>
                <a:satOff val="-4473"/>
                <a:lumOff val="1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3F08C0-1035-4262-B02B-D42BD09D3646}">
      <dsp:nvSpPr>
        <dsp:cNvPr id="0" name=""/>
        <dsp:cNvSpPr/>
      </dsp:nvSpPr>
      <dsp:spPr>
        <a:xfrm>
          <a:off x="2809421" y="1511170"/>
          <a:ext cx="1537448" cy="533659"/>
        </a:xfrm>
        <a:custGeom>
          <a:avLst/>
          <a:gdLst/>
          <a:ahLst/>
          <a:cxnLst/>
          <a:rect l="0" t="0" r="0" b="0"/>
          <a:pathLst>
            <a:path>
              <a:moveTo>
                <a:pt x="0" y="0"/>
              </a:moveTo>
              <a:lnTo>
                <a:pt x="0" y="266829"/>
              </a:lnTo>
              <a:lnTo>
                <a:pt x="1537448" y="266829"/>
              </a:lnTo>
              <a:lnTo>
                <a:pt x="1537448" y="53365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70C38B-3E4C-4DA3-A95B-2C7C706CEE5C}">
      <dsp:nvSpPr>
        <dsp:cNvPr id="0" name=""/>
        <dsp:cNvSpPr/>
      </dsp:nvSpPr>
      <dsp:spPr>
        <a:xfrm>
          <a:off x="1271973" y="1511170"/>
          <a:ext cx="1537448" cy="533659"/>
        </a:xfrm>
        <a:custGeom>
          <a:avLst/>
          <a:gdLst/>
          <a:ahLst/>
          <a:cxnLst/>
          <a:rect l="0" t="0" r="0" b="0"/>
          <a:pathLst>
            <a:path>
              <a:moveTo>
                <a:pt x="1537448" y="0"/>
              </a:moveTo>
              <a:lnTo>
                <a:pt x="1537448" y="266829"/>
              </a:lnTo>
              <a:lnTo>
                <a:pt x="0" y="266829"/>
              </a:lnTo>
              <a:lnTo>
                <a:pt x="0" y="53365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7C61B83-BFEF-4D16-95AE-ADF834A5019F}">
      <dsp:nvSpPr>
        <dsp:cNvPr id="0" name=""/>
        <dsp:cNvSpPr/>
      </dsp:nvSpPr>
      <dsp:spPr>
        <a:xfrm>
          <a:off x="2174112" y="240551"/>
          <a:ext cx="1270618" cy="127061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D1277D-B48C-4E8D-BA00-7318E5F46436}">
      <dsp:nvSpPr>
        <dsp:cNvPr id="0" name=""/>
        <dsp:cNvSpPr/>
      </dsp:nvSpPr>
      <dsp:spPr>
        <a:xfrm>
          <a:off x="2174112" y="240551"/>
          <a:ext cx="1270618" cy="127061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6DF96A3-39A4-4F6E-9FBF-6DA6A8659833}">
      <dsp:nvSpPr>
        <dsp:cNvPr id="0" name=""/>
        <dsp:cNvSpPr/>
      </dsp:nvSpPr>
      <dsp:spPr>
        <a:xfrm>
          <a:off x="1538803" y="469262"/>
          <a:ext cx="2541236" cy="8131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id-ID" sz="3700" kern="1200" dirty="0" smtClean="0"/>
            <a:t>Jenis Close</a:t>
          </a:r>
          <a:endParaRPr lang="id-ID" sz="3700" kern="1200" dirty="0"/>
        </a:p>
      </dsp:txBody>
      <dsp:txXfrm>
        <a:off x="1538803" y="469262"/>
        <a:ext cx="2541236" cy="813195"/>
      </dsp:txXfrm>
    </dsp:sp>
    <dsp:sp modelId="{49CB3B6C-4672-4516-8ADC-7EB0871E578F}">
      <dsp:nvSpPr>
        <dsp:cNvPr id="0" name=""/>
        <dsp:cNvSpPr/>
      </dsp:nvSpPr>
      <dsp:spPr>
        <a:xfrm>
          <a:off x="636663" y="2044829"/>
          <a:ext cx="1270618" cy="127061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AC293F7-B85A-4648-9B48-C91F709B9DB1}">
      <dsp:nvSpPr>
        <dsp:cNvPr id="0" name=""/>
        <dsp:cNvSpPr/>
      </dsp:nvSpPr>
      <dsp:spPr>
        <a:xfrm>
          <a:off x="636663" y="2044829"/>
          <a:ext cx="1270618" cy="127061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A340329-4546-45E4-A96C-2795D5F0D3AA}">
      <dsp:nvSpPr>
        <dsp:cNvPr id="0" name=""/>
        <dsp:cNvSpPr/>
      </dsp:nvSpPr>
      <dsp:spPr>
        <a:xfrm>
          <a:off x="1354" y="2273541"/>
          <a:ext cx="2541236" cy="8131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id-ID" sz="3700" kern="1200" dirty="0" smtClean="0"/>
            <a:t>Rejection</a:t>
          </a:r>
          <a:endParaRPr lang="id-ID" sz="3700" kern="1200" dirty="0"/>
        </a:p>
      </dsp:txBody>
      <dsp:txXfrm>
        <a:off x="1354" y="2273541"/>
        <a:ext cx="2541236" cy="813195"/>
      </dsp:txXfrm>
    </dsp:sp>
    <dsp:sp modelId="{092F4B67-2D21-4A33-939A-16229C97136E}">
      <dsp:nvSpPr>
        <dsp:cNvPr id="0" name=""/>
        <dsp:cNvSpPr/>
      </dsp:nvSpPr>
      <dsp:spPr>
        <a:xfrm>
          <a:off x="3711560" y="2044829"/>
          <a:ext cx="1270618" cy="127061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A6C0055-D1DE-42B7-98CC-1CF969A7E411}">
      <dsp:nvSpPr>
        <dsp:cNvPr id="0" name=""/>
        <dsp:cNvSpPr/>
      </dsp:nvSpPr>
      <dsp:spPr>
        <a:xfrm>
          <a:off x="3711560" y="2044829"/>
          <a:ext cx="1270618" cy="127061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BC9F132-8C2A-448B-B766-CA80485D0754}">
      <dsp:nvSpPr>
        <dsp:cNvPr id="0" name=""/>
        <dsp:cNvSpPr/>
      </dsp:nvSpPr>
      <dsp:spPr>
        <a:xfrm>
          <a:off x="3076251" y="2273541"/>
          <a:ext cx="2541236" cy="8131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id-ID" sz="3700" kern="1200" dirty="0" smtClean="0"/>
            <a:t>Setuju</a:t>
          </a:r>
          <a:endParaRPr lang="id-ID" sz="3700" kern="1200" dirty="0"/>
        </a:p>
      </dsp:txBody>
      <dsp:txXfrm>
        <a:off x="3076251" y="2273541"/>
        <a:ext cx="2541236" cy="81319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ACEC36-C4AA-4F22-BD53-98FE4623FB24}">
      <dsp:nvSpPr>
        <dsp:cNvPr id="0" name=""/>
        <dsp:cNvSpPr/>
      </dsp:nvSpPr>
      <dsp:spPr>
        <a:xfrm>
          <a:off x="1896764" y="885907"/>
          <a:ext cx="851456" cy="405216"/>
        </a:xfrm>
        <a:custGeom>
          <a:avLst/>
          <a:gdLst/>
          <a:ahLst/>
          <a:cxnLst/>
          <a:rect l="0" t="0" r="0" b="0"/>
          <a:pathLst>
            <a:path>
              <a:moveTo>
                <a:pt x="0" y="0"/>
              </a:moveTo>
              <a:lnTo>
                <a:pt x="0" y="276142"/>
              </a:lnTo>
              <a:lnTo>
                <a:pt x="851456" y="276142"/>
              </a:lnTo>
              <a:lnTo>
                <a:pt x="851456" y="4052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BD8C6-1AE3-4472-B211-F7F483504642}">
      <dsp:nvSpPr>
        <dsp:cNvPr id="0" name=""/>
        <dsp:cNvSpPr/>
      </dsp:nvSpPr>
      <dsp:spPr>
        <a:xfrm>
          <a:off x="1045307" y="885907"/>
          <a:ext cx="851456" cy="405216"/>
        </a:xfrm>
        <a:custGeom>
          <a:avLst/>
          <a:gdLst/>
          <a:ahLst/>
          <a:cxnLst/>
          <a:rect l="0" t="0" r="0" b="0"/>
          <a:pathLst>
            <a:path>
              <a:moveTo>
                <a:pt x="851456" y="0"/>
              </a:moveTo>
              <a:lnTo>
                <a:pt x="851456" y="276142"/>
              </a:lnTo>
              <a:lnTo>
                <a:pt x="0" y="276142"/>
              </a:lnTo>
              <a:lnTo>
                <a:pt x="0" y="4052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B38126-1E72-4B2E-BE48-FA55BC017323}">
      <dsp:nvSpPr>
        <dsp:cNvPr id="0" name=""/>
        <dsp:cNvSpPr/>
      </dsp:nvSpPr>
      <dsp:spPr>
        <a:xfrm>
          <a:off x="904641" y="1165"/>
          <a:ext cx="1984244" cy="88474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8455C-CF2C-42B9-B207-9E18F658CDA1}">
      <dsp:nvSpPr>
        <dsp:cNvPr id="0" name=""/>
        <dsp:cNvSpPr/>
      </dsp:nvSpPr>
      <dsp:spPr>
        <a:xfrm>
          <a:off x="1059452" y="148235"/>
          <a:ext cx="1984244" cy="884741"/>
        </a:xfrm>
        <a:prstGeom prst="roundRect">
          <a:avLst>
            <a:gd name="adj" fmla="val 10000"/>
          </a:avLst>
        </a:prstGeom>
        <a:solidFill>
          <a:srgbClr val="FF0000">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d-ID" sz="2400" kern="1200" dirty="0" smtClean="0">
              <a:solidFill>
                <a:schemeClr val="bg1"/>
              </a:solidFill>
            </a:rPr>
            <a:t>Follow Up</a:t>
          </a:r>
          <a:endParaRPr lang="id-ID" sz="2400" kern="1200" dirty="0">
            <a:solidFill>
              <a:schemeClr val="bg1"/>
            </a:solidFill>
          </a:endParaRPr>
        </a:p>
      </dsp:txBody>
      <dsp:txXfrm>
        <a:off x="1059452" y="148235"/>
        <a:ext cx="1984244" cy="884741"/>
      </dsp:txXfrm>
    </dsp:sp>
    <dsp:sp modelId="{A57E2018-5059-4861-B349-595E9741C1A4}">
      <dsp:nvSpPr>
        <dsp:cNvPr id="0" name=""/>
        <dsp:cNvSpPr/>
      </dsp:nvSpPr>
      <dsp:spPr>
        <a:xfrm>
          <a:off x="348660" y="1291123"/>
          <a:ext cx="1393293" cy="88474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759D97-9274-4B07-8F9B-75E6A04E5CA5}">
      <dsp:nvSpPr>
        <dsp:cNvPr id="0" name=""/>
        <dsp:cNvSpPr/>
      </dsp:nvSpPr>
      <dsp:spPr>
        <a:xfrm>
          <a:off x="503471" y="1438192"/>
          <a:ext cx="1393293" cy="884741"/>
        </a:xfrm>
        <a:prstGeom prst="roundRect">
          <a:avLst>
            <a:gd name="adj" fmla="val 10000"/>
          </a:avLst>
        </a:prstGeom>
        <a:solidFill>
          <a:srgbClr val="FF0000">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id-ID" sz="1800" kern="1200" dirty="0" smtClean="0">
              <a:solidFill>
                <a:schemeClr val="bg1"/>
              </a:solidFill>
            </a:rPr>
            <a:t>Customer Happy</a:t>
          </a:r>
          <a:endParaRPr lang="id-ID" sz="1800" kern="1200" dirty="0">
            <a:solidFill>
              <a:schemeClr val="bg1"/>
            </a:solidFill>
          </a:endParaRPr>
        </a:p>
      </dsp:txBody>
      <dsp:txXfrm>
        <a:off x="503471" y="1438192"/>
        <a:ext cx="1393293" cy="884741"/>
      </dsp:txXfrm>
    </dsp:sp>
    <dsp:sp modelId="{9AE3322E-92E9-43AC-B73D-579A37D0F141}">
      <dsp:nvSpPr>
        <dsp:cNvPr id="0" name=""/>
        <dsp:cNvSpPr/>
      </dsp:nvSpPr>
      <dsp:spPr>
        <a:xfrm>
          <a:off x="2051574" y="1291123"/>
          <a:ext cx="1393293" cy="88474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73E620-4AAA-44DC-B347-2FE75A5CAE9A}">
      <dsp:nvSpPr>
        <dsp:cNvPr id="0" name=""/>
        <dsp:cNvSpPr/>
      </dsp:nvSpPr>
      <dsp:spPr>
        <a:xfrm>
          <a:off x="2206385" y="1438192"/>
          <a:ext cx="1393293" cy="884741"/>
        </a:xfrm>
        <a:prstGeom prst="roundRect">
          <a:avLst>
            <a:gd name="adj" fmla="val 10000"/>
          </a:avLst>
        </a:prstGeom>
        <a:solidFill>
          <a:srgbClr val="FF0000">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id-ID" sz="1800" kern="1200" dirty="0" smtClean="0">
              <a:solidFill>
                <a:schemeClr val="bg1"/>
              </a:solidFill>
            </a:rPr>
            <a:t>Customer Unhappy</a:t>
          </a:r>
          <a:endParaRPr lang="id-ID" sz="1800" kern="1200" dirty="0">
            <a:solidFill>
              <a:schemeClr val="bg1"/>
            </a:solidFill>
          </a:endParaRPr>
        </a:p>
      </dsp:txBody>
      <dsp:txXfrm>
        <a:off x="2206385" y="1438192"/>
        <a:ext cx="1393293" cy="88474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DCA80E-F1B4-4730-A7FA-94B0DFB52D26}">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rgbClr val="FF0000"/>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F119D54-079D-406D-AA34-C58FBBC3C54F}">
      <dsp:nvSpPr>
        <dsp:cNvPr id="0" name=""/>
        <dsp:cNvSpPr/>
      </dsp:nvSpPr>
      <dsp:spPr>
        <a:xfrm>
          <a:off x="328048" y="214010"/>
          <a:ext cx="4798364" cy="427857"/>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9612" tIns="45720" rIns="45720" bIns="45720" numCol="1" spcCol="1270" anchor="ctr" anchorCtr="0">
          <a:noAutofit/>
        </a:bodyPr>
        <a:lstStyle/>
        <a:p>
          <a:pPr lvl="0" algn="l" defTabSz="800100">
            <a:lnSpc>
              <a:spcPct val="90000"/>
            </a:lnSpc>
            <a:spcBef>
              <a:spcPct val="0"/>
            </a:spcBef>
            <a:spcAft>
              <a:spcPct val="35000"/>
            </a:spcAft>
          </a:pPr>
          <a:r>
            <a:rPr lang="en-US" sz="1800" kern="1200" dirty="0" err="1" smtClean="0"/>
            <a:t>Identifikasi</a:t>
          </a:r>
          <a:r>
            <a:rPr lang="en-US" sz="1800" kern="1200" dirty="0" smtClean="0"/>
            <a:t> </a:t>
          </a:r>
          <a:r>
            <a:rPr lang="en-US" sz="1800" kern="1200" dirty="0" err="1" smtClean="0"/>
            <a:t>Pertanyaan</a:t>
          </a:r>
          <a:r>
            <a:rPr lang="en-US" sz="1800" kern="1200" dirty="0" smtClean="0"/>
            <a:t> </a:t>
          </a:r>
          <a:r>
            <a:rPr lang="en-US" sz="1800" kern="1200" dirty="0" err="1" smtClean="0"/>
            <a:t>dan</a:t>
          </a:r>
          <a:r>
            <a:rPr lang="en-US" sz="1800" kern="1200" dirty="0" smtClean="0"/>
            <a:t> </a:t>
          </a:r>
          <a:r>
            <a:rPr lang="en-US" sz="1800" kern="1200" dirty="0" err="1" smtClean="0"/>
            <a:t>Keberatan</a:t>
          </a:r>
          <a:endParaRPr lang="en-US" sz="1800" kern="1200" dirty="0"/>
        </a:p>
      </dsp:txBody>
      <dsp:txXfrm>
        <a:off x="328048" y="214010"/>
        <a:ext cx="4798364" cy="427857"/>
      </dsp:txXfrm>
    </dsp:sp>
    <dsp:sp modelId="{198C85DA-8259-4D33-AF1F-D2304557CEF3}">
      <dsp:nvSpPr>
        <dsp:cNvPr id="0" name=""/>
        <dsp:cNvSpPr/>
      </dsp:nvSpPr>
      <dsp:spPr>
        <a:xfrm>
          <a:off x="60637" y="160528"/>
          <a:ext cx="534822" cy="534822"/>
        </a:xfrm>
        <a:prstGeom prst="ellipse">
          <a:avLst/>
        </a:prstGeom>
        <a:solidFill>
          <a:schemeClr val="lt1">
            <a:hueOff val="0"/>
            <a:satOff val="0"/>
            <a:lumOff val="0"/>
            <a:alphaOff val="0"/>
          </a:schemeClr>
        </a:solidFill>
        <a:ln w="9525" cap="flat" cmpd="sng" algn="ctr">
          <a:solidFill>
            <a:srgbClr val="FF0000"/>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65FFF35-855B-4FC7-BDFE-0EE9D15DBFCF}">
      <dsp:nvSpPr>
        <dsp:cNvPr id="0" name=""/>
        <dsp:cNvSpPr/>
      </dsp:nvSpPr>
      <dsp:spPr>
        <a:xfrm>
          <a:off x="679991" y="855715"/>
          <a:ext cx="4446422" cy="427857"/>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9612" tIns="45720" rIns="45720" bIns="45720" numCol="1" spcCol="1270" anchor="ctr" anchorCtr="0">
          <a:noAutofit/>
        </a:bodyPr>
        <a:lstStyle/>
        <a:p>
          <a:pPr lvl="0" algn="l" defTabSz="800100">
            <a:lnSpc>
              <a:spcPct val="90000"/>
            </a:lnSpc>
            <a:spcBef>
              <a:spcPct val="0"/>
            </a:spcBef>
            <a:spcAft>
              <a:spcPct val="35000"/>
            </a:spcAft>
          </a:pPr>
          <a:r>
            <a:rPr lang="en-US" sz="1800" kern="1200" dirty="0" err="1" smtClean="0"/>
            <a:t>Susun</a:t>
          </a:r>
          <a:r>
            <a:rPr lang="en-US" sz="1800" kern="1200" dirty="0" smtClean="0"/>
            <a:t> </a:t>
          </a:r>
          <a:r>
            <a:rPr lang="en-US" sz="1800" kern="1200" dirty="0" err="1" smtClean="0"/>
            <a:t>Keberatan</a:t>
          </a:r>
          <a:endParaRPr lang="en-US" sz="1800" kern="1200" dirty="0"/>
        </a:p>
      </dsp:txBody>
      <dsp:txXfrm>
        <a:off x="679991" y="855715"/>
        <a:ext cx="4446422" cy="427857"/>
      </dsp:txXfrm>
    </dsp:sp>
    <dsp:sp modelId="{EA0D6B2A-6F7D-49C4-A0F5-8FB39F64BCB7}">
      <dsp:nvSpPr>
        <dsp:cNvPr id="0" name=""/>
        <dsp:cNvSpPr/>
      </dsp:nvSpPr>
      <dsp:spPr>
        <a:xfrm>
          <a:off x="412579" y="802233"/>
          <a:ext cx="534822" cy="534822"/>
        </a:xfrm>
        <a:prstGeom prst="ellipse">
          <a:avLst/>
        </a:prstGeom>
        <a:solidFill>
          <a:schemeClr val="lt1">
            <a:hueOff val="0"/>
            <a:satOff val="0"/>
            <a:lumOff val="0"/>
            <a:alphaOff val="0"/>
          </a:schemeClr>
        </a:solidFill>
        <a:ln w="9525" cap="flat" cmpd="sng" algn="ctr">
          <a:solidFill>
            <a:srgbClr val="FF0000"/>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6B92194-830F-4297-A1C3-AC493FF24D94}">
      <dsp:nvSpPr>
        <dsp:cNvPr id="0" name=""/>
        <dsp:cNvSpPr/>
      </dsp:nvSpPr>
      <dsp:spPr>
        <a:xfrm>
          <a:off x="840925" y="1497421"/>
          <a:ext cx="4285488" cy="427857"/>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9612" tIns="45720" rIns="45720" bIns="45720" numCol="1" spcCol="1270" anchor="ctr" anchorCtr="0">
          <a:noAutofit/>
        </a:bodyPr>
        <a:lstStyle/>
        <a:p>
          <a:pPr lvl="0" algn="l" defTabSz="800100">
            <a:lnSpc>
              <a:spcPct val="90000"/>
            </a:lnSpc>
            <a:spcBef>
              <a:spcPct val="0"/>
            </a:spcBef>
            <a:spcAft>
              <a:spcPct val="35000"/>
            </a:spcAft>
          </a:pPr>
          <a:r>
            <a:rPr lang="en-US" sz="1800" kern="1200" dirty="0" err="1" smtClean="0"/>
            <a:t>Tulis</a:t>
          </a:r>
          <a:r>
            <a:rPr lang="en-US" sz="1800" kern="1200" dirty="0" smtClean="0"/>
            <a:t> </a:t>
          </a:r>
          <a:r>
            <a:rPr lang="en-US" sz="1800" kern="1200" dirty="0" err="1" smtClean="0"/>
            <a:t>semua</a:t>
          </a:r>
          <a:r>
            <a:rPr lang="en-US" sz="1800" kern="1200" dirty="0" smtClean="0"/>
            <a:t> </a:t>
          </a:r>
          <a:r>
            <a:rPr lang="en-US" sz="1800" kern="1200" dirty="0" err="1" smtClean="0"/>
            <a:t>kemungkinan</a:t>
          </a:r>
          <a:r>
            <a:rPr lang="en-US" sz="1800" kern="1200" dirty="0" smtClean="0"/>
            <a:t> </a:t>
          </a:r>
          <a:r>
            <a:rPr lang="en-US" sz="1800" kern="1200" dirty="0" err="1" smtClean="0"/>
            <a:t>respon</a:t>
          </a:r>
          <a:endParaRPr lang="en-US" sz="1800" kern="1200" dirty="0"/>
        </a:p>
      </dsp:txBody>
      <dsp:txXfrm>
        <a:off x="840925" y="1497421"/>
        <a:ext cx="4285488" cy="427857"/>
      </dsp:txXfrm>
    </dsp:sp>
    <dsp:sp modelId="{79FF1A7F-4AD9-4E69-8F25-04FC563BB247}">
      <dsp:nvSpPr>
        <dsp:cNvPr id="0" name=""/>
        <dsp:cNvSpPr/>
      </dsp:nvSpPr>
      <dsp:spPr>
        <a:xfrm>
          <a:off x="573514" y="1443939"/>
          <a:ext cx="534822" cy="534822"/>
        </a:xfrm>
        <a:prstGeom prst="ellipse">
          <a:avLst/>
        </a:prstGeom>
        <a:solidFill>
          <a:schemeClr val="lt1">
            <a:hueOff val="0"/>
            <a:satOff val="0"/>
            <a:lumOff val="0"/>
            <a:alphaOff val="0"/>
          </a:schemeClr>
        </a:solidFill>
        <a:ln w="9525" cap="flat" cmpd="sng" algn="ctr">
          <a:solidFill>
            <a:srgbClr val="FF0000"/>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BA5C29B-BC7C-4A3A-AC4B-3900AFAB25AF}">
      <dsp:nvSpPr>
        <dsp:cNvPr id="0" name=""/>
        <dsp:cNvSpPr/>
      </dsp:nvSpPr>
      <dsp:spPr>
        <a:xfrm>
          <a:off x="840925" y="2138720"/>
          <a:ext cx="4285488" cy="427857"/>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961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Review </a:t>
          </a:r>
          <a:r>
            <a:rPr lang="en-US" sz="1800" kern="1200" dirty="0" err="1" smtClean="0"/>
            <a:t>Respon</a:t>
          </a:r>
          <a:endParaRPr lang="en-US" sz="1800" kern="1200" dirty="0"/>
        </a:p>
      </dsp:txBody>
      <dsp:txXfrm>
        <a:off x="840925" y="2138720"/>
        <a:ext cx="4285488" cy="427857"/>
      </dsp:txXfrm>
    </dsp:sp>
    <dsp:sp modelId="{25A356B6-E1A9-47C2-B0E4-A8A1C559B494}">
      <dsp:nvSpPr>
        <dsp:cNvPr id="0" name=""/>
        <dsp:cNvSpPr/>
      </dsp:nvSpPr>
      <dsp:spPr>
        <a:xfrm>
          <a:off x="573514" y="2085238"/>
          <a:ext cx="534822" cy="534822"/>
        </a:xfrm>
        <a:prstGeom prst="ellipse">
          <a:avLst/>
        </a:prstGeom>
        <a:solidFill>
          <a:schemeClr val="lt1">
            <a:hueOff val="0"/>
            <a:satOff val="0"/>
            <a:lumOff val="0"/>
            <a:alphaOff val="0"/>
          </a:schemeClr>
        </a:solidFill>
        <a:ln w="9525" cap="flat" cmpd="sng" algn="ctr">
          <a:solidFill>
            <a:srgbClr val="FF0000"/>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0CB1B19D-FAC0-4EBF-8A8D-ACC4165FD107}">
      <dsp:nvSpPr>
        <dsp:cNvPr id="0" name=""/>
        <dsp:cNvSpPr/>
      </dsp:nvSpPr>
      <dsp:spPr>
        <a:xfrm>
          <a:off x="679991" y="2780426"/>
          <a:ext cx="4446422" cy="427857"/>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961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Tanya </a:t>
          </a:r>
          <a:r>
            <a:rPr lang="en-US" sz="1800" kern="1200" dirty="0" err="1" smtClean="0"/>
            <a:t>pada</a:t>
          </a:r>
          <a:r>
            <a:rPr lang="en-US" sz="1800" kern="1200" dirty="0" smtClean="0"/>
            <a:t> sang </a:t>
          </a:r>
          <a:r>
            <a:rPr lang="en-US" sz="1800" kern="1200" dirty="0" err="1" smtClean="0"/>
            <a:t>ahli</a:t>
          </a:r>
          <a:r>
            <a:rPr lang="en-US" sz="1800" kern="1200" dirty="0" smtClean="0"/>
            <a:t> – </a:t>
          </a:r>
          <a:r>
            <a:rPr lang="en-US" sz="1800" kern="1200" dirty="0" err="1" smtClean="0"/>
            <a:t>Minta</a:t>
          </a:r>
          <a:r>
            <a:rPr lang="en-US" sz="1800" kern="1200" dirty="0" smtClean="0"/>
            <a:t> </a:t>
          </a:r>
          <a:r>
            <a:rPr lang="en-US" sz="1800" kern="1200" dirty="0" err="1" smtClean="0"/>
            <a:t>Masukan</a:t>
          </a:r>
          <a:endParaRPr lang="en-US" sz="1800" kern="1200" dirty="0"/>
        </a:p>
      </dsp:txBody>
      <dsp:txXfrm>
        <a:off x="679991" y="2780426"/>
        <a:ext cx="4446422" cy="427857"/>
      </dsp:txXfrm>
    </dsp:sp>
    <dsp:sp modelId="{B8D67CD3-4EAF-4747-A016-B569C4B62C51}">
      <dsp:nvSpPr>
        <dsp:cNvPr id="0" name=""/>
        <dsp:cNvSpPr/>
      </dsp:nvSpPr>
      <dsp:spPr>
        <a:xfrm>
          <a:off x="412579" y="2726944"/>
          <a:ext cx="534822" cy="534822"/>
        </a:xfrm>
        <a:prstGeom prst="ellipse">
          <a:avLst/>
        </a:prstGeom>
        <a:solidFill>
          <a:schemeClr val="lt1">
            <a:hueOff val="0"/>
            <a:satOff val="0"/>
            <a:lumOff val="0"/>
            <a:alphaOff val="0"/>
          </a:schemeClr>
        </a:solidFill>
        <a:ln w="9525" cap="flat" cmpd="sng" algn="ctr">
          <a:solidFill>
            <a:srgbClr val="FF0000"/>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2C49F72-34E6-405A-8875-68B00CCA5577}">
      <dsp:nvSpPr>
        <dsp:cNvPr id="0" name=""/>
        <dsp:cNvSpPr/>
      </dsp:nvSpPr>
      <dsp:spPr>
        <a:xfrm>
          <a:off x="328048" y="3422131"/>
          <a:ext cx="4798364" cy="427857"/>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9612" tIns="45720" rIns="45720" bIns="45720" numCol="1" spcCol="1270" anchor="ctr" anchorCtr="0">
          <a:noAutofit/>
        </a:bodyPr>
        <a:lstStyle/>
        <a:p>
          <a:pPr lvl="0" algn="l" defTabSz="800100">
            <a:lnSpc>
              <a:spcPct val="90000"/>
            </a:lnSpc>
            <a:spcBef>
              <a:spcPct val="0"/>
            </a:spcBef>
            <a:spcAft>
              <a:spcPct val="35000"/>
            </a:spcAft>
          </a:pPr>
          <a:r>
            <a:rPr lang="en-US" sz="1800" kern="1200" dirty="0" err="1" smtClean="0"/>
            <a:t>Pilih</a:t>
          </a:r>
          <a:r>
            <a:rPr lang="en-US" sz="1800" kern="1200" dirty="0" smtClean="0"/>
            <a:t> </a:t>
          </a:r>
          <a:r>
            <a:rPr lang="en-US" sz="1800" kern="1200" dirty="0" err="1" smtClean="0"/>
            <a:t>respon</a:t>
          </a:r>
          <a:r>
            <a:rPr lang="en-US" sz="1800" kern="1200" dirty="0" smtClean="0"/>
            <a:t> paling </a:t>
          </a:r>
          <a:r>
            <a:rPr lang="en-US" sz="1800" kern="1200" dirty="0" err="1" smtClean="0"/>
            <a:t>tepat</a:t>
          </a:r>
          <a:endParaRPr lang="en-US" sz="1800" kern="1200" dirty="0"/>
        </a:p>
      </dsp:txBody>
      <dsp:txXfrm>
        <a:off x="328048" y="3422131"/>
        <a:ext cx="4798364" cy="427857"/>
      </dsp:txXfrm>
    </dsp:sp>
    <dsp:sp modelId="{3956AD19-EFD3-4B4A-A9D8-5A91C98FD8C3}">
      <dsp:nvSpPr>
        <dsp:cNvPr id="0" name=""/>
        <dsp:cNvSpPr/>
      </dsp:nvSpPr>
      <dsp:spPr>
        <a:xfrm>
          <a:off x="60637" y="3368649"/>
          <a:ext cx="534822" cy="534822"/>
        </a:xfrm>
        <a:prstGeom prst="ellipse">
          <a:avLst/>
        </a:prstGeom>
        <a:solidFill>
          <a:schemeClr val="lt1">
            <a:hueOff val="0"/>
            <a:satOff val="0"/>
            <a:lumOff val="0"/>
            <a:alphaOff val="0"/>
          </a:schemeClr>
        </a:solidFill>
        <a:ln w="9525" cap="flat" cmpd="sng" algn="ctr">
          <a:solidFill>
            <a:srgbClr val="FF0000"/>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E8F274-6111-45FF-BA88-161A0AE0B255}">
      <dsp:nvSpPr>
        <dsp:cNvPr id="0" name=""/>
        <dsp:cNvSpPr/>
      </dsp:nvSpPr>
      <dsp:spPr>
        <a:xfrm>
          <a:off x="2861260" y="914383"/>
          <a:ext cx="4438266" cy="3043620"/>
        </a:xfrm>
        <a:prstGeom prst="rightArrow">
          <a:avLst>
            <a:gd name="adj1" fmla="val 75000"/>
            <a:gd name="adj2" fmla="val 50000"/>
          </a:avLst>
        </a:prstGeom>
        <a:solidFill>
          <a:schemeClr val="bg1">
            <a:lumMod val="75000"/>
            <a:alpha val="9000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en-US" sz="2000" b="0" kern="1200" dirty="0">
            <a:latin typeface="+mn-lt"/>
          </a:endParaRPr>
        </a:p>
        <a:p>
          <a:pPr marL="285750" lvl="1" indent="-285750" algn="l" defTabSz="1244600">
            <a:lnSpc>
              <a:spcPct val="90000"/>
            </a:lnSpc>
            <a:spcBef>
              <a:spcPct val="0"/>
            </a:spcBef>
            <a:spcAft>
              <a:spcPct val="15000"/>
            </a:spcAft>
            <a:buChar char="••"/>
          </a:pPr>
          <a:r>
            <a:rPr lang="en-US" sz="2800" b="1" kern="1200" dirty="0" smtClean="0">
              <a:latin typeface="+mn-lt"/>
            </a:rPr>
            <a:t>S</a:t>
          </a:r>
          <a:r>
            <a:rPr lang="en-US" sz="2000" b="0" kern="1200" dirty="0" smtClean="0">
              <a:latin typeface="+mn-lt"/>
            </a:rPr>
            <a:t>ituation Question</a:t>
          </a:r>
          <a:endParaRPr lang="en-US" sz="2000" b="0" kern="1200" dirty="0">
            <a:latin typeface="+mn-lt"/>
          </a:endParaRPr>
        </a:p>
        <a:p>
          <a:pPr marL="285750" lvl="1" indent="-285750" algn="l" defTabSz="1244600">
            <a:lnSpc>
              <a:spcPct val="90000"/>
            </a:lnSpc>
            <a:spcBef>
              <a:spcPct val="0"/>
            </a:spcBef>
            <a:spcAft>
              <a:spcPct val="15000"/>
            </a:spcAft>
            <a:buChar char="••"/>
          </a:pPr>
          <a:r>
            <a:rPr lang="en-US" sz="2800" b="1" kern="1200" dirty="0" smtClean="0">
              <a:latin typeface="+mn-lt"/>
            </a:rPr>
            <a:t>P</a:t>
          </a:r>
          <a:r>
            <a:rPr lang="en-US" sz="2000" b="0" kern="1200" dirty="0" smtClean="0">
              <a:latin typeface="+mn-lt"/>
            </a:rPr>
            <a:t>roblem</a:t>
          </a:r>
          <a:r>
            <a:rPr lang="en-US" sz="3600" b="1" kern="1200" dirty="0" smtClean="0">
              <a:latin typeface="+mn-lt"/>
            </a:rPr>
            <a:t> </a:t>
          </a:r>
          <a:r>
            <a:rPr lang="en-US" sz="2000" b="0" kern="1200" dirty="0" smtClean="0">
              <a:latin typeface="+mn-lt"/>
            </a:rPr>
            <a:t>Question</a:t>
          </a:r>
          <a:endParaRPr lang="en-US" sz="2000" kern="1200" dirty="0">
            <a:latin typeface="+mn-lt"/>
          </a:endParaRPr>
        </a:p>
        <a:p>
          <a:pPr marL="285750" lvl="1" indent="-285750" algn="l" defTabSz="1244600">
            <a:lnSpc>
              <a:spcPct val="90000"/>
            </a:lnSpc>
            <a:spcBef>
              <a:spcPct val="0"/>
            </a:spcBef>
            <a:spcAft>
              <a:spcPct val="15000"/>
            </a:spcAft>
            <a:buChar char="••"/>
          </a:pPr>
          <a:r>
            <a:rPr lang="en-US" sz="2800" b="1" kern="1200" dirty="0" smtClean="0">
              <a:latin typeface="+mn-lt"/>
            </a:rPr>
            <a:t>I</a:t>
          </a:r>
          <a:r>
            <a:rPr lang="en-US" sz="2000" kern="1200" dirty="0" smtClean="0">
              <a:latin typeface="+mn-lt"/>
            </a:rPr>
            <a:t>mplication Question</a:t>
          </a:r>
          <a:endParaRPr lang="en-US" sz="2000" kern="1200" dirty="0">
            <a:latin typeface="+mn-lt"/>
          </a:endParaRPr>
        </a:p>
        <a:p>
          <a:pPr marL="285750" lvl="1" indent="-285750" algn="l" defTabSz="1244600">
            <a:lnSpc>
              <a:spcPct val="90000"/>
            </a:lnSpc>
            <a:spcBef>
              <a:spcPct val="0"/>
            </a:spcBef>
            <a:spcAft>
              <a:spcPct val="15000"/>
            </a:spcAft>
            <a:buChar char="••"/>
          </a:pPr>
          <a:r>
            <a:rPr lang="en-US" sz="2800" b="1" kern="1200" dirty="0" smtClean="0">
              <a:latin typeface="+mn-lt"/>
            </a:rPr>
            <a:t>N</a:t>
          </a:r>
          <a:r>
            <a:rPr lang="en-US" sz="2000" kern="1200" dirty="0" smtClean="0">
              <a:latin typeface="+mn-lt"/>
            </a:rPr>
            <a:t>eed - payoff Question</a:t>
          </a:r>
          <a:endParaRPr lang="en-US" sz="2000" kern="1200" dirty="0">
            <a:latin typeface="+mn-lt"/>
          </a:endParaRPr>
        </a:p>
      </dsp:txBody>
      <dsp:txXfrm>
        <a:off x="2861260" y="914383"/>
        <a:ext cx="4438266" cy="3043620"/>
      </dsp:txXfrm>
    </dsp:sp>
    <dsp:sp modelId="{8EB5339C-03D7-4558-812E-76DF9C44B8F6}">
      <dsp:nvSpPr>
        <dsp:cNvPr id="0" name=""/>
        <dsp:cNvSpPr/>
      </dsp:nvSpPr>
      <dsp:spPr>
        <a:xfrm>
          <a:off x="0" y="1022712"/>
          <a:ext cx="2867032" cy="2969892"/>
        </a:xfrm>
        <a:prstGeom prst="roundRect">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4320" tIns="137160" rIns="274320" bIns="137160" numCol="1" spcCol="1270" anchor="ctr" anchorCtr="0">
          <a:noAutofit/>
        </a:bodyPr>
        <a:lstStyle/>
        <a:p>
          <a:pPr lvl="0" algn="ctr" defTabSz="3200400">
            <a:lnSpc>
              <a:spcPct val="90000"/>
            </a:lnSpc>
            <a:spcBef>
              <a:spcPct val="0"/>
            </a:spcBef>
            <a:spcAft>
              <a:spcPct val="35000"/>
            </a:spcAft>
          </a:pPr>
          <a:r>
            <a:rPr lang="en-US" sz="7200" kern="1200" dirty="0" smtClean="0">
              <a:solidFill>
                <a:schemeClr val="bg1"/>
              </a:solidFill>
              <a:latin typeface="Tahoma" pitchFamily="34" charset="0"/>
              <a:ea typeface="Tahoma" pitchFamily="34" charset="0"/>
              <a:cs typeface="Tahoma" pitchFamily="34" charset="0"/>
            </a:rPr>
            <a:t>S</a:t>
          </a:r>
          <a:r>
            <a:rPr lang="id-ID" sz="7200" kern="1200" dirty="0" smtClean="0">
              <a:solidFill>
                <a:schemeClr val="bg1"/>
              </a:solidFill>
              <a:latin typeface="Tahoma" pitchFamily="34" charset="0"/>
              <a:ea typeface="Tahoma" pitchFamily="34" charset="0"/>
              <a:cs typeface="Tahoma" pitchFamily="34" charset="0"/>
            </a:rPr>
            <a:t>PIN</a:t>
          </a:r>
          <a:endParaRPr lang="en-US" sz="7200" kern="1200" dirty="0">
            <a:solidFill>
              <a:schemeClr val="bg1"/>
            </a:solidFill>
            <a:latin typeface="Tahoma" pitchFamily="34" charset="0"/>
            <a:ea typeface="Tahoma" pitchFamily="34" charset="0"/>
            <a:cs typeface="Tahoma" pitchFamily="34" charset="0"/>
          </a:endParaRPr>
        </a:p>
      </dsp:txBody>
      <dsp:txXfrm>
        <a:off x="0" y="1022712"/>
        <a:ext cx="2867032" cy="2969892"/>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86D4002-E6AB-485B-9FF4-B6A3D5CAA5D4}" type="datetimeFigureOut">
              <a:rPr lang="en-US"/>
              <a:pPr>
                <a:defRPr/>
              </a:pPr>
              <a:t>12/4/2013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336FD5F6-F90C-4C08-82FF-770E326C8CB2}" type="slidenum">
              <a:rPr lang="en-US"/>
              <a:pPr>
                <a:defRPr/>
              </a:pPr>
              <a:t>‹#›</a:t>
            </a:fld>
            <a:endParaRPr lang="en-US"/>
          </a:p>
        </p:txBody>
      </p:sp>
    </p:spTree>
    <p:extLst>
      <p:ext uri="{BB962C8B-B14F-4D97-AF65-F5344CB8AC3E}">
        <p14:creationId xmlns="" xmlns:p14="http://schemas.microsoft.com/office/powerpoint/2010/main" val="1293566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B2F741-C482-4CB5-8259-84DC5891AB2A}" type="slidenum">
              <a:rPr lang="en-US">
                <a:latin typeface="Calibri" panose="020F0502020204030204" pitchFamily="34" charset="0"/>
              </a:rPr>
              <a:pPr eaLnBrk="1" hangingPunct="1"/>
              <a:t>2</a:t>
            </a:fld>
            <a:endParaRPr lang="en-US">
              <a:latin typeface="Calibri" panose="020F0502020204030204" pitchFamily="34" charset="0"/>
            </a:endParaRPr>
          </a:p>
        </p:txBody>
      </p:sp>
    </p:spTree>
    <p:extLst>
      <p:ext uri="{BB962C8B-B14F-4D97-AF65-F5344CB8AC3E}">
        <p14:creationId xmlns="" xmlns:p14="http://schemas.microsoft.com/office/powerpoint/2010/main" val="4112536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cs typeface="Arial" panose="020B0604020202020204" pitchFamily="34" charset="0"/>
              </a:defRPr>
            </a:lvl1pPr>
            <a:lvl2pPr marL="742950" indent="-285750" defTabSz="990600" eaLnBrk="0" hangingPunct="0">
              <a:defRPr>
                <a:solidFill>
                  <a:schemeClr val="tx1"/>
                </a:solidFill>
                <a:latin typeface="Arial" panose="020B0604020202020204" pitchFamily="34" charset="0"/>
                <a:cs typeface="Arial" panose="020B0604020202020204" pitchFamily="34" charset="0"/>
              </a:defRPr>
            </a:lvl2pPr>
            <a:lvl3pPr marL="1143000" indent="-228600" defTabSz="990600" eaLnBrk="0" hangingPunct="0">
              <a:defRPr>
                <a:solidFill>
                  <a:schemeClr val="tx1"/>
                </a:solidFill>
                <a:latin typeface="Arial" panose="020B0604020202020204" pitchFamily="34" charset="0"/>
                <a:cs typeface="Arial" panose="020B0604020202020204" pitchFamily="34" charset="0"/>
              </a:defRPr>
            </a:lvl3pPr>
            <a:lvl4pPr marL="1600200" indent="-228600" defTabSz="990600" eaLnBrk="0" hangingPunct="0">
              <a:defRPr>
                <a:solidFill>
                  <a:schemeClr val="tx1"/>
                </a:solidFill>
                <a:latin typeface="Arial" panose="020B0604020202020204" pitchFamily="34" charset="0"/>
                <a:cs typeface="Arial" panose="020B0604020202020204" pitchFamily="34" charset="0"/>
              </a:defRPr>
            </a:lvl4pPr>
            <a:lvl5pPr marL="2057400" indent="-228600" defTabSz="990600" eaLnBrk="0" hangingPunct="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22F624-76D0-484B-91F0-A65F024E9863}" type="slidenum">
              <a:rPr lang="en-US" sz="1300">
                <a:latin typeface="Times New Roman" panose="02020603050405020304" pitchFamily="18" charset="0"/>
              </a:rPr>
              <a:pPr algn="r"/>
              <a:t>30</a:t>
            </a:fld>
            <a:endParaRPr lang="en-US" sz="13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bwMode="auto">
          <a:xfrm>
            <a:off x="1258888" y="720725"/>
            <a:ext cx="4797425" cy="3598863"/>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xfrm>
            <a:off x="731838" y="4559300"/>
            <a:ext cx="5851525" cy="4321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43319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bwMode="auto">
          <a:noFill/>
          <a:ln>
            <a:solidFill>
              <a:srgbClr val="000000"/>
            </a:solidFill>
            <a:miter lim="800000"/>
            <a:headEnd/>
            <a:tailEnd/>
          </a:ln>
        </p:spPr>
      </p:sp>
      <p:sp>
        <p:nvSpPr>
          <p:cNvPr id="266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66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A0FD010-4771-4C28-80F8-99D190379773}" type="slidenum">
              <a:rPr lang="en-US"/>
              <a:pPr fontAlgn="base">
                <a:spcBef>
                  <a:spcPct val="0"/>
                </a:spcBef>
                <a:spcAft>
                  <a:spcPct val="0"/>
                </a:spcAft>
              </a:pPr>
              <a:t>32</a:t>
            </a:fld>
            <a:endParaRPr lang="en-US"/>
          </a:p>
        </p:txBody>
      </p:sp>
    </p:spTree>
    <p:extLst>
      <p:ext uri="{BB962C8B-B14F-4D97-AF65-F5344CB8AC3E}">
        <p14:creationId xmlns="" xmlns:p14="http://schemas.microsoft.com/office/powerpoint/2010/main" val="762961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10A8FA-1404-4301-9936-9BAA4AE0E496}" type="slidenum">
              <a:rPr lang="en-US" smtClean="0"/>
              <a:pPr fontAlgn="base">
                <a:spcBef>
                  <a:spcPct val="0"/>
                </a:spcBef>
                <a:spcAft>
                  <a:spcPct val="0"/>
                </a:spcAft>
                <a:defRPr/>
              </a:pPr>
              <a:t>35</a:t>
            </a:fld>
            <a:endParaRPr lang="en-US" smtClean="0"/>
          </a:p>
        </p:txBody>
      </p:sp>
    </p:spTree>
    <p:extLst>
      <p:ext uri="{BB962C8B-B14F-4D97-AF65-F5344CB8AC3E}">
        <p14:creationId xmlns="" xmlns:p14="http://schemas.microsoft.com/office/powerpoint/2010/main" val="818479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ACAA43-29B5-4AB2-9DE5-6141B513137C}" type="slidenum">
              <a:rPr lang="en-US" smtClean="0"/>
              <a:pPr fontAlgn="base">
                <a:spcBef>
                  <a:spcPct val="0"/>
                </a:spcBef>
                <a:spcAft>
                  <a:spcPct val="0"/>
                </a:spcAft>
                <a:defRPr/>
              </a:pPr>
              <a:t>36</a:t>
            </a:fld>
            <a:endParaRPr lang="en-US" smtClean="0"/>
          </a:p>
        </p:txBody>
      </p:sp>
    </p:spTree>
    <p:extLst>
      <p:ext uri="{BB962C8B-B14F-4D97-AF65-F5344CB8AC3E}">
        <p14:creationId xmlns="" xmlns:p14="http://schemas.microsoft.com/office/powerpoint/2010/main" val="2309645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bwMode="auto">
          <a:noFill/>
          <a:ln>
            <a:solidFill>
              <a:srgbClr val="000000"/>
            </a:solidFill>
            <a:miter lim="800000"/>
            <a:headEnd/>
            <a:tailEnd/>
          </a:ln>
        </p:spPr>
      </p:sp>
      <p:sp>
        <p:nvSpPr>
          <p:cNvPr id="300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0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2CBF1-5962-41B7-93B6-A022A78B98E5}" type="slidenum">
              <a:rPr lang="en-US"/>
              <a:pPr fontAlgn="base">
                <a:spcBef>
                  <a:spcPct val="0"/>
                </a:spcBef>
                <a:spcAft>
                  <a:spcPct val="0"/>
                </a:spcAft>
              </a:pPr>
              <a:t>37</a:t>
            </a:fld>
            <a:endParaRPr lang="en-US"/>
          </a:p>
        </p:txBody>
      </p:sp>
    </p:spTree>
    <p:extLst>
      <p:ext uri="{BB962C8B-B14F-4D97-AF65-F5344CB8AC3E}">
        <p14:creationId xmlns="" xmlns:p14="http://schemas.microsoft.com/office/powerpoint/2010/main" val="1684158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Slide Image Placeholder 1"/>
          <p:cNvSpPr>
            <a:spLocks noGrp="1" noRot="1" noChangeAspect="1" noTextEdit="1"/>
          </p:cNvSpPr>
          <p:nvPr>
            <p:ph type="sldImg"/>
          </p:nvPr>
        </p:nvSpPr>
        <p:spPr bwMode="auto">
          <a:noFill/>
          <a:ln>
            <a:solidFill>
              <a:srgbClr val="000000"/>
            </a:solidFill>
            <a:miter lim="800000"/>
            <a:headEnd/>
            <a:tailEnd/>
          </a:ln>
        </p:spPr>
      </p:sp>
      <p:sp>
        <p:nvSpPr>
          <p:cNvPr id="301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1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1A4ADC-2A8D-4901-9772-261095FBE3E9}" type="slidenum">
              <a:rPr lang="en-US"/>
              <a:pPr fontAlgn="base">
                <a:spcBef>
                  <a:spcPct val="0"/>
                </a:spcBef>
                <a:spcAft>
                  <a:spcPct val="0"/>
                </a:spcAft>
              </a:pPr>
              <a:t>46</a:t>
            </a:fld>
            <a:endParaRPr lang="en-US"/>
          </a:p>
        </p:txBody>
      </p:sp>
    </p:spTree>
    <p:extLst>
      <p:ext uri="{BB962C8B-B14F-4D97-AF65-F5344CB8AC3E}">
        <p14:creationId xmlns="" xmlns:p14="http://schemas.microsoft.com/office/powerpoint/2010/main" val="1863440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10A8FA-1404-4301-9936-9BAA4AE0E496}" type="slidenum">
              <a:rPr lang="en-US" smtClean="0"/>
              <a:pPr fontAlgn="base">
                <a:spcBef>
                  <a:spcPct val="0"/>
                </a:spcBef>
                <a:spcAft>
                  <a:spcPct val="0"/>
                </a:spcAft>
                <a:defRPr/>
              </a:pPr>
              <a:t>47</a:t>
            </a:fld>
            <a:endParaRPr lang="en-US" smtClean="0"/>
          </a:p>
        </p:txBody>
      </p:sp>
    </p:spTree>
    <p:extLst>
      <p:ext uri="{BB962C8B-B14F-4D97-AF65-F5344CB8AC3E}">
        <p14:creationId xmlns="" xmlns:p14="http://schemas.microsoft.com/office/powerpoint/2010/main" val="818479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0EB79A-E626-407C-A868-AF3BB0EDB832}" type="slidenum">
              <a:rPr lang="en-US"/>
              <a:pPr>
                <a:defRPr/>
              </a:pPr>
              <a:t>48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873671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AA18D3C-2D6F-42FC-B70B-318B0DAAA2A4}" type="slidenum">
              <a:rPr lang="en-US" smtClean="0"/>
              <a:pPr>
                <a:defRPr/>
              </a:pPr>
              <a:t>49</a:t>
            </a:fld>
            <a:endParaRPr lang="en-US"/>
          </a:p>
        </p:txBody>
      </p:sp>
    </p:spTree>
    <p:extLst>
      <p:ext uri="{BB962C8B-B14F-4D97-AF65-F5344CB8AC3E}">
        <p14:creationId xmlns="" xmlns:p14="http://schemas.microsoft.com/office/powerpoint/2010/main" val="2864157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8AEA267-D3B2-475E-BF47-3E1B532D4240}" type="slidenum">
              <a:rPr lang="en-US" sz="1200">
                <a:latin typeface="Calibri" pitchFamily="34" charset="0"/>
              </a:rPr>
              <a:pPr algn="r"/>
              <a:t>50</a:t>
            </a:fld>
            <a:endParaRPr lang="en-US" sz="1200">
              <a:latin typeface="Calibri" pitchFamily="34" charset="0"/>
            </a:endParaRPr>
          </a:p>
        </p:txBody>
      </p:sp>
    </p:spTree>
    <p:extLst>
      <p:ext uri="{BB962C8B-B14F-4D97-AF65-F5344CB8AC3E}">
        <p14:creationId xmlns="" xmlns:p14="http://schemas.microsoft.com/office/powerpoint/2010/main" val="289760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10A8FA-1404-4301-9936-9BAA4AE0E496}" type="slidenum">
              <a:rPr lang="en-US" smtClean="0"/>
              <a:pPr fontAlgn="base">
                <a:spcBef>
                  <a:spcPct val="0"/>
                </a:spcBef>
                <a:spcAft>
                  <a:spcPct val="0"/>
                </a:spcAft>
                <a:defRPr/>
              </a:pPr>
              <a:t>3</a:t>
            </a:fld>
            <a:endParaRPr lang="en-US" smtClean="0"/>
          </a:p>
        </p:txBody>
      </p:sp>
    </p:spTree>
    <p:extLst>
      <p:ext uri="{BB962C8B-B14F-4D97-AF65-F5344CB8AC3E}">
        <p14:creationId xmlns="" xmlns:p14="http://schemas.microsoft.com/office/powerpoint/2010/main" val="818479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096BDCCA-FF2E-4C12-8280-5AA50B3DD278}" type="slidenum">
              <a:rPr lang="en-US" smtClean="0"/>
              <a:pPr>
                <a:defRPr/>
              </a:pPr>
              <a:t>51</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423576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CAABA10C-DB75-40A3-8C77-33D82191FB56}" type="slidenum">
              <a:rPr lang="en-US" smtClean="0"/>
              <a:pPr>
                <a:defRPr/>
              </a:pPr>
              <a:t>52</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4203105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404CC91B-F065-4E4E-A3FF-2F264BE715AE}" type="slidenum">
              <a:rPr lang="en-US" smtClean="0"/>
              <a:pPr>
                <a:defRPr/>
              </a:pPr>
              <a:t>53</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140458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79C6426A-B7A5-4D1B-B2AD-3F8D2865D657}" type="slidenum">
              <a:rPr lang="en-US" smtClean="0"/>
              <a:pPr>
                <a:defRPr/>
              </a:pPr>
              <a:t>54</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1455729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TextEdit="1"/>
          </p:cNvSpPr>
          <p:nvPr>
            <p:ph type="sldImg"/>
          </p:nvPr>
        </p:nvSpPr>
        <p:spPr bwMode="auto">
          <a:noFill/>
          <a:ln>
            <a:solidFill>
              <a:srgbClr val="000000"/>
            </a:solidFill>
            <a:miter lim="800000"/>
            <a:headEnd/>
            <a:tailEnd/>
          </a:ln>
        </p:spPr>
      </p:sp>
      <p:sp>
        <p:nvSpPr>
          <p:cNvPr id="212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08218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C409AEE8-71F8-4278-82E3-973075169167}" type="slidenum">
              <a:rPr lang="en-US" smtClean="0"/>
              <a:pPr>
                <a:defRPr/>
              </a:pPr>
              <a:t>56</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1247291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30E40BC2-92F5-465D-B29D-E875FC823A82}" type="slidenum">
              <a:rPr lang="en-US" smtClean="0"/>
              <a:pPr>
                <a:defRPr/>
              </a:pPr>
              <a:t>57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1834629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9B88886C-B10E-4BFB-94A8-A6D32748C95C}" type="slidenum">
              <a:rPr lang="en-US" smtClean="0"/>
              <a:pPr>
                <a:defRPr/>
              </a:pPr>
              <a:t>58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3426618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61B9D8AF-3D16-466A-BC1B-EB87388F8516}" type="slidenum">
              <a:rPr lang="en-US" smtClean="0"/>
              <a:pPr>
                <a:defRPr/>
              </a:pPr>
              <a:t>59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477502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D38E765C-E133-4DBF-AC14-8E8FBFD6BF0D}" type="slidenum">
              <a:rPr lang="en-US" smtClean="0"/>
              <a:pPr>
                <a:defRPr/>
              </a:pPr>
              <a:t>60</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 xmlns:p14="http://schemas.microsoft.com/office/powerpoint/2010/main" val="2884454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ACAA43-29B5-4AB2-9DE5-6141B513137C}" type="slidenum">
              <a:rPr lang="en-US" smtClean="0"/>
              <a:pPr fontAlgn="base">
                <a:spcBef>
                  <a:spcPct val="0"/>
                </a:spcBef>
                <a:spcAft>
                  <a:spcPct val="0"/>
                </a:spcAft>
                <a:defRPr/>
              </a:pPr>
              <a:t>4</a:t>
            </a:fld>
            <a:endParaRPr lang="en-US" smtClean="0"/>
          </a:p>
        </p:txBody>
      </p:sp>
    </p:spTree>
    <p:extLst>
      <p:ext uri="{BB962C8B-B14F-4D97-AF65-F5344CB8AC3E}">
        <p14:creationId xmlns="" xmlns:p14="http://schemas.microsoft.com/office/powerpoint/2010/main" val="3944508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10A8FA-1404-4301-9936-9BAA4AE0E496}" type="slidenum">
              <a:rPr lang="en-US" smtClean="0"/>
              <a:pPr fontAlgn="base">
                <a:spcBef>
                  <a:spcPct val="0"/>
                </a:spcBef>
                <a:spcAft>
                  <a:spcPct val="0"/>
                </a:spcAft>
                <a:defRPr/>
              </a:pPr>
              <a:t>61</a:t>
            </a:fld>
            <a:endParaRPr lang="en-US" smtClean="0"/>
          </a:p>
        </p:txBody>
      </p:sp>
    </p:spTree>
    <p:extLst>
      <p:ext uri="{BB962C8B-B14F-4D97-AF65-F5344CB8AC3E}">
        <p14:creationId xmlns="" xmlns:p14="http://schemas.microsoft.com/office/powerpoint/2010/main" val="818479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ACAA43-29B5-4AB2-9DE5-6141B513137C}" type="slidenum">
              <a:rPr lang="en-US" smtClean="0"/>
              <a:pPr fontAlgn="base">
                <a:spcBef>
                  <a:spcPct val="0"/>
                </a:spcBef>
                <a:spcAft>
                  <a:spcPct val="0"/>
                </a:spcAft>
                <a:defRPr/>
              </a:pPr>
              <a:t>62</a:t>
            </a:fld>
            <a:endParaRPr lang="en-US" smtClean="0"/>
          </a:p>
        </p:txBody>
      </p:sp>
    </p:spTree>
    <p:extLst>
      <p:ext uri="{BB962C8B-B14F-4D97-AF65-F5344CB8AC3E}">
        <p14:creationId xmlns="" xmlns:p14="http://schemas.microsoft.com/office/powerpoint/2010/main" val="1083716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274FE4-80D2-4902-92D5-126A61081FCC}" type="slidenum">
              <a:rPr lang="id-ID" smtClean="0"/>
              <a:pPr>
                <a:defRPr/>
              </a:pPr>
              <a:t>73</a:t>
            </a:fld>
            <a:endParaRPr lang="id-ID"/>
          </a:p>
        </p:txBody>
      </p:sp>
    </p:spTree>
    <p:extLst>
      <p:ext uri="{BB962C8B-B14F-4D97-AF65-F5344CB8AC3E}">
        <p14:creationId xmlns="" xmlns:p14="http://schemas.microsoft.com/office/powerpoint/2010/main" val="53861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pPr>
              <a:defRPr/>
            </a:pPr>
            <a:fld id="{336FD5F6-F90C-4C08-82FF-770E326C8CB2}" type="slidenum">
              <a:rPr lang="en-US" smtClean="0"/>
              <a:pPr>
                <a:defRPr/>
              </a:pPr>
              <a:t>6</a:t>
            </a:fld>
            <a:endParaRPr lang="en-US"/>
          </a:p>
        </p:txBody>
      </p:sp>
    </p:spTree>
    <p:extLst>
      <p:ext uri="{BB962C8B-B14F-4D97-AF65-F5344CB8AC3E}">
        <p14:creationId xmlns="" xmlns:p14="http://schemas.microsoft.com/office/powerpoint/2010/main" val="161260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FFC79F-5FFD-49EF-8E9C-04D967E2BDA3}" type="slidenum">
              <a:rPr lang="en-US">
                <a:latin typeface="Calibri" panose="020F0502020204030204" pitchFamily="34" charset="0"/>
              </a:rPr>
              <a:pPr eaLnBrk="1" hangingPunct="1"/>
              <a:t>11</a:t>
            </a:fld>
            <a:endParaRPr lang="en-US">
              <a:latin typeface="Calibri" panose="020F0502020204030204"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457068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bwMode="auto">
          <a:xfrm>
            <a:off x="946150" y="487363"/>
            <a:ext cx="5422900" cy="4067175"/>
          </a:xfrm>
          <a:noFill/>
          <a:ln cap="flat">
            <a:solidFill>
              <a:srgbClr val="000000"/>
            </a:solidFill>
            <a:miter lim="800000"/>
            <a:headEnd/>
            <a:tailEnd/>
          </a:ln>
        </p:spPr>
      </p:sp>
      <p:sp>
        <p:nvSpPr>
          <p:cNvPr id="264195" name="Rectangle 3"/>
          <p:cNvSpPr>
            <a:spLocks noChangeArrowheads="1"/>
          </p:cNvSpPr>
          <p:nvPr/>
        </p:nvSpPr>
        <p:spPr bwMode="auto">
          <a:xfrm>
            <a:off x="55881" y="70009"/>
            <a:ext cx="3865879" cy="1181345"/>
          </a:xfrm>
          <a:prstGeom prst="rect">
            <a:avLst/>
          </a:prstGeom>
          <a:noFill/>
          <a:ln w="12700">
            <a:noFill/>
            <a:miter lim="800000"/>
            <a:headEnd/>
            <a:tailEnd/>
          </a:ln>
        </p:spPr>
        <p:txBody>
          <a:bodyPr lIns="95655" tIns="46988" rIns="95655" bIns="46988">
            <a:spAutoFit/>
          </a:bodyPr>
          <a:lstStyle/>
          <a:p>
            <a:pPr>
              <a:lnSpc>
                <a:spcPct val="90000"/>
              </a:lnSpc>
              <a:spcBef>
                <a:spcPct val="50000"/>
              </a:spcBef>
            </a:pPr>
            <a:r>
              <a:rPr lang="en-US" b="1" dirty="0"/>
              <a:t>Steps in the Selling Process</a:t>
            </a:r>
            <a:endParaRPr lang="en-US" sz="1500" b="1" dirty="0"/>
          </a:p>
          <a:p>
            <a:pPr>
              <a:lnSpc>
                <a:spcPct val="90000"/>
              </a:lnSpc>
              <a:spcBef>
                <a:spcPct val="50000"/>
              </a:spcBef>
            </a:pPr>
            <a:r>
              <a:rPr lang="en-US" sz="1700" b="1" dirty="0"/>
              <a:t>This CTR corresponds to Figure 16-3 on p. 496 and relates to the material on pp. 496-497.</a:t>
            </a:r>
          </a:p>
        </p:txBody>
      </p:sp>
      <p:sp>
        <p:nvSpPr>
          <p:cNvPr id="264196" name="Rectangle 4"/>
          <p:cNvSpPr>
            <a:spLocks noChangeArrowheads="1"/>
          </p:cNvSpPr>
          <p:nvPr/>
        </p:nvSpPr>
        <p:spPr bwMode="auto">
          <a:xfrm>
            <a:off x="-5081" y="2935367"/>
            <a:ext cx="7264401" cy="4442687"/>
          </a:xfrm>
          <a:prstGeom prst="rect">
            <a:avLst/>
          </a:prstGeom>
          <a:noFill/>
          <a:ln w="12700">
            <a:noFill/>
            <a:miter lim="800000"/>
            <a:headEnd/>
            <a:tailEnd/>
          </a:ln>
        </p:spPr>
        <p:txBody>
          <a:bodyPr lIns="95655" tIns="46988" rIns="95655" bIns="46988">
            <a:spAutoFit/>
          </a:bodyPr>
          <a:lstStyle/>
          <a:p>
            <a:pPr>
              <a:lnSpc>
                <a:spcPct val="90000"/>
              </a:lnSpc>
              <a:spcAft>
                <a:spcPct val="49000"/>
              </a:spcAft>
            </a:pPr>
            <a:r>
              <a:rPr lang="en-US" sz="1700" b="1" dirty="0"/>
              <a:t>Steps in the Selling Process</a:t>
            </a:r>
            <a:endParaRPr lang="en-US" b="1" dirty="0"/>
          </a:p>
          <a:p>
            <a:pPr>
              <a:lnSpc>
                <a:spcPct val="90000"/>
              </a:lnSpc>
              <a:spcAft>
                <a:spcPct val="49000"/>
              </a:spcAft>
            </a:pPr>
            <a:r>
              <a:rPr lang="en-US" sz="1500" b="1" i="1" dirty="0"/>
              <a:t>Prospecting and Qualifying.</a:t>
            </a:r>
            <a:r>
              <a:rPr lang="en-US" sz="1500" b="1" dirty="0"/>
              <a:t>    This step involves identifying qualified potential customers.  Salespeople must always contact more people than will end up becoming a customer.  Prospecting is the process of obtaining good sources of information on who might be interested in or need the product.  Qualifying seeks to improve that list by separating more likely leads from poor ones.  </a:t>
            </a:r>
          </a:p>
          <a:p>
            <a:pPr>
              <a:lnSpc>
                <a:spcPct val="90000"/>
              </a:lnSpc>
              <a:spcAft>
                <a:spcPct val="49000"/>
              </a:spcAft>
            </a:pPr>
            <a:r>
              <a:rPr lang="en-US" sz="1500" b="1" i="1" dirty="0" err="1"/>
              <a:t>Preapproach</a:t>
            </a:r>
            <a:r>
              <a:rPr lang="en-US" sz="1500" b="1" dirty="0"/>
              <a:t>.   This step consists of doing the background research and preparation needed to understand the needs of the potential customer.  Salespeople should set specific </a:t>
            </a:r>
            <a:r>
              <a:rPr lang="en-US" sz="1500" b="1" u="sng" dirty="0" err="1"/>
              <a:t>kunjungan</a:t>
            </a:r>
            <a:r>
              <a:rPr lang="en-US" sz="1500" b="1" u="sng" dirty="0"/>
              <a:t> objectives</a:t>
            </a:r>
            <a:r>
              <a:rPr lang="en-US" sz="1500" b="1" dirty="0"/>
              <a:t> to accomplish when contacting the prospect.</a:t>
            </a:r>
          </a:p>
          <a:p>
            <a:pPr>
              <a:lnSpc>
                <a:spcPct val="90000"/>
              </a:lnSpc>
              <a:spcAft>
                <a:spcPct val="49000"/>
              </a:spcAft>
            </a:pPr>
            <a:r>
              <a:rPr lang="en-US" sz="1500" b="1" i="1" dirty="0"/>
              <a:t>Approach</a:t>
            </a:r>
            <a:r>
              <a:rPr lang="en-US" sz="1500" b="1" dirty="0"/>
              <a:t>.    In this step consists of the first contact with the buyer and seeks to establish a good working relationship.  The salesperson must be aware of the effect of his or her appearance,  opening remarks, listening style, and closing comments.</a:t>
            </a:r>
          </a:p>
          <a:p>
            <a:pPr>
              <a:lnSpc>
                <a:spcPct val="90000"/>
              </a:lnSpc>
              <a:spcAft>
                <a:spcPct val="49000"/>
              </a:spcAft>
            </a:pPr>
            <a:r>
              <a:rPr lang="en-US" sz="1500" b="1" i="1" dirty="0"/>
              <a:t>Presentation and Demonstration</a:t>
            </a:r>
            <a:r>
              <a:rPr lang="en-US" sz="1500" b="1" dirty="0"/>
              <a:t>.     In this stage the salesperson presents the product "story" to the buyer and demonstrates product benefits.   </a:t>
            </a:r>
          </a:p>
          <a:p>
            <a:pPr>
              <a:lnSpc>
                <a:spcPct val="90000"/>
              </a:lnSpc>
              <a:spcAft>
                <a:spcPct val="49000"/>
              </a:spcAft>
            </a:pPr>
            <a:endParaRPr lang="en-US" sz="1500" b="1" dirty="0"/>
          </a:p>
        </p:txBody>
      </p:sp>
    </p:spTree>
    <p:extLst>
      <p:ext uri="{BB962C8B-B14F-4D97-AF65-F5344CB8AC3E}">
        <p14:creationId xmlns="" xmlns:p14="http://schemas.microsoft.com/office/powerpoint/2010/main" val="4283270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lvl1pPr defTabSz="966788">
              <a:defRPr sz="2400">
                <a:solidFill>
                  <a:schemeClr val="tx1"/>
                </a:solidFill>
                <a:latin typeface="Times New Roman" panose="02020603050405020304" pitchFamily="18" charset="0"/>
              </a:defRPr>
            </a:lvl1pPr>
            <a:lvl2pPr marL="785813" indent="-303213" defTabSz="966788">
              <a:defRPr sz="2400">
                <a:solidFill>
                  <a:schemeClr val="tx1"/>
                </a:solidFill>
                <a:latin typeface="Times New Roman" panose="02020603050405020304" pitchFamily="18" charset="0"/>
              </a:defRPr>
            </a:lvl2pPr>
            <a:lvl3pPr marL="1208088" indent="-241300" defTabSz="966788">
              <a:defRPr sz="2400">
                <a:solidFill>
                  <a:schemeClr val="tx1"/>
                </a:solidFill>
                <a:latin typeface="Times New Roman" panose="02020603050405020304" pitchFamily="18" charset="0"/>
              </a:defRPr>
            </a:lvl3pPr>
            <a:lvl4pPr marL="1692275" indent="-242888" defTabSz="966788">
              <a:defRPr sz="2400">
                <a:solidFill>
                  <a:schemeClr val="tx1"/>
                </a:solidFill>
                <a:latin typeface="Times New Roman" panose="02020603050405020304" pitchFamily="18" charset="0"/>
              </a:defRPr>
            </a:lvl4pPr>
            <a:lvl5pPr marL="2174875" indent="-241300" defTabSz="966788">
              <a:defRPr sz="2400">
                <a:solidFill>
                  <a:schemeClr val="tx1"/>
                </a:solidFill>
                <a:latin typeface="Times New Roman" panose="02020603050405020304" pitchFamily="18" charset="0"/>
              </a:defRPr>
            </a:lvl5pPr>
            <a:lvl6pPr marL="2632075" indent="-241300" defTabSz="966788"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defTabSz="966788"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defTabSz="966788"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09659A7-8153-44E0-A3CF-F1DD7DF362A6}" type="slidenum">
              <a:rPr lang="en-US" sz="1300"/>
              <a:pPr/>
              <a:t>15</a:t>
            </a:fld>
            <a:endParaRPr lang="en-US" sz="13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endParaRPr lang="en-US" smtClean="0"/>
          </a:p>
        </p:txBody>
      </p:sp>
    </p:spTree>
    <p:extLst>
      <p:ext uri="{BB962C8B-B14F-4D97-AF65-F5344CB8AC3E}">
        <p14:creationId xmlns="" xmlns:p14="http://schemas.microsoft.com/office/powerpoint/2010/main" val="18915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10A8FA-1404-4301-9936-9BAA4AE0E496}" type="slidenum">
              <a:rPr lang="en-US" smtClean="0"/>
              <a:pPr fontAlgn="base">
                <a:spcBef>
                  <a:spcPct val="0"/>
                </a:spcBef>
                <a:spcAft>
                  <a:spcPct val="0"/>
                </a:spcAft>
                <a:defRPr/>
              </a:pPr>
              <a:t>24</a:t>
            </a:fld>
            <a:endParaRPr lang="en-US" smtClean="0"/>
          </a:p>
        </p:txBody>
      </p:sp>
    </p:spTree>
    <p:extLst>
      <p:ext uri="{BB962C8B-B14F-4D97-AF65-F5344CB8AC3E}">
        <p14:creationId xmlns="" xmlns:p14="http://schemas.microsoft.com/office/powerpoint/2010/main" val="818479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cs typeface="Arial" panose="020B0604020202020204" pitchFamily="34" charset="0"/>
              </a:defRPr>
            </a:lvl1pPr>
            <a:lvl2pPr marL="742950" indent="-285750" defTabSz="990600" eaLnBrk="0" hangingPunct="0">
              <a:defRPr>
                <a:solidFill>
                  <a:schemeClr val="tx1"/>
                </a:solidFill>
                <a:latin typeface="Arial" panose="020B0604020202020204" pitchFamily="34" charset="0"/>
                <a:cs typeface="Arial" panose="020B0604020202020204" pitchFamily="34" charset="0"/>
              </a:defRPr>
            </a:lvl2pPr>
            <a:lvl3pPr marL="1143000" indent="-228600" defTabSz="990600" eaLnBrk="0" hangingPunct="0">
              <a:defRPr>
                <a:solidFill>
                  <a:schemeClr val="tx1"/>
                </a:solidFill>
                <a:latin typeface="Arial" panose="020B0604020202020204" pitchFamily="34" charset="0"/>
                <a:cs typeface="Arial" panose="020B0604020202020204" pitchFamily="34" charset="0"/>
              </a:defRPr>
            </a:lvl3pPr>
            <a:lvl4pPr marL="1600200" indent="-228600" defTabSz="990600" eaLnBrk="0" hangingPunct="0">
              <a:defRPr>
                <a:solidFill>
                  <a:schemeClr val="tx1"/>
                </a:solidFill>
                <a:latin typeface="Arial" panose="020B0604020202020204" pitchFamily="34" charset="0"/>
                <a:cs typeface="Arial" panose="020B0604020202020204" pitchFamily="34" charset="0"/>
              </a:defRPr>
            </a:lvl4pPr>
            <a:lvl5pPr marL="2057400" indent="-228600" defTabSz="990600" eaLnBrk="0" hangingPunct="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6A7D1EE-CEB4-4FCA-9F22-DCE3655EFCB6}" type="slidenum">
              <a:rPr lang="en-US" sz="1300">
                <a:latin typeface="Times New Roman" panose="02020603050405020304" pitchFamily="18" charset="0"/>
              </a:rPr>
              <a:pPr algn="r"/>
              <a:t>29</a:t>
            </a:fld>
            <a:endParaRPr lang="en-US" sz="13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bwMode="auto">
          <a:xfrm>
            <a:off x="1258888" y="720725"/>
            <a:ext cx="4797425" cy="3598863"/>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xfrm>
            <a:off x="731838" y="4559300"/>
            <a:ext cx="5851525" cy="4321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264627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mparison">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42D776-D322-4DFD-ACB0-F62020901988}" type="datetimeFigureOut">
              <a:rPr lang="en-US" smtClean="0"/>
              <a:pPr/>
              <a:t>12/4/2013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9D599B9-B382-44FD-8089-B7EE888829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42D776-D322-4DFD-ACB0-F62020901988}" type="datetimeFigureOut">
              <a:rPr lang="en-US" smtClean="0"/>
              <a:pPr/>
              <a:t>12/4/2013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9D599B9-B382-44FD-8089-B7EE8888297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42D776-D322-4DFD-ACB0-F62020901988}" type="datetimeFigureOut">
              <a:rPr lang="en-US" smtClean="0"/>
              <a:pPr/>
              <a:t>12/4/2013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9D599B9-B382-44FD-8089-B7EE8888297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642D776-D322-4DFD-ACB0-F62020901988}" type="datetimeFigureOut">
              <a:rPr lang="en-US" smtClean="0"/>
              <a:pPr/>
              <a:t>12/4/2013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9D599B9-B382-44FD-8089-B7EE8888297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642D776-D322-4DFD-ACB0-F62020901988}" type="datetimeFigureOut">
              <a:rPr lang="en-US" smtClean="0"/>
              <a:pPr/>
              <a:t>12/4/2013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9D599B9-B382-44FD-8089-B7EE8888297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642D776-D322-4DFD-ACB0-F62020901988}" type="datetimeFigureOut">
              <a:rPr lang="en-US" smtClean="0"/>
              <a:pPr/>
              <a:t>12/4/2013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9D599B9-B382-44FD-8089-B7EE8888297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642D776-D322-4DFD-ACB0-F62020901988}" type="datetimeFigureOut">
              <a:rPr lang="en-US" smtClean="0"/>
              <a:pPr/>
              <a:t>12/4/2013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9D599B9-B382-44FD-8089-B7EE8888297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642D776-D322-4DFD-ACB0-F62020901988}" type="datetimeFigureOut">
              <a:rPr lang="en-US" smtClean="0"/>
              <a:pPr/>
              <a:t>12/4/2013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9D599B9-B382-44FD-8089-B7EE8888297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642D776-D322-4DFD-ACB0-F62020901988}" type="datetimeFigureOut">
              <a:rPr lang="en-US" smtClean="0"/>
              <a:pPr/>
              <a:t>12/4/2013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9D599B9-B382-44FD-8089-B7EE8888297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603F5BF-3855-46A0-A0F2-D5B3615B64C0}" type="datetimeFigureOut">
              <a:rPr lang="en-US"/>
              <a:pPr>
                <a:defRPr/>
              </a:pPr>
              <a:t>12/4/2013</a:t>
            </a:fld>
            <a:endParaRPr lang="en-US"/>
          </a:p>
        </p:txBody>
      </p:sp>
      <p:sp>
        <p:nvSpPr>
          <p:cNvPr id="7"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Title 7"/>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id-ID"/>
          </a:p>
        </p:txBody>
      </p:sp>
    </p:spTree>
    <p:extLst>
      <p:ext uri="{BB962C8B-B14F-4D97-AF65-F5344CB8AC3E}">
        <p14:creationId xmlns="" xmlns:p14="http://schemas.microsoft.com/office/powerpoint/2010/main" val="400712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xfrm>
            <a:off x="7467600" y="6492875"/>
            <a:ext cx="533400" cy="365125"/>
          </a:xfrm>
          <a:prstGeom prst="rect">
            <a:avLst/>
          </a:prstGeom>
        </p:spPr>
        <p:txBody>
          <a:bodyPr/>
          <a:lstStyle>
            <a:lvl1pPr>
              <a:defRPr/>
            </a:lvl1pPr>
          </a:lstStyle>
          <a:p>
            <a:pPr>
              <a:defRPr/>
            </a:pPr>
            <a:fld id="{2338AB60-2FE9-4C57-8283-6E740C56C310}" type="slidenum">
              <a:rPr lang="en-US"/>
              <a:pPr>
                <a:defRPr/>
              </a:pPr>
              <a:t>‹#›</a:t>
            </a:fld>
            <a:endParaRPr lang="en-US"/>
          </a:p>
        </p:txBody>
      </p:sp>
    </p:spTree>
    <p:extLst>
      <p:ext uri="{BB962C8B-B14F-4D97-AF65-F5344CB8AC3E}">
        <p14:creationId xmlns="" xmlns:p14="http://schemas.microsoft.com/office/powerpoint/2010/main" val="4195946200"/>
      </p:ext>
    </p:extLst>
  </p:cSld>
  <p:clrMapOvr>
    <a:masterClrMapping/>
  </p:clrMapOvr>
  <p:transition advClick="0">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xfrm>
            <a:off x="7467600" y="6492875"/>
            <a:ext cx="533400" cy="365125"/>
          </a:xfrm>
          <a:prstGeom prst="rect">
            <a:avLst/>
          </a:prstGeom>
        </p:spPr>
        <p:txBody>
          <a:bodyPr/>
          <a:lstStyle>
            <a:lvl1pPr>
              <a:defRPr/>
            </a:lvl1pPr>
          </a:lstStyle>
          <a:p>
            <a:pPr>
              <a:defRPr/>
            </a:pPr>
            <a:fld id="{BA570096-DB9A-406C-98B2-E4C640A5A54B}" type="slidenum">
              <a:rPr lang="en-US"/>
              <a:pPr>
                <a:defRPr/>
              </a:pPr>
              <a:t>‹#›</a:t>
            </a:fld>
            <a:endParaRPr lang="en-US"/>
          </a:p>
        </p:txBody>
      </p:sp>
    </p:spTree>
    <p:extLst>
      <p:ext uri="{BB962C8B-B14F-4D97-AF65-F5344CB8AC3E}">
        <p14:creationId xmlns="" xmlns:p14="http://schemas.microsoft.com/office/powerpoint/2010/main" val="1307129630"/>
      </p:ext>
    </p:extLst>
  </p:cSld>
  <p:clrMapOvr>
    <a:masterClrMapping/>
  </p:clrMapOvr>
  <p:transition advClick="0">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7467600" y="6492875"/>
            <a:ext cx="533400" cy="365125"/>
          </a:xfrm>
          <a:prstGeom prst="rect">
            <a:avLst/>
          </a:prstGeom>
        </p:spPr>
        <p:txBody>
          <a:bodyPr/>
          <a:lstStyle>
            <a:lvl1pPr>
              <a:defRPr/>
            </a:lvl1pPr>
          </a:lstStyle>
          <a:p>
            <a:pPr>
              <a:defRPr/>
            </a:pPr>
            <a:fld id="{DAB2D4F2-848A-4A55-808D-46C2037ACBA6}" type="slidenum">
              <a:rPr lang="en-US"/>
              <a:pPr>
                <a:defRPr/>
              </a:pPr>
              <a:t>‹#›</a:t>
            </a:fld>
            <a:endParaRPr lang="en-US"/>
          </a:p>
        </p:txBody>
      </p:sp>
    </p:spTree>
    <p:extLst>
      <p:ext uri="{BB962C8B-B14F-4D97-AF65-F5344CB8AC3E}">
        <p14:creationId xmlns="" xmlns:p14="http://schemas.microsoft.com/office/powerpoint/2010/main" val="3969815173"/>
      </p:ext>
    </p:extLst>
  </p:cSld>
  <p:clrMapOvr>
    <a:masterClrMapping/>
  </p:clrMapOvr>
  <p:transition advClick="0">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3.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2" descr="footer slide.jpg"/>
          <p:cNvPicPr>
            <a:picLocks noChangeAspect="1"/>
          </p:cNvPicPr>
          <p:nvPr userDrawn="1"/>
        </p:nvPicPr>
        <p:blipFill>
          <a:blip r:embed="rId11" cstate="print"/>
          <a:srcRect/>
          <a:stretch>
            <a:fillRect/>
          </a:stretch>
        </p:blipFill>
        <p:spPr bwMode="auto">
          <a:xfrm>
            <a:off x="0" y="6245225"/>
            <a:ext cx="9144000" cy="612775"/>
          </a:xfrm>
          <a:prstGeom prst="rect">
            <a:avLst/>
          </a:prstGeom>
          <a:noFill/>
          <a:ln w="9525">
            <a:noFill/>
            <a:miter lim="800000"/>
            <a:headEnd/>
            <a:tailEnd/>
          </a:ln>
        </p:spPr>
      </p:pic>
      <p:sp>
        <p:nvSpPr>
          <p:cNvPr id="15" name="TextBox 14"/>
          <p:cNvSpPr txBox="1"/>
          <p:nvPr userDrawn="1"/>
        </p:nvSpPr>
        <p:spPr>
          <a:xfrm>
            <a:off x="3124200" y="6629401"/>
            <a:ext cx="4114800" cy="276999"/>
          </a:xfrm>
          <a:prstGeom prst="rect">
            <a:avLst/>
          </a:prstGeom>
          <a:noFill/>
          <a:effectLst/>
        </p:spPr>
        <p:txBody>
          <a:bodyPr wrap="square">
            <a:spAutoFit/>
          </a:bodyPr>
          <a:lstStyle/>
          <a:p>
            <a:pPr algn="ctr" fontAlgn="auto">
              <a:spcBef>
                <a:spcPts val="0"/>
              </a:spcBef>
              <a:spcAft>
                <a:spcPts val="0"/>
              </a:spcAft>
              <a:defRPr/>
            </a:pPr>
            <a:r>
              <a:rPr lang="en-US" sz="1200" dirty="0">
                <a:solidFill>
                  <a:schemeClr val="bg1"/>
                </a:solidFill>
                <a:effectLst>
                  <a:outerShdw blurRad="38100" dist="38100" dir="2700000" algn="tl">
                    <a:srgbClr val="000000">
                      <a:alpha val="43137"/>
                    </a:srgbClr>
                  </a:outerShdw>
                </a:effectLst>
                <a:latin typeface="+mj-lt"/>
                <a:cs typeface="Arial" charset="0"/>
              </a:rPr>
              <a:t>Developed by </a:t>
            </a:r>
            <a:r>
              <a:rPr lang="en-US" sz="1200" dirty="0" smtClean="0">
                <a:solidFill>
                  <a:schemeClr val="bg1"/>
                </a:solidFill>
                <a:effectLst>
                  <a:outerShdw blurRad="38100" dist="38100" dir="2700000" algn="tl">
                    <a:srgbClr val="000000">
                      <a:alpha val="43137"/>
                    </a:srgbClr>
                  </a:outerShdw>
                </a:effectLst>
                <a:latin typeface="+mj-lt"/>
                <a:cs typeface="Arial" charset="0"/>
              </a:rPr>
              <a:t>Telkom </a:t>
            </a:r>
            <a:r>
              <a:rPr lang="en-US" sz="1200" dirty="0">
                <a:solidFill>
                  <a:schemeClr val="bg1"/>
                </a:solidFill>
                <a:effectLst>
                  <a:outerShdw blurRad="38100" dist="38100" dir="2700000" algn="tl">
                    <a:srgbClr val="000000">
                      <a:alpha val="43137"/>
                    </a:srgbClr>
                  </a:outerShdw>
                </a:effectLst>
                <a:latin typeface="+mj-lt"/>
                <a:cs typeface="Arial" charset="0"/>
              </a:rPr>
              <a:t>PCC </a:t>
            </a:r>
            <a:r>
              <a:rPr lang="en-US" sz="1200" dirty="0" smtClean="0">
                <a:solidFill>
                  <a:schemeClr val="bg1"/>
                </a:solidFill>
                <a:effectLst>
                  <a:outerShdw blurRad="38100" dist="38100" dir="2700000" algn="tl">
                    <a:srgbClr val="000000">
                      <a:alpha val="43137"/>
                    </a:srgbClr>
                  </a:outerShdw>
                </a:effectLst>
                <a:latin typeface="+mj-lt"/>
                <a:cs typeface="Arial" charset="0"/>
              </a:rPr>
              <a:t>&amp; DITCONS 2013</a:t>
            </a:r>
            <a:endParaRPr lang="en-US" sz="1200" dirty="0">
              <a:solidFill>
                <a:schemeClr val="bg1"/>
              </a:solidFill>
              <a:effectLst>
                <a:outerShdw blurRad="38100" dist="38100" dir="2700000" algn="tl">
                  <a:srgbClr val="000000">
                    <a:alpha val="43137"/>
                  </a:srgbClr>
                </a:outerShdw>
              </a:effectLst>
              <a:latin typeface="+mj-lt"/>
              <a:cs typeface="Arial" charset="0"/>
            </a:endParaRPr>
          </a:p>
        </p:txBody>
      </p:sp>
      <p:sp>
        <p:nvSpPr>
          <p:cNvPr id="16" name="TextBox 15"/>
          <p:cNvSpPr txBox="1"/>
          <p:nvPr userDrawn="1"/>
        </p:nvSpPr>
        <p:spPr>
          <a:xfrm>
            <a:off x="1752600" y="6629400"/>
            <a:ext cx="990600" cy="276999"/>
          </a:xfrm>
          <a:prstGeom prst="rect">
            <a:avLst/>
          </a:prstGeom>
          <a:noFill/>
          <a:effectLst/>
        </p:spPr>
        <p:txBody>
          <a:bodyPr wrap="square">
            <a:spAutoFit/>
          </a:bodyPr>
          <a:lstStyle/>
          <a:p>
            <a:pPr algn="ctr" fontAlgn="auto">
              <a:spcBef>
                <a:spcPts val="0"/>
              </a:spcBef>
              <a:spcAft>
                <a:spcPts val="0"/>
              </a:spcAft>
              <a:defRPr/>
            </a:pPr>
            <a:r>
              <a:rPr lang="en-US" sz="1200" dirty="0">
                <a:solidFill>
                  <a:schemeClr val="bg1"/>
                </a:solidFill>
                <a:effectLst>
                  <a:outerShdw blurRad="38100" dist="38100" dir="2700000" algn="tl">
                    <a:srgbClr val="000000">
                      <a:alpha val="43137"/>
                    </a:srgbClr>
                  </a:outerShdw>
                </a:effectLst>
                <a:latin typeface="+mj-lt"/>
                <a:cs typeface="Arial" charset="0"/>
              </a:rPr>
              <a:t>Rev . </a:t>
            </a:r>
            <a:r>
              <a:rPr lang="en-US" sz="1200" dirty="0" smtClean="0">
                <a:solidFill>
                  <a:schemeClr val="bg1"/>
                </a:solidFill>
                <a:effectLst>
                  <a:outerShdw blurRad="38100" dist="38100" dir="2700000" algn="tl">
                    <a:srgbClr val="000000">
                      <a:alpha val="43137"/>
                    </a:srgbClr>
                  </a:outerShdw>
                </a:effectLst>
                <a:latin typeface="+mj-lt"/>
                <a:cs typeface="Arial" charset="0"/>
              </a:rPr>
              <a:t>01</a:t>
            </a:r>
            <a:endParaRPr lang="en-US" sz="1200" dirty="0">
              <a:solidFill>
                <a:schemeClr val="bg1"/>
              </a:solidFill>
              <a:effectLst>
                <a:outerShdw blurRad="38100" dist="38100" dir="2700000" algn="tl">
                  <a:srgbClr val="000000">
                    <a:alpha val="43137"/>
                  </a:srgbClr>
                </a:outerShdw>
              </a:effectLst>
              <a:latin typeface="+mj-lt"/>
              <a:cs typeface="Arial" charset="0"/>
            </a:endParaRPr>
          </a:p>
        </p:txBody>
      </p:sp>
      <p:sp>
        <p:nvSpPr>
          <p:cNvPr id="17" name="TextBox 28"/>
          <p:cNvSpPr txBox="1">
            <a:spLocks noChangeArrowheads="1"/>
          </p:cNvSpPr>
          <p:nvPr userDrawn="1"/>
        </p:nvSpPr>
        <p:spPr bwMode="auto">
          <a:xfrm>
            <a:off x="7620000" y="6629399"/>
            <a:ext cx="1143000" cy="246221"/>
          </a:xfrm>
          <a:prstGeom prst="rect">
            <a:avLst/>
          </a:prstGeom>
          <a:noFill/>
          <a:ln w="9525">
            <a:noFill/>
            <a:miter lim="800000"/>
            <a:headEnd/>
            <a:tailEnd/>
          </a:ln>
        </p:spPr>
        <p:txBody>
          <a:bodyPr wrap="square">
            <a:spAutoFit/>
          </a:bodyPr>
          <a:lstStyle/>
          <a:p>
            <a:pPr algn="ctr">
              <a:defRPr/>
            </a:pPr>
            <a:r>
              <a:rPr lang="en-US" sz="1000" b="0" dirty="0">
                <a:solidFill>
                  <a:schemeClr val="tx1"/>
                </a:solidFill>
                <a:latin typeface="Verdana" pitchFamily="34" charset="0"/>
              </a:rPr>
              <a:t>Page </a:t>
            </a:r>
            <a:fld id="{9EB539C0-37E6-4194-B005-02F588A26196}" type="slidenum">
              <a:rPr lang="en-US" sz="1000" b="0">
                <a:solidFill>
                  <a:schemeClr val="tx1"/>
                </a:solidFill>
                <a:latin typeface="Verdana" pitchFamily="34" charset="0"/>
              </a:rPr>
              <a:pPr algn="ctr">
                <a:defRPr/>
              </a:pPr>
              <a:t>‹#›</a:t>
            </a:fld>
            <a:endParaRPr lang="en-US" sz="1000" b="0" dirty="0">
              <a:solidFill>
                <a:schemeClr val="tx1"/>
              </a:solidFill>
              <a:latin typeface="Verdana" pitchFamily="34" charset="0"/>
            </a:endParaRPr>
          </a:p>
        </p:txBody>
      </p:sp>
      <p:pic>
        <p:nvPicPr>
          <p:cNvPr id="18" name="Picture 14" descr="ABU.jpg"/>
          <p:cNvPicPr>
            <a:picLocks noChangeAspect="1"/>
          </p:cNvPicPr>
          <p:nvPr userDrawn="1"/>
        </p:nvPicPr>
        <p:blipFill>
          <a:blip r:embed="rId12" cstate="print"/>
          <a:srcRect/>
          <a:stretch>
            <a:fillRect/>
          </a:stretch>
        </p:blipFill>
        <p:spPr bwMode="auto">
          <a:xfrm>
            <a:off x="8077200" y="76200"/>
            <a:ext cx="949325" cy="457200"/>
          </a:xfrm>
          <a:prstGeom prst="rect">
            <a:avLst/>
          </a:prstGeom>
          <a:noFill/>
          <a:ln w="9525">
            <a:noFill/>
            <a:miter lim="800000"/>
            <a:headEnd/>
            <a:tailEnd/>
          </a:ln>
        </p:spPr>
      </p:pic>
      <p:pic>
        <p:nvPicPr>
          <p:cNvPr id="19" name="Picture 18"/>
          <p:cNvPicPr>
            <a:picLocks noChangeAspect="1"/>
          </p:cNvPicPr>
          <p:nvPr userDrawn="1"/>
        </p:nvPicPr>
        <p:blipFill>
          <a:blip r:embed="rId13" cstate="print"/>
          <a:stretch>
            <a:fillRect/>
          </a:stretch>
        </p:blipFill>
        <p:spPr>
          <a:xfrm>
            <a:off x="76200" y="71809"/>
            <a:ext cx="838200" cy="537791"/>
          </a:xfrm>
          <a:prstGeom prst="rect">
            <a:avLst/>
          </a:prstGeom>
        </p:spPr>
      </p:pic>
    </p:spTree>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3" r:id="rId6"/>
    <p:sldLayoutId id="2147483987" r:id="rId7"/>
    <p:sldLayoutId id="2147483988" r:id="rId8"/>
    <p:sldLayoutId id="2147483989" r:id="rId9"/>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Arial" pitchFamily="34" charset="0"/>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2" descr="footer slide.jpg"/>
          <p:cNvPicPr>
            <a:picLocks noChangeAspect="1"/>
          </p:cNvPicPr>
          <p:nvPr userDrawn="1"/>
        </p:nvPicPr>
        <p:blipFill>
          <a:blip r:embed="rId13" cstate="print"/>
          <a:srcRect/>
          <a:stretch>
            <a:fillRect/>
          </a:stretch>
        </p:blipFill>
        <p:spPr bwMode="auto">
          <a:xfrm>
            <a:off x="0" y="6245225"/>
            <a:ext cx="9144000" cy="612775"/>
          </a:xfrm>
          <a:prstGeom prst="rect">
            <a:avLst/>
          </a:prstGeom>
          <a:noFill/>
          <a:ln w="9525">
            <a:noFill/>
            <a:miter lim="800000"/>
            <a:headEnd/>
            <a:tailEnd/>
          </a:ln>
        </p:spPr>
      </p:pic>
      <p:sp>
        <p:nvSpPr>
          <p:cNvPr id="8" name="TextBox 7"/>
          <p:cNvSpPr txBox="1"/>
          <p:nvPr userDrawn="1"/>
        </p:nvSpPr>
        <p:spPr>
          <a:xfrm>
            <a:off x="3124200" y="6629401"/>
            <a:ext cx="4114800" cy="276999"/>
          </a:xfrm>
          <a:prstGeom prst="rect">
            <a:avLst/>
          </a:prstGeom>
          <a:noFill/>
          <a:effectLst/>
        </p:spPr>
        <p:txBody>
          <a:bodyPr wrap="square">
            <a:spAutoFit/>
          </a:bodyPr>
          <a:lstStyle/>
          <a:p>
            <a:pPr algn="ctr" fontAlgn="auto">
              <a:spcBef>
                <a:spcPts val="0"/>
              </a:spcBef>
              <a:spcAft>
                <a:spcPts val="0"/>
              </a:spcAft>
              <a:defRPr/>
            </a:pPr>
            <a:r>
              <a:rPr lang="en-US" sz="1200" dirty="0">
                <a:solidFill>
                  <a:schemeClr val="bg1"/>
                </a:solidFill>
                <a:effectLst>
                  <a:outerShdw blurRad="38100" dist="38100" dir="2700000" algn="tl">
                    <a:srgbClr val="000000">
                      <a:alpha val="43137"/>
                    </a:srgbClr>
                  </a:outerShdw>
                </a:effectLst>
                <a:latin typeface="+mj-lt"/>
                <a:cs typeface="Arial" charset="0"/>
              </a:rPr>
              <a:t>Developed by Telkom PCC 2013</a:t>
            </a:r>
          </a:p>
        </p:txBody>
      </p:sp>
      <p:sp>
        <p:nvSpPr>
          <p:cNvPr id="9" name="TextBox 8"/>
          <p:cNvSpPr txBox="1"/>
          <p:nvPr userDrawn="1"/>
        </p:nvSpPr>
        <p:spPr>
          <a:xfrm>
            <a:off x="1752600" y="6629400"/>
            <a:ext cx="990600" cy="276999"/>
          </a:xfrm>
          <a:prstGeom prst="rect">
            <a:avLst/>
          </a:prstGeom>
          <a:noFill/>
          <a:effectLst/>
        </p:spPr>
        <p:txBody>
          <a:bodyPr wrap="square">
            <a:spAutoFit/>
          </a:bodyPr>
          <a:lstStyle/>
          <a:p>
            <a:pPr algn="ctr" fontAlgn="auto">
              <a:spcBef>
                <a:spcPts val="0"/>
              </a:spcBef>
              <a:spcAft>
                <a:spcPts val="0"/>
              </a:spcAft>
              <a:defRPr/>
            </a:pPr>
            <a:r>
              <a:rPr lang="en-US" sz="1200" dirty="0">
                <a:solidFill>
                  <a:schemeClr val="bg1"/>
                </a:solidFill>
                <a:effectLst>
                  <a:outerShdw blurRad="38100" dist="38100" dir="2700000" algn="tl">
                    <a:srgbClr val="000000">
                      <a:alpha val="43137"/>
                    </a:srgbClr>
                  </a:outerShdw>
                </a:effectLst>
                <a:latin typeface="+mj-lt"/>
                <a:cs typeface="Arial" charset="0"/>
              </a:rPr>
              <a:t>Rev . 00</a:t>
            </a:r>
          </a:p>
        </p:txBody>
      </p:sp>
      <p:sp>
        <p:nvSpPr>
          <p:cNvPr id="10" name="TextBox 28"/>
          <p:cNvSpPr txBox="1">
            <a:spLocks noChangeArrowheads="1"/>
          </p:cNvSpPr>
          <p:nvPr userDrawn="1"/>
        </p:nvSpPr>
        <p:spPr bwMode="auto">
          <a:xfrm>
            <a:off x="7620000" y="6629399"/>
            <a:ext cx="1143000" cy="246221"/>
          </a:xfrm>
          <a:prstGeom prst="rect">
            <a:avLst/>
          </a:prstGeom>
          <a:noFill/>
          <a:ln w="9525">
            <a:noFill/>
            <a:miter lim="800000"/>
            <a:headEnd/>
            <a:tailEnd/>
          </a:ln>
        </p:spPr>
        <p:txBody>
          <a:bodyPr wrap="square">
            <a:spAutoFit/>
          </a:bodyPr>
          <a:lstStyle/>
          <a:p>
            <a:pPr algn="ctr">
              <a:defRPr/>
            </a:pPr>
            <a:r>
              <a:rPr lang="en-US" sz="1000" b="0" dirty="0">
                <a:solidFill>
                  <a:schemeClr val="tx1"/>
                </a:solidFill>
                <a:latin typeface="Verdana" pitchFamily="34" charset="0"/>
              </a:rPr>
              <a:t>Page </a:t>
            </a:r>
            <a:fld id="{9EB539C0-37E6-4194-B005-02F588A26196}" type="slidenum">
              <a:rPr lang="en-US" sz="1000" b="0">
                <a:solidFill>
                  <a:schemeClr val="tx1"/>
                </a:solidFill>
                <a:latin typeface="Verdana" pitchFamily="34" charset="0"/>
              </a:rPr>
              <a:pPr algn="ctr">
                <a:defRPr/>
              </a:pPr>
              <a:t>‹#›</a:t>
            </a:fld>
            <a:endParaRPr lang="en-US" sz="1000" b="0" dirty="0">
              <a:solidFill>
                <a:schemeClr val="tx1"/>
              </a:solidFill>
              <a:latin typeface="Verdana" pitchFamily="34" charset="0"/>
            </a:endParaRPr>
          </a:p>
        </p:txBody>
      </p:sp>
      <p:pic>
        <p:nvPicPr>
          <p:cNvPr id="11" name="Picture 14" descr="ABU.jpg"/>
          <p:cNvPicPr>
            <a:picLocks noChangeAspect="1"/>
          </p:cNvPicPr>
          <p:nvPr userDrawn="1"/>
        </p:nvPicPr>
        <p:blipFill>
          <a:blip r:embed="rId14" cstate="print"/>
          <a:srcRect/>
          <a:stretch>
            <a:fillRect/>
          </a:stretch>
        </p:blipFill>
        <p:spPr bwMode="auto">
          <a:xfrm>
            <a:off x="8077200" y="76200"/>
            <a:ext cx="949325" cy="457200"/>
          </a:xfrm>
          <a:prstGeom prst="rect">
            <a:avLst/>
          </a:prstGeom>
          <a:noFill/>
          <a:ln w="9525">
            <a:noFill/>
            <a:miter lim="800000"/>
            <a:headEnd/>
            <a:tailEnd/>
          </a:ln>
        </p:spPr>
      </p:pic>
      <p:pic>
        <p:nvPicPr>
          <p:cNvPr id="12" name="Picture 11"/>
          <p:cNvPicPr>
            <a:picLocks noChangeAspect="1"/>
          </p:cNvPicPr>
          <p:nvPr userDrawn="1"/>
        </p:nvPicPr>
        <p:blipFill>
          <a:blip r:embed="rId15" cstate="print"/>
          <a:stretch>
            <a:fillRect/>
          </a:stretch>
        </p:blipFill>
        <p:spPr>
          <a:xfrm>
            <a:off x="76200" y="71809"/>
            <a:ext cx="838200" cy="537791"/>
          </a:xfrm>
          <a:prstGeom prst="rect">
            <a:avLst/>
          </a:prstGeom>
        </p:spPr>
      </p:pic>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18" Type="http://schemas.openxmlformats.org/officeDocument/2006/relationships/diagramData" Target="../diagrams/data13.xml"/><Relationship Id="rId3" Type="http://schemas.openxmlformats.org/officeDocument/2006/relationships/diagramData" Target="../diagrams/data10.xml"/><Relationship Id="rId21" Type="http://schemas.openxmlformats.org/officeDocument/2006/relationships/diagramColors" Target="../diagrams/colors13.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15.xml"/><Relationship Id="rId16" Type="http://schemas.openxmlformats.org/officeDocument/2006/relationships/diagramColors" Target="../diagrams/colors12.xml"/><Relationship Id="rId20" Type="http://schemas.openxmlformats.org/officeDocument/2006/relationships/diagramQuickStyle" Target="../diagrams/quickStyle13.xml"/><Relationship Id="rId1" Type="http://schemas.openxmlformats.org/officeDocument/2006/relationships/slideLayout" Target="../slideLayouts/slideLayout4.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19" Type="http://schemas.openxmlformats.org/officeDocument/2006/relationships/diagramLayout" Target="../diagrams/layout13.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 Id="rId22" Type="http://schemas.microsoft.com/office/2007/relationships/diagramDrawing" Target="../diagrams/drawing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7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79512" y="1340768"/>
            <a:ext cx="8812088" cy="2808312"/>
          </a:xfrm>
          <a:prstGeom prst="rect">
            <a:avLst/>
          </a:prstGeom>
        </p:spPr>
        <p:txBody>
          <a:bodyPr>
            <a:noAutofit/>
          </a:bodyPr>
          <a:lst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buNone/>
            </a:pPr>
            <a:r>
              <a:rPr lang="en-US" sz="13800" b="1" kern="0" dirty="0" smtClean="0">
                <a:solidFill>
                  <a:srgbClr val="FF0000"/>
                </a:solidFill>
                <a:effectLst>
                  <a:outerShdw blurRad="38100" dist="38100" dir="2700000" algn="tl">
                    <a:srgbClr val="000000">
                      <a:alpha val="43137"/>
                    </a:srgbClr>
                  </a:outerShdw>
                </a:effectLst>
                <a:latin typeface="+mj-lt"/>
              </a:rPr>
              <a:t>SELLING</a:t>
            </a:r>
            <a:r>
              <a:rPr lang="en-US" sz="13800" b="1" kern="0" dirty="0" smtClean="0">
                <a:effectLst>
                  <a:outerShdw blurRad="38100" dist="38100" dir="2700000" algn="tl">
                    <a:srgbClr val="000000">
                      <a:alpha val="43137"/>
                    </a:srgbClr>
                  </a:outerShdw>
                </a:effectLst>
                <a:latin typeface="+mj-lt"/>
              </a:rPr>
              <a:t> SKILL</a:t>
            </a:r>
            <a:endParaRPr lang="en-US" sz="13800" b="1" kern="0"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385940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9144000" cy="576064"/>
          </a:xfrm>
          <a:prstGeom prst="rect">
            <a:avLst/>
          </a:prstGeom>
        </p:spPr>
        <p:txBody>
          <a:bodyPr>
            <a:noAutofit/>
          </a:bodyPr>
          <a:lstStyle/>
          <a:p>
            <a:r>
              <a:rPr lang="en-US" sz="3600" b="1" dirty="0" smtClean="0">
                <a:solidFill>
                  <a:srgbClr val="FF0000"/>
                </a:solidFill>
                <a:effectLst>
                  <a:outerShdw blurRad="38100" dist="38100" dir="2700000" algn="tl">
                    <a:srgbClr val="000000">
                      <a:alpha val="43137"/>
                    </a:srgbClr>
                  </a:outerShdw>
                </a:effectLst>
              </a:rPr>
              <a:t>Patronage</a:t>
            </a:r>
            <a:r>
              <a:rPr lang="en-US" sz="3600" b="1" dirty="0" smtClean="0">
                <a:solidFill>
                  <a:srgbClr val="00B0F0"/>
                </a:solidFill>
                <a:effectLst>
                  <a:outerShdw blurRad="38100" dist="38100" dir="2700000" algn="tl">
                    <a:srgbClr val="000000">
                      <a:alpha val="43137"/>
                    </a:srgbClr>
                  </a:outerShdw>
                </a:effectLst>
              </a:rPr>
              <a:t> </a:t>
            </a:r>
            <a:r>
              <a:rPr lang="en-US" sz="3600" b="1" dirty="0" smtClean="0">
                <a:solidFill>
                  <a:schemeClr val="bg1">
                    <a:lumMod val="50000"/>
                  </a:schemeClr>
                </a:solidFill>
                <a:effectLst>
                  <a:outerShdw blurRad="38100" dist="38100" dir="2700000" algn="tl">
                    <a:srgbClr val="000000">
                      <a:alpha val="43137"/>
                    </a:srgbClr>
                  </a:outerShdw>
                </a:effectLst>
              </a:rPr>
              <a:t>Buying</a:t>
            </a:r>
            <a:r>
              <a:rPr lang="en-US" sz="3600" b="1" dirty="0" smtClean="0">
                <a:solidFill>
                  <a:srgbClr val="002060"/>
                </a:solidFill>
                <a:effectLst>
                  <a:outerShdw blurRad="38100" dist="38100" dir="2700000" algn="tl">
                    <a:srgbClr val="000000">
                      <a:alpha val="43137"/>
                    </a:srgbClr>
                  </a:outerShdw>
                </a:effectLst>
              </a:rPr>
              <a:t> </a:t>
            </a:r>
            <a:r>
              <a:rPr lang="en-US" sz="3600" b="1" dirty="0" smtClean="0">
                <a:solidFill>
                  <a:schemeClr val="tx1"/>
                </a:solidFill>
                <a:effectLst>
                  <a:outerShdw blurRad="38100" dist="38100" dir="2700000" algn="tl">
                    <a:srgbClr val="000000">
                      <a:alpha val="43137"/>
                    </a:srgbClr>
                  </a:outerShdw>
                </a:effectLst>
              </a:rPr>
              <a:t>Motive</a:t>
            </a:r>
            <a:endParaRPr lang="en-US" sz="3600" b="1" dirty="0">
              <a:solidFill>
                <a:schemeClr val="tx1"/>
              </a:solidFill>
              <a:effectLst>
                <a:outerShdw blurRad="38100" dist="38100" dir="2700000" algn="tl">
                  <a:srgbClr val="000000">
                    <a:alpha val="43137"/>
                  </a:srgbClr>
                </a:outerShdw>
              </a:effectLst>
            </a:endParaRPr>
          </a:p>
        </p:txBody>
      </p:sp>
      <p:sp>
        <p:nvSpPr>
          <p:cNvPr id="4" name="Flowchart: Sequential Access Storage 3"/>
          <p:cNvSpPr/>
          <p:nvPr/>
        </p:nvSpPr>
        <p:spPr>
          <a:xfrm>
            <a:off x="228600" y="1484784"/>
            <a:ext cx="8686800" cy="3888432"/>
          </a:xfrm>
          <a:prstGeom prst="flowChartMagneticTape">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id-ID">
              <a:solidFill>
                <a:sysClr val="windowText" lastClr="000000"/>
              </a:solidFill>
            </a:endParaRPr>
          </a:p>
        </p:txBody>
      </p:sp>
      <p:sp>
        <p:nvSpPr>
          <p:cNvPr id="3" name="Content Placeholder 2"/>
          <p:cNvSpPr>
            <a:spLocks noGrp="1"/>
          </p:cNvSpPr>
          <p:nvPr>
            <p:ph idx="1"/>
          </p:nvPr>
        </p:nvSpPr>
        <p:spPr>
          <a:xfrm>
            <a:off x="240301" y="2276872"/>
            <a:ext cx="8229600" cy="3240360"/>
          </a:xfrm>
          <a:noFill/>
          <a:ln w="57150">
            <a:noFill/>
          </a:ln>
          <a:effectLst/>
        </p:spPr>
        <p:style>
          <a:lnRef idx="2">
            <a:schemeClr val="accent6"/>
          </a:lnRef>
          <a:fillRef idx="1">
            <a:schemeClr val="lt1"/>
          </a:fillRef>
          <a:effectRef idx="0">
            <a:schemeClr val="accent6"/>
          </a:effectRef>
          <a:fontRef idx="minor">
            <a:schemeClr val="dk1"/>
          </a:fontRef>
        </p:style>
        <p:txBody>
          <a:bodyPr>
            <a:normAutofit fontScale="62500" lnSpcReduction="20000"/>
          </a:bodyPr>
          <a:lstStyle/>
          <a:p>
            <a:pPr algn="ctr">
              <a:lnSpc>
                <a:spcPct val="150000"/>
              </a:lnSpc>
              <a:buNone/>
            </a:pPr>
            <a:r>
              <a:rPr lang="en-US" sz="1600" b="1" dirty="0" smtClean="0">
                <a:solidFill>
                  <a:schemeClr val="bg1"/>
                </a:solidFill>
              </a:rPr>
              <a:t>	</a:t>
            </a:r>
            <a:r>
              <a:rPr lang="en-US" sz="3800" b="1" dirty="0" err="1" smtClean="0">
                <a:solidFill>
                  <a:schemeClr val="bg1"/>
                </a:solidFill>
              </a:rPr>
              <a:t>Adalah</a:t>
            </a:r>
            <a:r>
              <a:rPr lang="en-US" sz="3800" b="1" dirty="0" smtClean="0">
                <a:solidFill>
                  <a:schemeClr val="bg1"/>
                </a:solidFill>
              </a:rPr>
              <a:t> selective buying motive yang </a:t>
            </a:r>
            <a:r>
              <a:rPr lang="en-US" sz="3800" b="1" dirty="0" err="1" smtClean="0">
                <a:solidFill>
                  <a:schemeClr val="bg1"/>
                </a:solidFill>
              </a:rPr>
              <a:t>ditujukan</a:t>
            </a:r>
            <a:r>
              <a:rPr lang="en-US" sz="3800" b="1" dirty="0" smtClean="0">
                <a:solidFill>
                  <a:schemeClr val="bg1"/>
                </a:solidFill>
              </a:rPr>
              <a:t>  </a:t>
            </a:r>
            <a:r>
              <a:rPr lang="en-US" sz="3800" b="1" dirty="0" err="1" smtClean="0">
                <a:solidFill>
                  <a:schemeClr val="bg1"/>
                </a:solidFill>
              </a:rPr>
              <a:t>kepada</a:t>
            </a:r>
            <a:r>
              <a:rPr lang="en-US" sz="3800" b="1" dirty="0" smtClean="0">
                <a:solidFill>
                  <a:schemeClr val="bg1"/>
                </a:solidFill>
              </a:rPr>
              <a:t> </a:t>
            </a:r>
            <a:r>
              <a:rPr lang="en-US" sz="3800" b="1" dirty="0" err="1" smtClean="0">
                <a:solidFill>
                  <a:schemeClr val="bg1"/>
                </a:solidFill>
              </a:rPr>
              <a:t>tempat</a:t>
            </a:r>
            <a:r>
              <a:rPr lang="en-US" sz="3800" b="1" dirty="0" smtClean="0">
                <a:solidFill>
                  <a:schemeClr val="bg1"/>
                </a:solidFill>
              </a:rPr>
              <a:t> </a:t>
            </a:r>
            <a:r>
              <a:rPr lang="en-US" sz="3800" b="1" dirty="0" err="1" smtClean="0">
                <a:solidFill>
                  <a:schemeClr val="bg1"/>
                </a:solidFill>
              </a:rPr>
              <a:t>atau</a:t>
            </a:r>
            <a:r>
              <a:rPr lang="en-US" sz="3800" b="1" dirty="0" smtClean="0">
                <a:solidFill>
                  <a:schemeClr val="bg1"/>
                </a:solidFill>
              </a:rPr>
              <a:t> </a:t>
            </a:r>
            <a:r>
              <a:rPr lang="en-US" sz="3800" b="1" dirty="0" err="1" smtClean="0">
                <a:solidFill>
                  <a:schemeClr val="bg1"/>
                </a:solidFill>
              </a:rPr>
              <a:t>toko</a:t>
            </a:r>
            <a:r>
              <a:rPr lang="en-US" sz="3800" b="1" dirty="0" smtClean="0">
                <a:solidFill>
                  <a:schemeClr val="bg1"/>
                </a:solidFill>
              </a:rPr>
              <a:t> </a:t>
            </a:r>
            <a:r>
              <a:rPr lang="en-US" sz="3800" b="1" dirty="0" err="1" smtClean="0">
                <a:solidFill>
                  <a:schemeClr val="bg1"/>
                </a:solidFill>
              </a:rPr>
              <a:t>tertentu</a:t>
            </a:r>
            <a:r>
              <a:rPr lang="en-US" sz="3800" b="1" dirty="0" smtClean="0">
                <a:solidFill>
                  <a:schemeClr val="bg1"/>
                </a:solidFill>
              </a:rPr>
              <a:t>. </a:t>
            </a:r>
            <a:r>
              <a:rPr lang="en-US" sz="3800" b="1" dirty="0" err="1" smtClean="0">
                <a:solidFill>
                  <a:schemeClr val="bg1"/>
                </a:solidFill>
              </a:rPr>
              <a:t>Pemilihan</a:t>
            </a:r>
            <a:r>
              <a:rPr lang="en-US" sz="3800" b="1" dirty="0" smtClean="0">
                <a:solidFill>
                  <a:schemeClr val="bg1"/>
                </a:solidFill>
              </a:rPr>
              <a:t> </a:t>
            </a:r>
            <a:r>
              <a:rPr lang="en-US" sz="3800" b="1" dirty="0" err="1" smtClean="0">
                <a:solidFill>
                  <a:schemeClr val="bg1"/>
                </a:solidFill>
              </a:rPr>
              <a:t>ini</a:t>
            </a:r>
            <a:r>
              <a:rPr lang="en-US" sz="3800" b="1" dirty="0" smtClean="0">
                <a:solidFill>
                  <a:schemeClr val="bg1"/>
                </a:solidFill>
              </a:rPr>
              <a:t> </a:t>
            </a:r>
            <a:r>
              <a:rPr lang="en-US" sz="3800" b="1" dirty="0" err="1" smtClean="0">
                <a:solidFill>
                  <a:schemeClr val="bg1"/>
                </a:solidFill>
              </a:rPr>
              <a:t>bisa</a:t>
            </a:r>
            <a:r>
              <a:rPr lang="en-US" sz="3800" b="1" dirty="0" smtClean="0">
                <a:solidFill>
                  <a:schemeClr val="bg1"/>
                </a:solidFill>
              </a:rPr>
              <a:t> </a:t>
            </a:r>
            <a:r>
              <a:rPr lang="en-US" sz="3800" b="1" dirty="0" err="1" smtClean="0">
                <a:solidFill>
                  <a:schemeClr val="bg1"/>
                </a:solidFill>
              </a:rPr>
              <a:t>timbul</a:t>
            </a:r>
            <a:r>
              <a:rPr lang="en-US" sz="3800" b="1" dirty="0" smtClean="0">
                <a:solidFill>
                  <a:schemeClr val="bg1"/>
                </a:solidFill>
              </a:rPr>
              <a:t> </a:t>
            </a:r>
            <a:r>
              <a:rPr lang="en-US" sz="3800" b="1" dirty="0" err="1" smtClean="0">
                <a:solidFill>
                  <a:schemeClr val="bg1"/>
                </a:solidFill>
              </a:rPr>
              <a:t>karena</a:t>
            </a:r>
            <a:r>
              <a:rPr lang="en-US" sz="3800" b="1" dirty="0" smtClean="0">
                <a:solidFill>
                  <a:schemeClr val="bg1"/>
                </a:solidFill>
              </a:rPr>
              <a:t> </a:t>
            </a:r>
            <a:r>
              <a:rPr lang="en-US" sz="3800" b="1" dirty="0" err="1" smtClean="0">
                <a:solidFill>
                  <a:schemeClr val="bg1"/>
                </a:solidFill>
              </a:rPr>
              <a:t>layanan</a:t>
            </a:r>
            <a:r>
              <a:rPr lang="en-US" sz="3800" b="1" dirty="0" smtClean="0">
                <a:solidFill>
                  <a:schemeClr val="bg1"/>
                </a:solidFill>
              </a:rPr>
              <a:t> yang </a:t>
            </a:r>
            <a:r>
              <a:rPr lang="en-US" sz="3800" b="1" dirty="0" err="1" smtClean="0">
                <a:solidFill>
                  <a:schemeClr val="bg1"/>
                </a:solidFill>
              </a:rPr>
              <a:t>memuaskan</a:t>
            </a:r>
            <a:r>
              <a:rPr lang="en-US" sz="3800" b="1" dirty="0" smtClean="0">
                <a:solidFill>
                  <a:schemeClr val="bg1"/>
                </a:solidFill>
              </a:rPr>
              <a:t>, </a:t>
            </a:r>
            <a:r>
              <a:rPr lang="en-US" sz="3800" b="1" dirty="0" err="1" smtClean="0">
                <a:solidFill>
                  <a:schemeClr val="bg1"/>
                </a:solidFill>
              </a:rPr>
              <a:t>tempat</a:t>
            </a:r>
            <a:r>
              <a:rPr lang="en-US" sz="3800" b="1" dirty="0" smtClean="0">
                <a:solidFill>
                  <a:schemeClr val="bg1"/>
                </a:solidFill>
              </a:rPr>
              <a:t> </a:t>
            </a:r>
            <a:r>
              <a:rPr lang="en-US" sz="3800" b="1" dirty="0" err="1" smtClean="0">
                <a:solidFill>
                  <a:schemeClr val="bg1"/>
                </a:solidFill>
              </a:rPr>
              <a:t>lebih</a:t>
            </a:r>
            <a:r>
              <a:rPr lang="en-US" sz="3800" b="1" dirty="0" smtClean="0">
                <a:solidFill>
                  <a:schemeClr val="bg1"/>
                </a:solidFill>
              </a:rPr>
              <a:t> </a:t>
            </a:r>
            <a:r>
              <a:rPr lang="en-US" sz="3800" b="1" dirty="0" err="1" smtClean="0">
                <a:solidFill>
                  <a:schemeClr val="bg1"/>
                </a:solidFill>
              </a:rPr>
              <a:t>dekat</a:t>
            </a:r>
            <a:r>
              <a:rPr lang="en-US" sz="3800" b="1" dirty="0" smtClean="0">
                <a:solidFill>
                  <a:schemeClr val="bg1"/>
                </a:solidFill>
              </a:rPr>
              <a:t>, </a:t>
            </a:r>
            <a:r>
              <a:rPr lang="en-US" sz="3800" b="1" dirty="0" err="1" smtClean="0">
                <a:solidFill>
                  <a:schemeClr val="bg1"/>
                </a:solidFill>
              </a:rPr>
              <a:t>cukup</a:t>
            </a:r>
            <a:r>
              <a:rPr lang="en-US" sz="3800" b="1" dirty="0" smtClean="0">
                <a:solidFill>
                  <a:schemeClr val="bg1"/>
                </a:solidFill>
              </a:rPr>
              <a:t> </a:t>
            </a:r>
            <a:r>
              <a:rPr lang="en-US" sz="3800" b="1" dirty="0" err="1" smtClean="0">
                <a:solidFill>
                  <a:schemeClr val="bg1"/>
                </a:solidFill>
              </a:rPr>
              <a:t>persediaan</a:t>
            </a:r>
            <a:r>
              <a:rPr lang="en-US" sz="3800" b="1" dirty="0" smtClean="0">
                <a:solidFill>
                  <a:schemeClr val="bg1"/>
                </a:solidFill>
              </a:rPr>
              <a:t> </a:t>
            </a:r>
            <a:r>
              <a:rPr lang="en-US" sz="3800" b="1" dirty="0" err="1" smtClean="0">
                <a:solidFill>
                  <a:schemeClr val="bg1"/>
                </a:solidFill>
              </a:rPr>
              <a:t>barang</a:t>
            </a:r>
            <a:r>
              <a:rPr lang="en-US" sz="3800" b="1" dirty="0" smtClean="0">
                <a:solidFill>
                  <a:schemeClr val="bg1"/>
                </a:solidFill>
              </a:rPr>
              <a:t>, </a:t>
            </a:r>
            <a:r>
              <a:rPr lang="en-US" sz="3800" b="1" dirty="0" err="1" smtClean="0">
                <a:solidFill>
                  <a:schemeClr val="bg1"/>
                </a:solidFill>
              </a:rPr>
              <a:t>ada</a:t>
            </a:r>
            <a:r>
              <a:rPr lang="en-US" sz="3800" b="1" dirty="0" smtClean="0">
                <a:solidFill>
                  <a:schemeClr val="bg1"/>
                </a:solidFill>
              </a:rPr>
              <a:t> </a:t>
            </a:r>
            <a:r>
              <a:rPr lang="en-US" sz="3800" b="1" dirty="0" err="1" smtClean="0">
                <a:solidFill>
                  <a:schemeClr val="bg1"/>
                </a:solidFill>
              </a:rPr>
              <a:t>halaman</a:t>
            </a:r>
            <a:r>
              <a:rPr lang="en-US" sz="3800" b="1" dirty="0" smtClean="0">
                <a:solidFill>
                  <a:schemeClr val="bg1"/>
                </a:solidFill>
              </a:rPr>
              <a:t> </a:t>
            </a:r>
            <a:r>
              <a:rPr lang="en-US" sz="3800" b="1" dirty="0" err="1" smtClean="0">
                <a:solidFill>
                  <a:schemeClr val="bg1"/>
                </a:solidFill>
              </a:rPr>
              <a:t>parkir</a:t>
            </a:r>
            <a:r>
              <a:rPr lang="en-US" sz="3800" b="1" dirty="0" smtClean="0">
                <a:solidFill>
                  <a:schemeClr val="bg1"/>
                </a:solidFill>
              </a:rPr>
              <a:t>, </a:t>
            </a:r>
            <a:r>
              <a:rPr lang="en-US" sz="3800" b="1" dirty="0" err="1" smtClean="0">
                <a:solidFill>
                  <a:schemeClr val="bg1"/>
                </a:solidFill>
              </a:rPr>
              <a:t>orang-orang</a:t>
            </a:r>
            <a:r>
              <a:rPr lang="en-US" sz="3800" b="1" dirty="0" smtClean="0">
                <a:solidFill>
                  <a:schemeClr val="bg1"/>
                </a:solidFill>
              </a:rPr>
              <a:t> </a:t>
            </a:r>
            <a:r>
              <a:rPr lang="en-US" sz="3800" b="1" dirty="0" err="1" smtClean="0">
                <a:solidFill>
                  <a:schemeClr val="bg1"/>
                </a:solidFill>
              </a:rPr>
              <a:t>besar</a:t>
            </a:r>
            <a:r>
              <a:rPr lang="en-US" sz="3800" b="1" dirty="0" smtClean="0">
                <a:solidFill>
                  <a:schemeClr val="bg1"/>
                </a:solidFill>
              </a:rPr>
              <a:t> </a:t>
            </a:r>
            <a:r>
              <a:rPr lang="en-US" sz="3800" b="1" dirty="0" err="1" smtClean="0">
                <a:solidFill>
                  <a:schemeClr val="bg1"/>
                </a:solidFill>
              </a:rPr>
              <a:t>suka</a:t>
            </a:r>
            <a:r>
              <a:rPr lang="en-US" sz="3800" b="1" dirty="0" smtClean="0">
                <a:solidFill>
                  <a:schemeClr val="bg1"/>
                </a:solidFill>
              </a:rPr>
              <a:t> </a:t>
            </a:r>
            <a:r>
              <a:rPr lang="en-US" sz="3800" b="1" dirty="0" err="1" smtClean="0">
                <a:solidFill>
                  <a:schemeClr val="bg1"/>
                </a:solidFill>
              </a:rPr>
              <a:t>belanja</a:t>
            </a:r>
            <a:r>
              <a:rPr lang="en-US" sz="3800" b="1" dirty="0" smtClean="0">
                <a:solidFill>
                  <a:schemeClr val="bg1"/>
                </a:solidFill>
              </a:rPr>
              <a:t> </a:t>
            </a:r>
            <a:r>
              <a:rPr lang="en-US" sz="3800" b="1" dirty="0" err="1" smtClean="0">
                <a:solidFill>
                  <a:schemeClr val="bg1"/>
                </a:solidFill>
              </a:rPr>
              <a:t>kesana</a:t>
            </a:r>
            <a:r>
              <a:rPr lang="en-US" sz="3800" b="1" dirty="0" smtClean="0">
                <a:solidFill>
                  <a:schemeClr val="bg1"/>
                </a:solidFill>
              </a:rPr>
              <a:t>.</a:t>
            </a:r>
            <a:endParaRPr lang="en-US" sz="3800" b="1" dirty="0">
              <a:solidFill>
                <a:schemeClr val="bg1"/>
              </a:solidFill>
            </a:endParaRPr>
          </a:p>
        </p:txBody>
      </p:sp>
    </p:spTree>
    <p:extLst>
      <p:ext uri="{BB962C8B-B14F-4D97-AF65-F5344CB8AC3E}">
        <p14:creationId xmlns="" xmlns:p14="http://schemas.microsoft.com/office/powerpoint/2010/main" val="3552338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bwMode="auto">
          <a:xfrm>
            <a:off x="0" y="260648"/>
            <a:ext cx="9144000" cy="565041"/>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lang="en-US" sz="3600" b="1" dirty="0" smtClean="0">
                <a:solidFill>
                  <a:srgbClr val="FF0000"/>
                </a:solidFill>
                <a:effectLst>
                  <a:outerShdw blurRad="38100" dist="38100" dir="2700000" algn="tl">
                    <a:srgbClr val="000000">
                      <a:alpha val="43137"/>
                    </a:srgbClr>
                  </a:outerShdw>
                </a:effectLst>
              </a:rPr>
              <a:t>Selling</a:t>
            </a:r>
            <a:r>
              <a:rPr lang="en-US" sz="3600" b="1" dirty="0" smtClean="0">
                <a:solidFill>
                  <a:schemeClr val="tx2">
                    <a:lumMod val="75000"/>
                  </a:schemeClr>
                </a:solidFill>
                <a:effectLst>
                  <a:outerShdw blurRad="38100" dist="38100" dir="2700000" algn="tl">
                    <a:srgbClr val="000000">
                      <a:alpha val="43137"/>
                    </a:srgbClr>
                  </a:outerShdw>
                </a:effectLst>
              </a:rPr>
              <a:t> </a:t>
            </a:r>
            <a:r>
              <a:rPr lang="en-US" sz="3600" b="1" dirty="0" smtClean="0">
                <a:solidFill>
                  <a:schemeClr val="bg1">
                    <a:lumMod val="50000"/>
                  </a:schemeClr>
                </a:solidFill>
                <a:effectLst>
                  <a:outerShdw blurRad="38100" dist="38100" dir="2700000" algn="tl">
                    <a:srgbClr val="000000">
                      <a:alpha val="43137"/>
                    </a:srgbClr>
                  </a:outerShdw>
                </a:effectLst>
              </a:rPr>
              <a:t>&amp; Buying </a:t>
            </a:r>
            <a:r>
              <a:rPr lang="en-US" sz="3600" b="1" dirty="0" smtClean="0">
                <a:solidFill>
                  <a:schemeClr val="tx1"/>
                </a:solidFill>
                <a:effectLst>
                  <a:outerShdw blurRad="38100" dist="38100" dir="2700000" algn="tl">
                    <a:srgbClr val="000000">
                      <a:alpha val="43137"/>
                    </a:srgbClr>
                  </a:outerShdw>
                </a:effectLst>
              </a:rPr>
              <a:t>Process</a:t>
            </a:r>
          </a:p>
        </p:txBody>
      </p:sp>
      <p:sp>
        <p:nvSpPr>
          <p:cNvPr id="19459" name="Rectangle 3"/>
          <p:cNvSpPr>
            <a:spLocks noGrp="1" noChangeArrowheads="1"/>
          </p:cNvSpPr>
          <p:nvPr>
            <p:ph type="body" sz="half" idx="4294967295"/>
          </p:nvPr>
        </p:nvSpPr>
        <p:spPr bwMode="auto">
          <a:xfrm>
            <a:off x="652382" y="1171370"/>
            <a:ext cx="7704856" cy="381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r>
              <a:rPr lang="en-US" sz="1800" b="1" dirty="0" err="1" smtClean="0"/>
              <a:t>Proses</a:t>
            </a:r>
            <a:r>
              <a:rPr lang="en-US" sz="1800" b="1" dirty="0" smtClean="0"/>
              <a:t> </a:t>
            </a:r>
            <a:r>
              <a:rPr lang="en-US" sz="1800" b="1" dirty="0" err="1" smtClean="0"/>
              <a:t>menjual</a:t>
            </a:r>
            <a:r>
              <a:rPr lang="en-US" sz="1800" b="1" dirty="0" smtClean="0"/>
              <a:t> </a:t>
            </a:r>
            <a:r>
              <a:rPr lang="en-US" sz="1800" b="1" dirty="0" err="1" smtClean="0"/>
              <a:t>dimulai</a:t>
            </a:r>
            <a:r>
              <a:rPr lang="en-US" sz="1800" b="1" dirty="0" smtClean="0"/>
              <a:t> </a:t>
            </a:r>
            <a:r>
              <a:rPr lang="en-US" sz="1800" b="1" dirty="0" err="1" smtClean="0"/>
              <a:t>dari</a:t>
            </a:r>
            <a:r>
              <a:rPr lang="en-US" sz="1800" b="1" dirty="0" smtClean="0"/>
              <a:t> </a:t>
            </a:r>
            <a:r>
              <a:rPr lang="en-US" sz="1800" b="1" dirty="0" err="1" smtClean="0"/>
              <a:t>memahami</a:t>
            </a:r>
            <a:r>
              <a:rPr lang="en-US" sz="1800" b="1" dirty="0" smtClean="0"/>
              <a:t> </a:t>
            </a:r>
            <a:r>
              <a:rPr lang="en-US" sz="1800" b="1" dirty="0" err="1" smtClean="0"/>
              <a:t>proses</a:t>
            </a:r>
            <a:r>
              <a:rPr lang="en-US" sz="1800" b="1" dirty="0" smtClean="0"/>
              <a:t> </a:t>
            </a:r>
            <a:r>
              <a:rPr lang="en-US" sz="1800" b="1" dirty="0" err="1" smtClean="0"/>
              <a:t>pelanggan</a:t>
            </a:r>
            <a:r>
              <a:rPr lang="en-US" sz="1800" b="1" dirty="0" smtClean="0"/>
              <a:t> </a:t>
            </a:r>
            <a:r>
              <a:rPr lang="en-US" sz="1800" b="1" dirty="0" err="1" smtClean="0"/>
              <a:t>membeli</a:t>
            </a:r>
            <a:endParaRPr lang="en-US" sz="1800" b="1" dirty="0" smtClean="0"/>
          </a:p>
        </p:txBody>
      </p:sp>
      <p:grpSp>
        <p:nvGrpSpPr>
          <p:cNvPr id="19460" name="Group 36"/>
          <p:cNvGrpSpPr>
            <a:grpSpLocks/>
          </p:cNvGrpSpPr>
          <p:nvPr/>
        </p:nvGrpSpPr>
        <p:grpSpPr bwMode="auto">
          <a:xfrm>
            <a:off x="457200" y="2320925"/>
            <a:ext cx="6989763" cy="1031875"/>
            <a:chOff x="457200" y="2108076"/>
            <a:chExt cx="6989960" cy="1032272"/>
          </a:xfrm>
          <a:solidFill>
            <a:srgbClr val="FF0000"/>
          </a:solidFill>
        </p:grpSpPr>
        <p:sp>
          <p:nvSpPr>
            <p:cNvPr id="4" name="AutoShape 19"/>
            <p:cNvSpPr>
              <a:spLocks noChangeArrowheads="1"/>
            </p:cNvSpPr>
            <p:nvPr/>
          </p:nvSpPr>
          <p:spPr bwMode="auto">
            <a:xfrm>
              <a:off x="457200" y="2108076"/>
              <a:ext cx="1558969" cy="1032272"/>
            </a:xfrm>
            <a:prstGeom prst="chevron">
              <a:avLst>
                <a:gd name="adj" fmla="val 31154"/>
              </a:avLst>
            </a:prstGeom>
            <a:grpFill/>
            <a:ln w="9525">
              <a:solidFill>
                <a:srgbClr val="FFFFFF"/>
              </a:solidFill>
              <a:miter lim="800000"/>
              <a:headEnd/>
              <a:tailEnd/>
            </a:ln>
            <a:effectLst/>
          </p:spPr>
          <p:txBody>
            <a:bodyPr wrap="none" anchor="ctr"/>
            <a:lstStyle/>
            <a:p>
              <a:pPr algn="ctr">
                <a:defRPr/>
              </a:pPr>
              <a:endParaRPr lang="en-US" sz="1200" dirty="0">
                <a:solidFill>
                  <a:schemeClr val="bg1"/>
                </a:solidFill>
                <a:latin typeface="+mn-lt"/>
              </a:endParaRPr>
            </a:p>
          </p:txBody>
        </p:sp>
        <p:sp>
          <p:nvSpPr>
            <p:cNvPr id="5" name="AutoShape 19"/>
            <p:cNvSpPr>
              <a:spLocks noChangeArrowheads="1"/>
            </p:cNvSpPr>
            <p:nvPr/>
          </p:nvSpPr>
          <p:spPr bwMode="auto">
            <a:xfrm>
              <a:off x="1554194" y="2108076"/>
              <a:ext cx="1558969" cy="1032272"/>
            </a:xfrm>
            <a:prstGeom prst="chevron">
              <a:avLst>
                <a:gd name="adj" fmla="val 31154"/>
              </a:avLst>
            </a:prstGeom>
            <a:grpFill/>
            <a:ln w="9525">
              <a:solidFill>
                <a:srgbClr val="FFFFFF"/>
              </a:solidFill>
              <a:miter lim="800000"/>
              <a:headEnd/>
              <a:tailEnd/>
            </a:ln>
            <a:effectLst/>
          </p:spPr>
          <p:txBody>
            <a:bodyPr wrap="none" anchor="ctr"/>
            <a:lstStyle/>
            <a:p>
              <a:pPr algn="ctr">
                <a:defRPr/>
              </a:pPr>
              <a:endParaRPr lang="en-US" sz="1200" dirty="0">
                <a:solidFill>
                  <a:schemeClr val="bg1"/>
                </a:solidFill>
                <a:latin typeface="+mn-lt"/>
              </a:endParaRPr>
            </a:p>
          </p:txBody>
        </p:sp>
        <p:sp>
          <p:nvSpPr>
            <p:cNvPr id="6" name="AutoShape 24"/>
            <p:cNvSpPr>
              <a:spLocks noChangeArrowheads="1"/>
            </p:cNvSpPr>
            <p:nvPr/>
          </p:nvSpPr>
          <p:spPr bwMode="auto">
            <a:xfrm>
              <a:off x="2651187" y="2108076"/>
              <a:ext cx="1558969" cy="1032272"/>
            </a:xfrm>
            <a:prstGeom prst="chevron">
              <a:avLst>
                <a:gd name="adj" fmla="val 31154"/>
              </a:avLst>
            </a:prstGeom>
            <a:grpFill/>
            <a:ln w="9525">
              <a:solidFill>
                <a:srgbClr val="FFFFFF"/>
              </a:solidFill>
              <a:miter lim="800000"/>
              <a:headEnd/>
              <a:tailEnd/>
            </a:ln>
            <a:effectLst/>
          </p:spPr>
          <p:txBody>
            <a:bodyPr wrap="none" anchor="ctr"/>
            <a:lstStyle/>
            <a:p>
              <a:pPr algn="ctr">
                <a:defRPr/>
              </a:pPr>
              <a:r>
                <a:rPr lang="en-US" sz="1200" dirty="0">
                  <a:solidFill>
                    <a:schemeClr val="bg1"/>
                  </a:solidFill>
                  <a:latin typeface="+mn-lt"/>
                </a:rPr>
                <a:t>         </a:t>
              </a:r>
            </a:p>
          </p:txBody>
        </p:sp>
        <p:sp>
          <p:nvSpPr>
            <p:cNvPr id="7" name="AutoShape 25"/>
            <p:cNvSpPr>
              <a:spLocks noChangeArrowheads="1"/>
            </p:cNvSpPr>
            <p:nvPr/>
          </p:nvSpPr>
          <p:spPr bwMode="auto">
            <a:xfrm>
              <a:off x="3748181" y="2108076"/>
              <a:ext cx="1557381" cy="1032272"/>
            </a:xfrm>
            <a:prstGeom prst="chevron">
              <a:avLst>
                <a:gd name="adj" fmla="val 31154"/>
              </a:avLst>
            </a:prstGeom>
            <a:grpFill/>
            <a:ln w="9525">
              <a:solidFill>
                <a:srgbClr val="FFFFFF"/>
              </a:solidFill>
              <a:miter lim="800000"/>
              <a:headEnd/>
              <a:tailEnd/>
            </a:ln>
            <a:effectLst/>
          </p:spPr>
          <p:txBody>
            <a:bodyPr wrap="none" anchor="ctr"/>
            <a:lstStyle/>
            <a:p>
              <a:pPr algn="ctr">
                <a:defRPr/>
              </a:pPr>
              <a:endParaRPr lang="en-US" sz="1200" dirty="0">
                <a:solidFill>
                  <a:schemeClr val="bg1"/>
                </a:solidFill>
                <a:latin typeface="+mn-lt"/>
              </a:endParaRPr>
            </a:p>
          </p:txBody>
        </p:sp>
        <p:sp>
          <p:nvSpPr>
            <p:cNvPr id="8" name="AutoShape 26"/>
            <p:cNvSpPr>
              <a:spLocks noChangeArrowheads="1"/>
            </p:cNvSpPr>
            <p:nvPr/>
          </p:nvSpPr>
          <p:spPr bwMode="auto">
            <a:xfrm>
              <a:off x="4843587" y="2108076"/>
              <a:ext cx="1558969" cy="1032272"/>
            </a:xfrm>
            <a:prstGeom prst="chevron">
              <a:avLst>
                <a:gd name="adj" fmla="val 31154"/>
              </a:avLst>
            </a:prstGeom>
            <a:grpFill/>
            <a:ln w="9525">
              <a:solidFill>
                <a:srgbClr val="FFFFFF"/>
              </a:solidFill>
              <a:miter lim="800000"/>
              <a:headEnd/>
              <a:tailEnd/>
            </a:ln>
            <a:effectLst/>
          </p:spPr>
          <p:txBody>
            <a:bodyPr wrap="none" anchor="ctr"/>
            <a:lstStyle/>
            <a:p>
              <a:pPr algn="ctr">
                <a:defRPr/>
              </a:pPr>
              <a:r>
                <a:rPr lang="en-US" sz="1200" dirty="0">
                  <a:solidFill>
                    <a:schemeClr val="bg1"/>
                  </a:solidFill>
                  <a:latin typeface="+mn-lt"/>
                </a:rPr>
                <a:t>         </a:t>
              </a:r>
            </a:p>
          </p:txBody>
        </p:sp>
        <p:sp>
          <p:nvSpPr>
            <p:cNvPr id="9" name="AutoShape 27"/>
            <p:cNvSpPr>
              <a:spLocks noChangeArrowheads="1"/>
            </p:cNvSpPr>
            <p:nvPr/>
          </p:nvSpPr>
          <p:spPr bwMode="auto">
            <a:xfrm>
              <a:off x="5940580" y="2108076"/>
              <a:ext cx="1506580" cy="1032272"/>
            </a:xfrm>
            <a:prstGeom prst="chevron">
              <a:avLst>
                <a:gd name="adj" fmla="val 31154"/>
              </a:avLst>
            </a:prstGeom>
            <a:grpFill/>
            <a:ln w="9525">
              <a:solidFill>
                <a:srgbClr val="FFFFFF"/>
              </a:solidFill>
              <a:miter lim="800000"/>
              <a:headEnd/>
              <a:tailEnd/>
            </a:ln>
            <a:effectLst/>
          </p:spPr>
          <p:txBody>
            <a:bodyPr wrap="none" anchor="ctr"/>
            <a:lstStyle/>
            <a:p>
              <a:pPr algn="ctr">
                <a:defRPr/>
              </a:pPr>
              <a:r>
                <a:rPr lang="en-US" sz="1200" dirty="0">
                  <a:solidFill>
                    <a:schemeClr val="bg1"/>
                  </a:solidFill>
                  <a:latin typeface="+mn-lt"/>
                </a:rPr>
                <a:t>         </a:t>
              </a:r>
            </a:p>
          </p:txBody>
        </p:sp>
        <p:sp>
          <p:nvSpPr>
            <p:cNvPr id="10" name="TextBox 9"/>
            <p:cNvSpPr txBox="1"/>
            <p:nvPr/>
          </p:nvSpPr>
          <p:spPr>
            <a:xfrm>
              <a:off x="1830852" y="2514632"/>
              <a:ext cx="1135279" cy="277106"/>
            </a:xfrm>
            <a:prstGeom prst="rect">
              <a:avLst/>
            </a:prstGeom>
            <a:noFill/>
          </p:spPr>
          <p:txBody>
            <a:bodyPr wrap="none">
              <a:spAutoFit/>
            </a:bodyPr>
            <a:lstStyle/>
            <a:p>
              <a:pPr algn="ctr">
                <a:defRPr/>
              </a:pPr>
              <a:r>
                <a:rPr lang="en-US" sz="1200" b="1" dirty="0">
                  <a:solidFill>
                    <a:schemeClr val="bg1"/>
                  </a:solidFill>
                  <a:latin typeface="+mn-lt"/>
                </a:rPr>
                <a:t>Approaching</a:t>
              </a:r>
            </a:p>
          </p:txBody>
        </p:sp>
        <p:sp>
          <p:nvSpPr>
            <p:cNvPr id="11" name="TextBox 10"/>
            <p:cNvSpPr txBox="1"/>
            <p:nvPr/>
          </p:nvSpPr>
          <p:spPr>
            <a:xfrm>
              <a:off x="3107702" y="2514632"/>
              <a:ext cx="768182" cy="277106"/>
            </a:xfrm>
            <a:prstGeom prst="rect">
              <a:avLst/>
            </a:prstGeom>
            <a:noFill/>
          </p:spPr>
          <p:txBody>
            <a:bodyPr wrap="none">
              <a:spAutoFit/>
            </a:bodyPr>
            <a:lstStyle/>
            <a:p>
              <a:pPr algn="ctr">
                <a:defRPr/>
              </a:pPr>
              <a:r>
                <a:rPr lang="en-US" sz="1200" b="1" dirty="0">
                  <a:solidFill>
                    <a:schemeClr val="bg1"/>
                  </a:solidFill>
                  <a:latin typeface="+mn-lt"/>
                </a:rPr>
                <a:t>Probing</a:t>
              </a:r>
            </a:p>
          </p:txBody>
        </p:sp>
        <p:sp>
          <p:nvSpPr>
            <p:cNvPr id="12" name="TextBox 11"/>
            <p:cNvSpPr txBox="1"/>
            <p:nvPr/>
          </p:nvSpPr>
          <p:spPr>
            <a:xfrm>
              <a:off x="3996036" y="2439992"/>
              <a:ext cx="1116042" cy="461843"/>
            </a:xfrm>
            <a:prstGeom prst="rect">
              <a:avLst/>
            </a:prstGeom>
            <a:noFill/>
          </p:spPr>
          <p:txBody>
            <a:bodyPr wrap="none">
              <a:spAutoFit/>
            </a:bodyPr>
            <a:lstStyle/>
            <a:p>
              <a:pPr algn="ctr">
                <a:defRPr/>
              </a:pPr>
              <a:r>
                <a:rPr lang="en-US" sz="1200" b="1" dirty="0">
                  <a:solidFill>
                    <a:schemeClr val="bg1"/>
                  </a:solidFill>
                  <a:latin typeface="+mn-lt"/>
                </a:rPr>
                <a:t>Sales</a:t>
              </a:r>
            </a:p>
            <a:p>
              <a:pPr algn="ctr">
                <a:defRPr/>
              </a:pPr>
              <a:r>
                <a:rPr lang="en-US" sz="1200" b="1" dirty="0">
                  <a:solidFill>
                    <a:schemeClr val="bg1"/>
                  </a:solidFill>
                  <a:latin typeface="+mn-lt"/>
                </a:rPr>
                <a:t>Presentation</a:t>
              </a:r>
            </a:p>
          </p:txBody>
        </p:sp>
        <p:sp>
          <p:nvSpPr>
            <p:cNvPr id="13" name="TextBox 12"/>
            <p:cNvSpPr txBox="1"/>
            <p:nvPr/>
          </p:nvSpPr>
          <p:spPr>
            <a:xfrm>
              <a:off x="5253442" y="2459049"/>
              <a:ext cx="896425" cy="461843"/>
            </a:xfrm>
            <a:prstGeom prst="rect">
              <a:avLst/>
            </a:prstGeom>
            <a:noFill/>
          </p:spPr>
          <p:txBody>
            <a:bodyPr wrap="none">
              <a:spAutoFit/>
            </a:bodyPr>
            <a:lstStyle/>
            <a:p>
              <a:pPr algn="ctr">
                <a:defRPr/>
              </a:pPr>
              <a:r>
                <a:rPr lang="en-US" sz="1200" b="1" dirty="0">
                  <a:solidFill>
                    <a:schemeClr val="bg1"/>
                  </a:solidFill>
                  <a:latin typeface="+mn-lt"/>
                </a:rPr>
                <a:t>Handling </a:t>
              </a:r>
            </a:p>
            <a:p>
              <a:pPr algn="ctr">
                <a:defRPr/>
              </a:pPr>
              <a:r>
                <a:rPr lang="en-US" sz="1200" b="1" dirty="0">
                  <a:solidFill>
                    <a:schemeClr val="bg1"/>
                  </a:solidFill>
                  <a:latin typeface="+mn-lt"/>
                </a:rPr>
                <a:t>Objection</a:t>
              </a:r>
            </a:p>
          </p:txBody>
        </p:sp>
        <p:sp>
          <p:nvSpPr>
            <p:cNvPr id="14" name="TextBox 13"/>
            <p:cNvSpPr txBox="1"/>
            <p:nvPr/>
          </p:nvSpPr>
          <p:spPr>
            <a:xfrm>
              <a:off x="6300357" y="2466592"/>
              <a:ext cx="750547" cy="461843"/>
            </a:xfrm>
            <a:prstGeom prst="rect">
              <a:avLst/>
            </a:prstGeom>
            <a:noFill/>
          </p:spPr>
          <p:txBody>
            <a:bodyPr wrap="none">
              <a:spAutoFit/>
            </a:bodyPr>
            <a:lstStyle/>
            <a:p>
              <a:pPr algn="ctr">
                <a:defRPr/>
              </a:pPr>
              <a:r>
                <a:rPr lang="en-US" sz="1200" b="1" dirty="0">
                  <a:solidFill>
                    <a:schemeClr val="bg1"/>
                  </a:solidFill>
                  <a:latin typeface="+mn-lt"/>
                </a:rPr>
                <a:t>Sales</a:t>
              </a:r>
            </a:p>
            <a:p>
              <a:pPr algn="ctr">
                <a:defRPr/>
              </a:pPr>
              <a:r>
                <a:rPr lang="en-US" sz="1200" b="1" dirty="0">
                  <a:solidFill>
                    <a:schemeClr val="bg1"/>
                  </a:solidFill>
                  <a:latin typeface="+mn-lt"/>
                </a:rPr>
                <a:t>Closing</a:t>
              </a:r>
            </a:p>
          </p:txBody>
        </p:sp>
        <p:sp>
          <p:nvSpPr>
            <p:cNvPr id="15" name="TextBox 14"/>
            <p:cNvSpPr txBox="1"/>
            <p:nvPr/>
          </p:nvSpPr>
          <p:spPr>
            <a:xfrm>
              <a:off x="755584" y="2514632"/>
              <a:ext cx="1074363" cy="277106"/>
            </a:xfrm>
            <a:prstGeom prst="rect">
              <a:avLst/>
            </a:prstGeom>
            <a:noFill/>
          </p:spPr>
          <p:txBody>
            <a:bodyPr wrap="none">
              <a:spAutoFit/>
            </a:bodyPr>
            <a:lstStyle/>
            <a:p>
              <a:pPr algn="ctr">
                <a:defRPr/>
              </a:pPr>
              <a:r>
                <a:rPr lang="en-US" sz="1200" b="1" dirty="0">
                  <a:solidFill>
                    <a:schemeClr val="bg1"/>
                  </a:solidFill>
                  <a:latin typeface="+mn-lt"/>
                </a:rPr>
                <a:t>Prospecting</a:t>
              </a:r>
            </a:p>
          </p:txBody>
        </p:sp>
      </p:grpSp>
      <p:grpSp>
        <p:nvGrpSpPr>
          <p:cNvPr id="19461" name="Group 35"/>
          <p:cNvGrpSpPr>
            <a:grpSpLocks/>
          </p:cNvGrpSpPr>
          <p:nvPr/>
        </p:nvGrpSpPr>
        <p:grpSpPr bwMode="auto">
          <a:xfrm>
            <a:off x="468313" y="4171950"/>
            <a:ext cx="8208962" cy="1033463"/>
            <a:chOff x="469085" y="4172620"/>
            <a:chExt cx="8208190" cy="1032272"/>
          </a:xfrm>
          <a:solidFill>
            <a:schemeClr val="tx1"/>
          </a:solidFill>
        </p:grpSpPr>
        <p:sp>
          <p:nvSpPr>
            <p:cNvPr id="16" name="AutoShape 19"/>
            <p:cNvSpPr>
              <a:spLocks noChangeArrowheads="1"/>
            </p:cNvSpPr>
            <p:nvPr/>
          </p:nvSpPr>
          <p:spPr bwMode="auto">
            <a:xfrm>
              <a:off x="469085" y="4172620"/>
              <a:ext cx="1558778" cy="1032272"/>
            </a:xfrm>
            <a:prstGeom prst="chevron">
              <a:avLst>
                <a:gd name="adj" fmla="val 31154"/>
              </a:avLst>
            </a:prstGeom>
            <a:grpFill/>
            <a:ln w="9525">
              <a:solidFill>
                <a:srgbClr val="FFFFFF"/>
              </a:solidFill>
              <a:miter lim="800000"/>
              <a:headEnd/>
              <a:tailEnd/>
            </a:ln>
            <a:effectLst/>
          </p:spPr>
          <p:txBody>
            <a:bodyPr wrap="none" anchor="ctr"/>
            <a:lstStyle/>
            <a:p>
              <a:pPr algn="ctr">
                <a:defRPr/>
              </a:pPr>
              <a:endParaRPr lang="en-US" sz="1600" b="1" dirty="0">
                <a:solidFill>
                  <a:schemeClr val="bg1"/>
                </a:solidFill>
                <a:latin typeface="+mn-lt"/>
              </a:endParaRPr>
            </a:p>
          </p:txBody>
        </p:sp>
        <p:sp>
          <p:nvSpPr>
            <p:cNvPr id="17" name="AutoShape 19"/>
            <p:cNvSpPr>
              <a:spLocks noChangeArrowheads="1"/>
            </p:cNvSpPr>
            <p:nvPr/>
          </p:nvSpPr>
          <p:spPr bwMode="auto">
            <a:xfrm>
              <a:off x="1565944" y="4172620"/>
              <a:ext cx="1558778" cy="1032272"/>
            </a:xfrm>
            <a:prstGeom prst="chevron">
              <a:avLst>
                <a:gd name="adj" fmla="val 31154"/>
              </a:avLst>
            </a:prstGeom>
            <a:grpFill/>
            <a:ln w="9525">
              <a:solidFill>
                <a:srgbClr val="FFFFFF"/>
              </a:solidFill>
              <a:miter lim="800000"/>
              <a:headEnd/>
              <a:tailEnd/>
            </a:ln>
            <a:effectLst/>
          </p:spPr>
          <p:txBody>
            <a:bodyPr wrap="none" anchor="ctr"/>
            <a:lstStyle/>
            <a:p>
              <a:pPr algn="ctr">
                <a:defRPr/>
              </a:pPr>
              <a:endParaRPr lang="en-US" sz="1600" b="1" dirty="0">
                <a:solidFill>
                  <a:schemeClr val="bg1"/>
                </a:solidFill>
                <a:latin typeface="+mn-lt"/>
              </a:endParaRPr>
            </a:p>
          </p:txBody>
        </p:sp>
        <p:sp>
          <p:nvSpPr>
            <p:cNvPr id="18" name="AutoShape 24"/>
            <p:cNvSpPr>
              <a:spLocks noChangeArrowheads="1"/>
            </p:cNvSpPr>
            <p:nvPr/>
          </p:nvSpPr>
          <p:spPr bwMode="auto">
            <a:xfrm>
              <a:off x="2662804" y="4172620"/>
              <a:ext cx="1557191" cy="1029101"/>
            </a:xfrm>
            <a:prstGeom prst="chevron">
              <a:avLst>
                <a:gd name="adj" fmla="val 31154"/>
              </a:avLst>
            </a:prstGeom>
            <a:grpFill/>
            <a:ln w="9525">
              <a:solidFill>
                <a:srgbClr val="FFFFFF"/>
              </a:solidFill>
              <a:miter lim="800000"/>
              <a:headEnd/>
              <a:tailEnd/>
            </a:ln>
            <a:effectLst/>
          </p:spPr>
          <p:txBody>
            <a:bodyPr wrap="none" anchor="ctr"/>
            <a:lstStyle/>
            <a:p>
              <a:pPr algn="ctr">
                <a:defRPr/>
              </a:pPr>
              <a:r>
                <a:rPr lang="en-US" sz="1600" b="1" dirty="0">
                  <a:solidFill>
                    <a:schemeClr val="bg1"/>
                  </a:solidFill>
                  <a:latin typeface="+mn-lt"/>
                </a:rPr>
                <a:t>         </a:t>
              </a:r>
            </a:p>
          </p:txBody>
        </p:sp>
        <p:sp>
          <p:nvSpPr>
            <p:cNvPr id="19" name="AutoShape 25"/>
            <p:cNvSpPr>
              <a:spLocks noChangeArrowheads="1"/>
            </p:cNvSpPr>
            <p:nvPr/>
          </p:nvSpPr>
          <p:spPr bwMode="auto">
            <a:xfrm>
              <a:off x="3759663" y="4172620"/>
              <a:ext cx="1558778" cy="1029101"/>
            </a:xfrm>
            <a:prstGeom prst="chevron">
              <a:avLst>
                <a:gd name="adj" fmla="val 31154"/>
              </a:avLst>
            </a:prstGeom>
            <a:grpFill/>
            <a:ln w="9525">
              <a:solidFill>
                <a:srgbClr val="FFFFFF"/>
              </a:solidFill>
              <a:miter lim="800000"/>
              <a:headEnd/>
              <a:tailEnd/>
            </a:ln>
            <a:effectLst/>
          </p:spPr>
          <p:txBody>
            <a:bodyPr wrap="none" anchor="ctr"/>
            <a:lstStyle/>
            <a:p>
              <a:pPr algn="ctr">
                <a:defRPr/>
              </a:pPr>
              <a:endParaRPr lang="en-US" sz="1600" b="1" dirty="0">
                <a:solidFill>
                  <a:schemeClr val="bg1"/>
                </a:solidFill>
                <a:latin typeface="+mn-lt"/>
              </a:endParaRPr>
            </a:p>
          </p:txBody>
        </p:sp>
        <p:sp>
          <p:nvSpPr>
            <p:cNvPr id="20" name="AutoShape 26"/>
            <p:cNvSpPr>
              <a:spLocks noChangeArrowheads="1"/>
            </p:cNvSpPr>
            <p:nvPr/>
          </p:nvSpPr>
          <p:spPr bwMode="auto">
            <a:xfrm>
              <a:off x="4856522" y="4172620"/>
              <a:ext cx="2655637" cy="1029101"/>
            </a:xfrm>
            <a:prstGeom prst="chevron">
              <a:avLst>
                <a:gd name="adj" fmla="val 31154"/>
              </a:avLst>
            </a:prstGeom>
            <a:grpFill/>
            <a:ln w="9525">
              <a:solidFill>
                <a:srgbClr val="FFFFFF"/>
              </a:solidFill>
              <a:miter lim="800000"/>
              <a:headEnd/>
              <a:tailEnd/>
            </a:ln>
            <a:effectLst/>
          </p:spPr>
          <p:txBody>
            <a:bodyPr wrap="none" anchor="ctr"/>
            <a:lstStyle/>
            <a:p>
              <a:pPr algn="ctr">
                <a:defRPr/>
              </a:pPr>
              <a:r>
                <a:rPr lang="en-US" sz="1600" b="1" dirty="0">
                  <a:solidFill>
                    <a:schemeClr val="bg1"/>
                  </a:solidFill>
                  <a:latin typeface="+mn-lt"/>
                </a:rPr>
                <a:t>         </a:t>
              </a:r>
            </a:p>
          </p:txBody>
        </p:sp>
        <p:sp>
          <p:nvSpPr>
            <p:cNvPr id="21" name="TextBox 20"/>
            <p:cNvSpPr txBox="1"/>
            <p:nvPr/>
          </p:nvSpPr>
          <p:spPr>
            <a:xfrm>
              <a:off x="1868738" y="4492925"/>
              <a:ext cx="1032558" cy="461133"/>
            </a:xfrm>
            <a:prstGeom prst="rect">
              <a:avLst/>
            </a:prstGeom>
            <a:noFill/>
          </p:spPr>
          <p:txBody>
            <a:bodyPr wrap="none">
              <a:spAutoFit/>
            </a:bodyPr>
            <a:lstStyle/>
            <a:p>
              <a:pPr algn="ctr">
                <a:defRPr/>
              </a:pPr>
              <a:r>
                <a:rPr lang="en-US" sz="1200" b="1" dirty="0">
                  <a:solidFill>
                    <a:schemeClr val="bg1"/>
                  </a:solidFill>
                  <a:latin typeface="+mn-lt"/>
                </a:rPr>
                <a:t>Information</a:t>
              </a:r>
            </a:p>
            <a:p>
              <a:pPr algn="ctr">
                <a:defRPr/>
              </a:pPr>
              <a:r>
                <a:rPr lang="en-US" sz="1200" b="1" dirty="0">
                  <a:solidFill>
                    <a:schemeClr val="bg1"/>
                  </a:solidFill>
                  <a:latin typeface="+mn-lt"/>
                </a:rPr>
                <a:t>Search</a:t>
              </a:r>
            </a:p>
          </p:txBody>
        </p:sp>
        <p:sp>
          <p:nvSpPr>
            <p:cNvPr id="22" name="TextBox 21"/>
            <p:cNvSpPr txBox="1"/>
            <p:nvPr/>
          </p:nvSpPr>
          <p:spPr>
            <a:xfrm>
              <a:off x="2889257" y="4404128"/>
              <a:ext cx="1063013" cy="645586"/>
            </a:xfrm>
            <a:prstGeom prst="rect">
              <a:avLst/>
            </a:prstGeom>
            <a:noFill/>
          </p:spPr>
          <p:txBody>
            <a:bodyPr wrap="none">
              <a:spAutoFit/>
            </a:bodyPr>
            <a:lstStyle/>
            <a:p>
              <a:pPr algn="ctr">
                <a:defRPr/>
              </a:pPr>
              <a:r>
                <a:rPr lang="en-US" sz="1200" b="1" dirty="0">
                  <a:solidFill>
                    <a:schemeClr val="bg1"/>
                  </a:solidFill>
                  <a:latin typeface="+mn-lt"/>
                </a:rPr>
                <a:t>Evaluation</a:t>
              </a:r>
            </a:p>
            <a:p>
              <a:pPr algn="ctr">
                <a:defRPr/>
              </a:pPr>
              <a:r>
                <a:rPr lang="en-US" sz="1200" b="1" dirty="0">
                  <a:solidFill>
                    <a:schemeClr val="bg1"/>
                  </a:solidFill>
                  <a:latin typeface="+mn-lt"/>
                </a:rPr>
                <a:t>Of</a:t>
              </a:r>
            </a:p>
            <a:p>
              <a:pPr algn="ctr">
                <a:defRPr/>
              </a:pPr>
              <a:r>
                <a:rPr lang="en-US" sz="1200" b="1" dirty="0">
                  <a:solidFill>
                    <a:schemeClr val="bg1"/>
                  </a:solidFill>
                  <a:latin typeface="+mn-lt"/>
                </a:rPr>
                <a:t>Alternatives</a:t>
              </a:r>
            </a:p>
          </p:txBody>
        </p:sp>
        <p:sp>
          <p:nvSpPr>
            <p:cNvPr id="23" name="TextBox 22"/>
            <p:cNvSpPr txBox="1"/>
            <p:nvPr/>
          </p:nvSpPr>
          <p:spPr>
            <a:xfrm>
              <a:off x="4171950" y="4505611"/>
              <a:ext cx="875479" cy="461133"/>
            </a:xfrm>
            <a:prstGeom prst="rect">
              <a:avLst/>
            </a:prstGeom>
            <a:noFill/>
          </p:spPr>
          <p:txBody>
            <a:bodyPr wrap="none">
              <a:spAutoFit/>
            </a:bodyPr>
            <a:lstStyle/>
            <a:p>
              <a:pPr algn="ctr">
                <a:defRPr/>
              </a:pPr>
              <a:r>
                <a:rPr lang="en-US" sz="1200" b="1" dirty="0">
                  <a:solidFill>
                    <a:schemeClr val="bg1"/>
                  </a:solidFill>
                  <a:latin typeface="+mn-lt"/>
                </a:rPr>
                <a:t>Purchase</a:t>
              </a:r>
            </a:p>
            <a:p>
              <a:pPr algn="ctr">
                <a:defRPr/>
              </a:pPr>
              <a:r>
                <a:rPr lang="en-US" sz="1200" b="1" dirty="0">
                  <a:solidFill>
                    <a:schemeClr val="bg1"/>
                  </a:solidFill>
                  <a:latin typeface="+mn-lt"/>
                </a:rPr>
                <a:t>Decision</a:t>
              </a:r>
            </a:p>
          </p:txBody>
        </p:sp>
        <p:sp>
          <p:nvSpPr>
            <p:cNvPr id="24" name="TextBox 23"/>
            <p:cNvSpPr txBox="1"/>
            <p:nvPr/>
          </p:nvSpPr>
          <p:spPr>
            <a:xfrm>
              <a:off x="5841843" y="4534153"/>
              <a:ext cx="875479" cy="276680"/>
            </a:xfrm>
            <a:prstGeom prst="rect">
              <a:avLst/>
            </a:prstGeom>
            <a:noFill/>
          </p:spPr>
          <p:txBody>
            <a:bodyPr wrap="none">
              <a:spAutoFit/>
            </a:bodyPr>
            <a:lstStyle/>
            <a:p>
              <a:pPr algn="ctr">
                <a:defRPr/>
              </a:pPr>
              <a:r>
                <a:rPr lang="en-US" sz="1200" b="1" dirty="0">
                  <a:solidFill>
                    <a:schemeClr val="bg1"/>
                  </a:solidFill>
                  <a:latin typeface="+mn-lt"/>
                </a:rPr>
                <a:t>Purchase</a:t>
              </a:r>
            </a:p>
          </p:txBody>
        </p:sp>
        <p:sp>
          <p:nvSpPr>
            <p:cNvPr id="25" name="TextBox 24"/>
            <p:cNvSpPr txBox="1"/>
            <p:nvPr/>
          </p:nvSpPr>
          <p:spPr>
            <a:xfrm>
              <a:off x="747065" y="4488169"/>
              <a:ext cx="1075836" cy="461133"/>
            </a:xfrm>
            <a:prstGeom prst="rect">
              <a:avLst/>
            </a:prstGeom>
            <a:noFill/>
          </p:spPr>
          <p:txBody>
            <a:bodyPr wrap="none">
              <a:spAutoFit/>
            </a:bodyPr>
            <a:lstStyle/>
            <a:p>
              <a:pPr algn="ctr">
                <a:defRPr/>
              </a:pPr>
              <a:r>
                <a:rPr lang="en-US" sz="1200" b="1" dirty="0">
                  <a:solidFill>
                    <a:schemeClr val="bg1"/>
                  </a:solidFill>
                  <a:latin typeface="+mn-lt"/>
                </a:rPr>
                <a:t>Need</a:t>
              </a:r>
            </a:p>
            <a:p>
              <a:pPr algn="ctr">
                <a:defRPr/>
              </a:pPr>
              <a:r>
                <a:rPr lang="en-US" sz="1200" b="1" dirty="0">
                  <a:solidFill>
                    <a:schemeClr val="bg1"/>
                  </a:solidFill>
                  <a:latin typeface="+mn-lt"/>
                </a:rPr>
                <a:t>Recognition</a:t>
              </a:r>
            </a:p>
          </p:txBody>
        </p:sp>
        <p:sp>
          <p:nvSpPr>
            <p:cNvPr id="26" name="AutoShape 27"/>
            <p:cNvSpPr>
              <a:spLocks noChangeArrowheads="1"/>
            </p:cNvSpPr>
            <p:nvPr/>
          </p:nvSpPr>
          <p:spPr bwMode="auto">
            <a:xfrm>
              <a:off x="7116910" y="4172620"/>
              <a:ext cx="1560365" cy="1032272"/>
            </a:xfrm>
            <a:prstGeom prst="chevron">
              <a:avLst>
                <a:gd name="adj" fmla="val 31154"/>
              </a:avLst>
            </a:prstGeom>
            <a:grpFill/>
            <a:ln w="9525">
              <a:solidFill>
                <a:srgbClr val="FFFFFF"/>
              </a:solidFill>
              <a:miter lim="800000"/>
              <a:headEnd/>
              <a:tailEnd/>
            </a:ln>
            <a:effectLst/>
          </p:spPr>
          <p:txBody>
            <a:bodyPr wrap="none" anchor="ctr"/>
            <a:lstStyle/>
            <a:p>
              <a:pPr algn="ctr">
                <a:defRPr/>
              </a:pPr>
              <a:r>
                <a:rPr lang="en-US" sz="1600" b="1" dirty="0">
                  <a:solidFill>
                    <a:schemeClr val="bg1"/>
                  </a:solidFill>
                  <a:latin typeface="+mn-lt"/>
                </a:rPr>
                <a:t>         </a:t>
              </a:r>
            </a:p>
          </p:txBody>
        </p:sp>
        <p:sp>
          <p:nvSpPr>
            <p:cNvPr id="27" name="TextBox 26"/>
            <p:cNvSpPr txBox="1"/>
            <p:nvPr/>
          </p:nvSpPr>
          <p:spPr>
            <a:xfrm>
              <a:off x="7475594" y="4394614"/>
              <a:ext cx="963635" cy="645586"/>
            </a:xfrm>
            <a:prstGeom prst="rect">
              <a:avLst/>
            </a:prstGeom>
            <a:noFill/>
          </p:spPr>
          <p:txBody>
            <a:bodyPr wrap="none">
              <a:spAutoFit/>
            </a:bodyPr>
            <a:lstStyle/>
            <a:p>
              <a:pPr algn="ctr">
                <a:defRPr/>
              </a:pPr>
              <a:r>
                <a:rPr lang="en-US" sz="1200" b="1" dirty="0">
                  <a:solidFill>
                    <a:schemeClr val="bg1"/>
                  </a:solidFill>
                  <a:latin typeface="+mn-lt"/>
                </a:rPr>
                <a:t>Post</a:t>
              </a:r>
            </a:p>
            <a:p>
              <a:pPr algn="ctr">
                <a:defRPr/>
              </a:pPr>
              <a:r>
                <a:rPr lang="en-US" sz="1200" b="1" dirty="0">
                  <a:solidFill>
                    <a:schemeClr val="bg1"/>
                  </a:solidFill>
                  <a:latin typeface="+mn-lt"/>
                </a:rPr>
                <a:t>Purchase</a:t>
              </a:r>
            </a:p>
            <a:p>
              <a:pPr algn="ctr">
                <a:defRPr/>
              </a:pPr>
              <a:r>
                <a:rPr lang="en-US" sz="1200" b="1" dirty="0">
                  <a:solidFill>
                    <a:schemeClr val="bg1"/>
                  </a:solidFill>
                  <a:latin typeface="+mn-lt"/>
                </a:rPr>
                <a:t>Evaluation</a:t>
              </a:r>
            </a:p>
          </p:txBody>
        </p:sp>
      </p:grpSp>
      <p:sp>
        <p:nvSpPr>
          <p:cNvPr id="19462" name="TextBox 82"/>
          <p:cNvSpPr txBox="1">
            <a:spLocks noChangeArrowheads="1"/>
          </p:cNvSpPr>
          <p:nvPr/>
        </p:nvSpPr>
        <p:spPr bwMode="auto">
          <a:xfrm>
            <a:off x="654453" y="1863408"/>
            <a:ext cx="317976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dirty="0">
                <a:latin typeface="Verdana" panose="020B0604030504040204" pitchFamily="34" charset="0"/>
              </a:rPr>
              <a:t>Proses </a:t>
            </a:r>
            <a:r>
              <a:rPr lang="en-US" sz="2400" b="1" dirty="0" err="1">
                <a:latin typeface="Verdana" panose="020B0604030504040204" pitchFamily="34" charset="0"/>
              </a:rPr>
              <a:t>Penjualan</a:t>
            </a:r>
            <a:endParaRPr lang="en-US" sz="2400" b="1" dirty="0">
              <a:latin typeface="Verdana" panose="020B0604030504040204" pitchFamily="34" charset="0"/>
            </a:endParaRPr>
          </a:p>
        </p:txBody>
      </p:sp>
      <p:sp>
        <p:nvSpPr>
          <p:cNvPr id="19463" name="TextBox 83"/>
          <p:cNvSpPr txBox="1">
            <a:spLocks noChangeArrowheads="1"/>
          </p:cNvSpPr>
          <p:nvPr/>
        </p:nvSpPr>
        <p:spPr bwMode="auto">
          <a:xfrm>
            <a:off x="694532" y="5141912"/>
            <a:ext cx="32639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dirty="0">
                <a:latin typeface="Verdana" panose="020B0604030504040204" pitchFamily="34" charset="0"/>
              </a:rPr>
              <a:t>Proses </a:t>
            </a:r>
            <a:r>
              <a:rPr lang="en-US" sz="2400" b="1" dirty="0" err="1">
                <a:latin typeface="Verdana" panose="020B0604030504040204" pitchFamily="34" charset="0"/>
              </a:rPr>
              <a:t>Pembelian</a:t>
            </a:r>
            <a:endParaRPr lang="en-US" sz="2400" b="1" dirty="0">
              <a:latin typeface="Verdana" panose="020B0604030504040204" pitchFamily="34" charset="0"/>
            </a:endParaRPr>
          </a:p>
        </p:txBody>
      </p:sp>
      <p:grpSp>
        <p:nvGrpSpPr>
          <p:cNvPr id="19464" name="Group 37"/>
          <p:cNvGrpSpPr>
            <a:grpSpLocks/>
          </p:cNvGrpSpPr>
          <p:nvPr/>
        </p:nvGrpSpPr>
        <p:grpSpPr bwMode="auto">
          <a:xfrm>
            <a:off x="1585913" y="3352800"/>
            <a:ext cx="5543550" cy="820738"/>
            <a:chOff x="1586291" y="3140348"/>
            <a:chExt cx="5542942" cy="1033537"/>
          </a:xfrm>
        </p:grpSpPr>
        <p:cxnSp>
          <p:nvCxnSpPr>
            <p:cNvPr id="30" name="Straight Connector 29"/>
            <p:cNvCxnSpPr/>
            <p:nvPr/>
          </p:nvCxnSpPr>
          <p:spPr>
            <a:xfrm rot="5400000">
              <a:off x="1072110" y="3656528"/>
              <a:ext cx="1031537" cy="31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179270" y="3655323"/>
              <a:ext cx="1031537"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242778" y="3655323"/>
              <a:ext cx="1031537"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345969" y="3655323"/>
              <a:ext cx="1031537"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612670" y="3655323"/>
              <a:ext cx="1031537"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148294965"/>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733800" y="1149350"/>
            <a:ext cx="5230688" cy="5022850"/>
            <a:chOff x="3733800" y="1149725"/>
            <a:chExt cx="4736523" cy="5022476"/>
          </a:xfrm>
          <a:solidFill>
            <a:srgbClr val="FF0000"/>
          </a:solidFill>
          <a:effectLst>
            <a:outerShdw blurRad="50800" dist="38100" dir="2700000" algn="tl" rotWithShape="0">
              <a:prstClr val="black">
                <a:alpha val="40000"/>
              </a:prstClr>
            </a:outerShdw>
          </a:effectLst>
        </p:grpSpPr>
        <p:sp>
          <p:nvSpPr>
            <p:cNvPr id="28676" name="AutoShape 4"/>
            <p:cNvSpPr>
              <a:spLocks noChangeArrowheads="1"/>
            </p:cNvSpPr>
            <p:nvPr/>
          </p:nvSpPr>
          <p:spPr bwMode="auto">
            <a:xfrm rot="5400000">
              <a:off x="5734583" y="-809788"/>
              <a:ext cx="711147" cy="4630174"/>
            </a:xfrm>
            <a:prstGeom prst="cube">
              <a:avLst>
                <a:gd name="adj" fmla="val 11657"/>
              </a:avLst>
            </a:prstGeom>
            <a:ln>
              <a:headEnd/>
              <a:tailEnd/>
            </a:ln>
          </p:spPr>
          <p:style>
            <a:lnRef idx="1">
              <a:schemeClr val="dk1"/>
            </a:lnRef>
            <a:fillRef idx="2">
              <a:schemeClr val="dk1"/>
            </a:fillRef>
            <a:effectRef idx="1">
              <a:schemeClr val="dk1"/>
            </a:effectRef>
            <a:fontRef idx="minor">
              <a:schemeClr val="dk1"/>
            </a:fontRef>
          </p:style>
          <p:txBody>
            <a:bodyPr rot="10800000" vert="eaVert" wrap="none" lIns="84052" tIns="41315" rIns="84052" bIns="41315" anchor="ctr"/>
            <a:lstStyle/>
            <a:p>
              <a:pPr defTabSz="831980" fontAlgn="auto">
                <a:spcBef>
                  <a:spcPts val="0"/>
                </a:spcBef>
                <a:spcAft>
                  <a:spcPts val="0"/>
                </a:spcAft>
                <a:defRPr/>
              </a:pPr>
              <a:r>
                <a:rPr lang="en-US" b="1" dirty="0">
                  <a:solidFill>
                    <a:srgbClr val="000000"/>
                  </a:solidFill>
                  <a:latin typeface="Arial" charset="0"/>
                  <a:cs typeface="+mn-cs"/>
                </a:rPr>
                <a:t> </a:t>
              </a:r>
              <a:r>
                <a:rPr lang="en-US" sz="2000" b="1" dirty="0">
                  <a:solidFill>
                    <a:srgbClr val="000000"/>
                  </a:solidFill>
                  <a:latin typeface="Arial" charset="0"/>
                  <a:cs typeface="+mn-cs"/>
                </a:rPr>
                <a:t>Step 1.  Preparation</a:t>
              </a:r>
            </a:p>
          </p:txBody>
        </p:sp>
        <p:sp>
          <p:nvSpPr>
            <p:cNvPr id="28677" name="AutoShape 5"/>
            <p:cNvSpPr>
              <a:spLocks noChangeArrowheads="1"/>
            </p:cNvSpPr>
            <p:nvPr/>
          </p:nvSpPr>
          <p:spPr bwMode="auto">
            <a:xfrm rot="5400000">
              <a:off x="5732202" y="-134356"/>
              <a:ext cx="728608" cy="4646046"/>
            </a:xfrm>
            <a:prstGeom prst="cube">
              <a:avLst>
                <a:gd name="adj" fmla="val 11657"/>
              </a:avLst>
            </a:prstGeom>
            <a:ln>
              <a:headEnd/>
              <a:tailEnd/>
            </a:ln>
          </p:spPr>
          <p:style>
            <a:lnRef idx="1">
              <a:schemeClr val="dk1"/>
            </a:lnRef>
            <a:fillRef idx="2">
              <a:schemeClr val="dk1"/>
            </a:fillRef>
            <a:effectRef idx="1">
              <a:schemeClr val="dk1"/>
            </a:effectRef>
            <a:fontRef idx="minor">
              <a:schemeClr val="dk1"/>
            </a:fontRef>
          </p:style>
          <p:txBody>
            <a:bodyPr rot="10800000" vert="eaVert" wrap="none" lIns="84052" tIns="41315" rIns="84052" bIns="41315" anchor="ctr"/>
            <a:lstStyle/>
            <a:p>
              <a:pPr defTabSz="831980" fontAlgn="auto">
                <a:spcBef>
                  <a:spcPts val="0"/>
                </a:spcBef>
                <a:spcAft>
                  <a:spcPts val="0"/>
                </a:spcAft>
                <a:defRPr/>
              </a:pPr>
              <a:r>
                <a:rPr lang="en-US" sz="2000" b="1" dirty="0">
                  <a:solidFill>
                    <a:srgbClr val="000000"/>
                  </a:solidFill>
                  <a:latin typeface="Arial" charset="0"/>
                  <a:cs typeface="+mn-cs"/>
                </a:rPr>
                <a:t> Step 2.  </a:t>
              </a:r>
              <a:r>
                <a:rPr lang="en-US" sz="2000" b="1" dirty="0" smtClean="0">
                  <a:solidFill>
                    <a:srgbClr val="000000"/>
                  </a:solidFill>
                  <a:latin typeface="Arial" charset="0"/>
                  <a:cs typeface="+mn-cs"/>
                </a:rPr>
                <a:t>Introduction (Prospecting)</a:t>
              </a:r>
              <a:endParaRPr lang="en-US" sz="2000" b="1" dirty="0">
                <a:solidFill>
                  <a:srgbClr val="000000"/>
                </a:solidFill>
                <a:latin typeface="Arial" charset="0"/>
                <a:cs typeface="+mn-cs"/>
              </a:endParaRPr>
            </a:p>
          </p:txBody>
        </p:sp>
        <p:sp>
          <p:nvSpPr>
            <p:cNvPr id="28678" name="AutoShape 6"/>
            <p:cNvSpPr>
              <a:spLocks noChangeArrowheads="1"/>
            </p:cNvSpPr>
            <p:nvPr/>
          </p:nvSpPr>
          <p:spPr bwMode="auto">
            <a:xfrm rot="5400000">
              <a:off x="5713154" y="546631"/>
              <a:ext cx="763530" cy="4684142"/>
            </a:xfrm>
            <a:prstGeom prst="cube">
              <a:avLst>
                <a:gd name="adj" fmla="val 11657"/>
              </a:avLst>
            </a:prstGeom>
            <a:ln>
              <a:headEnd/>
              <a:tailEnd/>
            </a:ln>
          </p:spPr>
          <p:style>
            <a:lnRef idx="1">
              <a:schemeClr val="dk1"/>
            </a:lnRef>
            <a:fillRef idx="2">
              <a:schemeClr val="dk1"/>
            </a:fillRef>
            <a:effectRef idx="1">
              <a:schemeClr val="dk1"/>
            </a:effectRef>
            <a:fontRef idx="minor">
              <a:schemeClr val="dk1"/>
            </a:fontRef>
          </p:style>
          <p:txBody>
            <a:bodyPr rot="10800000" vert="eaVert" wrap="none" lIns="84052" tIns="41315" rIns="84052" bIns="41315" anchor="ctr"/>
            <a:lstStyle/>
            <a:p>
              <a:pPr defTabSz="831980" fontAlgn="auto">
                <a:spcBef>
                  <a:spcPts val="0"/>
                </a:spcBef>
                <a:spcAft>
                  <a:spcPts val="0"/>
                </a:spcAft>
                <a:defRPr/>
              </a:pPr>
              <a:r>
                <a:rPr lang="en-US" sz="2000" b="1" dirty="0">
                  <a:solidFill>
                    <a:srgbClr val="000000"/>
                  </a:solidFill>
                  <a:latin typeface="Arial" charset="0"/>
                  <a:cs typeface="+mn-cs"/>
                </a:rPr>
                <a:t> Step 3.  </a:t>
              </a:r>
              <a:r>
                <a:rPr lang="en-US" sz="2000" b="1" dirty="0" smtClean="0">
                  <a:solidFill>
                    <a:srgbClr val="000000"/>
                  </a:solidFill>
                  <a:latin typeface="Arial" charset="0"/>
                  <a:cs typeface="+mn-cs"/>
                </a:rPr>
                <a:t>Questioning (Approaching)</a:t>
              </a:r>
              <a:endParaRPr lang="en-US" sz="2000" b="1" dirty="0">
                <a:solidFill>
                  <a:srgbClr val="000000"/>
                </a:solidFill>
                <a:latin typeface="Arial" charset="0"/>
                <a:cs typeface="+mn-cs"/>
              </a:endParaRPr>
            </a:p>
          </p:txBody>
        </p:sp>
        <p:sp>
          <p:nvSpPr>
            <p:cNvPr id="28679" name="AutoShape 7"/>
            <p:cNvSpPr>
              <a:spLocks noChangeArrowheads="1"/>
            </p:cNvSpPr>
            <p:nvPr/>
          </p:nvSpPr>
          <p:spPr bwMode="auto">
            <a:xfrm rot="5400000">
              <a:off x="5698073" y="1291908"/>
              <a:ext cx="801627" cy="4692078"/>
            </a:xfrm>
            <a:prstGeom prst="cube">
              <a:avLst>
                <a:gd name="adj" fmla="val 11657"/>
              </a:avLst>
            </a:prstGeom>
            <a:ln>
              <a:headEnd/>
              <a:tailEnd/>
            </a:ln>
          </p:spPr>
          <p:style>
            <a:lnRef idx="1">
              <a:schemeClr val="dk1"/>
            </a:lnRef>
            <a:fillRef idx="2">
              <a:schemeClr val="dk1"/>
            </a:fillRef>
            <a:effectRef idx="1">
              <a:schemeClr val="dk1"/>
            </a:effectRef>
            <a:fontRef idx="minor">
              <a:schemeClr val="dk1"/>
            </a:fontRef>
          </p:style>
          <p:txBody>
            <a:bodyPr rot="10800000" vert="eaVert" wrap="none" lIns="84052" tIns="41315" rIns="84052" bIns="41315" anchor="ctr"/>
            <a:lstStyle/>
            <a:p>
              <a:pPr defTabSz="831980" fontAlgn="auto">
                <a:spcBef>
                  <a:spcPts val="0"/>
                </a:spcBef>
                <a:spcAft>
                  <a:spcPts val="0"/>
                </a:spcAft>
                <a:defRPr/>
              </a:pPr>
              <a:r>
                <a:rPr lang="en-US" sz="2000" b="1" dirty="0">
                  <a:solidFill>
                    <a:srgbClr val="000000"/>
                  </a:solidFill>
                  <a:latin typeface="Arial" charset="0"/>
                  <a:cs typeface="+mn-cs"/>
                </a:rPr>
                <a:t> Step 4.  </a:t>
              </a:r>
              <a:r>
                <a:rPr lang="en-US" sz="2000" b="1" dirty="0" smtClean="0">
                  <a:solidFill>
                    <a:srgbClr val="000000"/>
                  </a:solidFill>
                  <a:latin typeface="Arial" charset="0"/>
                  <a:cs typeface="+mn-cs"/>
                </a:rPr>
                <a:t>Probing &amp; Presentation  </a:t>
              </a:r>
              <a:endParaRPr lang="en-US" sz="2000" b="1" dirty="0">
                <a:solidFill>
                  <a:srgbClr val="000000"/>
                </a:solidFill>
                <a:latin typeface="Arial" charset="0"/>
                <a:cs typeface="+mn-cs"/>
              </a:endParaRPr>
            </a:p>
          </p:txBody>
        </p:sp>
        <p:sp>
          <p:nvSpPr>
            <p:cNvPr id="14" name="AutoShape 4"/>
            <p:cNvSpPr>
              <a:spLocks noChangeArrowheads="1"/>
            </p:cNvSpPr>
            <p:nvPr/>
          </p:nvSpPr>
          <p:spPr bwMode="auto">
            <a:xfrm rot="5400000">
              <a:off x="5742520" y="2009404"/>
              <a:ext cx="711147" cy="4719062"/>
            </a:xfrm>
            <a:prstGeom prst="cube">
              <a:avLst>
                <a:gd name="adj" fmla="val 11657"/>
              </a:avLst>
            </a:prstGeom>
            <a:ln>
              <a:headEnd/>
              <a:tailEnd/>
            </a:ln>
          </p:spPr>
          <p:style>
            <a:lnRef idx="1">
              <a:schemeClr val="dk1"/>
            </a:lnRef>
            <a:fillRef idx="2">
              <a:schemeClr val="dk1"/>
            </a:fillRef>
            <a:effectRef idx="1">
              <a:schemeClr val="dk1"/>
            </a:effectRef>
            <a:fontRef idx="minor">
              <a:schemeClr val="dk1"/>
            </a:fontRef>
          </p:style>
          <p:txBody>
            <a:bodyPr rot="10800000" vert="eaVert" wrap="none" lIns="84052" tIns="41315" rIns="84052" bIns="41315" anchor="ctr"/>
            <a:lstStyle/>
            <a:p>
              <a:pPr defTabSz="831980" fontAlgn="auto">
                <a:spcBef>
                  <a:spcPts val="0"/>
                </a:spcBef>
                <a:spcAft>
                  <a:spcPts val="0"/>
                </a:spcAft>
                <a:defRPr/>
              </a:pPr>
              <a:r>
                <a:rPr lang="en-US" b="1" dirty="0">
                  <a:solidFill>
                    <a:srgbClr val="000000"/>
                  </a:solidFill>
                  <a:latin typeface="Arial" charset="0"/>
                  <a:cs typeface="+mn-cs"/>
                </a:rPr>
                <a:t> </a:t>
              </a:r>
              <a:r>
                <a:rPr lang="en-US" sz="2000" b="1" dirty="0">
                  <a:solidFill>
                    <a:srgbClr val="000000"/>
                  </a:solidFill>
                  <a:latin typeface="Arial" charset="0"/>
                  <a:cs typeface="+mn-cs"/>
                </a:rPr>
                <a:t>Step 5.   Handling Objections</a:t>
              </a:r>
            </a:p>
          </p:txBody>
        </p:sp>
        <p:sp>
          <p:nvSpPr>
            <p:cNvPr id="15" name="AutoShape 5"/>
            <p:cNvSpPr>
              <a:spLocks noChangeArrowheads="1"/>
            </p:cNvSpPr>
            <p:nvPr/>
          </p:nvSpPr>
          <p:spPr bwMode="auto">
            <a:xfrm rot="5400000">
              <a:off x="5737757" y="2707853"/>
              <a:ext cx="728609" cy="4736523"/>
            </a:xfrm>
            <a:prstGeom prst="cube">
              <a:avLst>
                <a:gd name="adj" fmla="val 11657"/>
              </a:avLst>
            </a:prstGeom>
            <a:ln>
              <a:headEnd/>
              <a:tailEnd/>
            </a:ln>
          </p:spPr>
          <p:style>
            <a:lnRef idx="1">
              <a:schemeClr val="dk1"/>
            </a:lnRef>
            <a:fillRef idx="2">
              <a:schemeClr val="dk1"/>
            </a:fillRef>
            <a:effectRef idx="1">
              <a:schemeClr val="dk1"/>
            </a:effectRef>
            <a:fontRef idx="minor">
              <a:schemeClr val="dk1"/>
            </a:fontRef>
          </p:style>
          <p:txBody>
            <a:bodyPr rot="10800000" vert="eaVert" wrap="none" lIns="84052" tIns="41315" rIns="84052" bIns="41315" anchor="ctr"/>
            <a:lstStyle/>
            <a:p>
              <a:pPr defTabSz="831980" fontAlgn="auto">
                <a:spcBef>
                  <a:spcPts val="0"/>
                </a:spcBef>
                <a:spcAft>
                  <a:spcPts val="0"/>
                </a:spcAft>
                <a:defRPr/>
              </a:pPr>
              <a:r>
                <a:rPr lang="en-US" sz="2000" b="1" dirty="0">
                  <a:solidFill>
                    <a:srgbClr val="000000"/>
                  </a:solidFill>
                  <a:latin typeface="Arial" charset="0"/>
                  <a:cs typeface="+mn-cs"/>
                </a:rPr>
                <a:t> Step  6.  Closing</a:t>
              </a:r>
            </a:p>
          </p:txBody>
        </p:sp>
        <p:sp>
          <p:nvSpPr>
            <p:cNvPr id="16" name="AutoShape 6"/>
            <p:cNvSpPr>
              <a:spLocks noChangeArrowheads="1"/>
            </p:cNvSpPr>
            <p:nvPr/>
          </p:nvSpPr>
          <p:spPr bwMode="auto">
            <a:xfrm rot="5400000">
              <a:off x="5719502" y="3421381"/>
              <a:ext cx="765118" cy="4736523"/>
            </a:xfrm>
            <a:prstGeom prst="cube">
              <a:avLst>
                <a:gd name="adj" fmla="val 11657"/>
              </a:avLst>
            </a:prstGeom>
            <a:ln>
              <a:headEnd/>
              <a:tailEnd/>
            </a:ln>
          </p:spPr>
          <p:style>
            <a:lnRef idx="1">
              <a:schemeClr val="dk1"/>
            </a:lnRef>
            <a:fillRef idx="2">
              <a:schemeClr val="dk1"/>
            </a:fillRef>
            <a:effectRef idx="1">
              <a:schemeClr val="dk1"/>
            </a:effectRef>
            <a:fontRef idx="minor">
              <a:schemeClr val="dk1"/>
            </a:fontRef>
          </p:style>
          <p:txBody>
            <a:bodyPr rot="10800000" vert="eaVert" wrap="none" lIns="84052" tIns="41315" rIns="84052" bIns="41315" anchor="ctr"/>
            <a:lstStyle/>
            <a:p>
              <a:pPr defTabSz="831980" fontAlgn="auto">
                <a:spcBef>
                  <a:spcPts val="0"/>
                </a:spcBef>
                <a:spcAft>
                  <a:spcPts val="0"/>
                </a:spcAft>
                <a:defRPr/>
              </a:pPr>
              <a:r>
                <a:rPr lang="en-US" sz="2000" b="1" dirty="0">
                  <a:solidFill>
                    <a:srgbClr val="000000"/>
                  </a:solidFill>
                  <a:latin typeface="Arial" charset="0"/>
                  <a:cs typeface="+mn-cs"/>
                </a:rPr>
                <a:t> Step 7.   Follow-Up</a:t>
              </a:r>
            </a:p>
          </p:txBody>
        </p:sp>
      </p:grpSp>
      <p:sp>
        <p:nvSpPr>
          <p:cNvPr id="3" name="Rectangle 2"/>
          <p:cNvSpPr/>
          <p:nvPr/>
        </p:nvSpPr>
        <p:spPr>
          <a:xfrm>
            <a:off x="0" y="265261"/>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rgbClr val="FF0000"/>
                </a:solidFill>
                <a:effectLst>
                  <a:outerShdw blurRad="38100" dist="38100" dir="2700000" algn="tl">
                    <a:srgbClr val="000000">
                      <a:alpha val="43137"/>
                    </a:srgbClr>
                  </a:outerShdw>
                </a:effectLst>
              </a:rPr>
              <a:t>7 Steps </a:t>
            </a:r>
            <a:r>
              <a:rPr lang="en-US" sz="3600" b="1" dirty="0" smtClean="0">
                <a:solidFill>
                  <a:schemeClr val="bg1">
                    <a:lumMod val="50000"/>
                  </a:schemeClr>
                </a:solidFill>
                <a:effectLst>
                  <a:outerShdw blurRad="38100" dist="38100" dir="2700000" algn="tl">
                    <a:srgbClr val="000000">
                      <a:alpha val="43137"/>
                    </a:srgbClr>
                  </a:outerShdw>
                </a:effectLst>
              </a:rPr>
              <a:t>In Selling</a:t>
            </a:r>
            <a:r>
              <a:rPr lang="en-US" sz="3600" b="1" dirty="0" smtClean="0">
                <a:solidFill>
                  <a:schemeClr val="accent6">
                    <a:lumMod val="75000"/>
                  </a:schemeClr>
                </a:solidFill>
                <a:effectLst>
                  <a:outerShdw blurRad="38100" dist="38100" dir="2700000" algn="tl">
                    <a:srgbClr val="000000">
                      <a:alpha val="43137"/>
                    </a:srgbClr>
                  </a:outerShdw>
                </a:effectLst>
              </a:rPr>
              <a:t> </a:t>
            </a:r>
            <a:r>
              <a:rPr lang="en-US" sz="3600" b="1" dirty="0" smtClean="0">
                <a:solidFill>
                  <a:schemeClr val="tx1"/>
                </a:solidFill>
                <a:effectLst>
                  <a:outerShdw blurRad="38100" dist="38100" dir="2700000" algn="tl">
                    <a:srgbClr val="000000">
                      <a:alpha val="43137"/>
                    </a:srgbClr>
                  </a:outerShdw>
                </a:effectLst>
              </a:rPr>
              <a:t>Process</a:t>
            </a:r>
            <a:endParaRPr lang="en-US" sz="3600" b="1" dirty="0">
              <a:solidFill>
                <a:schemeClr val="tx1"/>
              </a:solidFill>
              <a:effectLst>
                <a:outerShdw blurRad="38100" dist="38100" dir="2700000" algn="tl">
                  <a:srgbClr val="000000">
                    <a:alpha val="43137"/>
                  </a:srgbClr>
                </a:outerShdw>
              </a:effectLst>
            </a:endParaRPr>
          </a:p>
        </p:txBody>
      </p:sp>
      <p:pic>
        <p:nvPicPr>
          <p:cNvPr id="25605" name="Picture 3"/>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501650" y="2628900"/>
            <a:ext cx="3167063" cy="3309938"/>
          </a:xfrm>
          <a:prstGeom prst="rect">
            <a:avLst/>
          </a:prstGeom>
          <a:noFill/>
          <a:ln w="9525">
            <a:noFill/>
            <a:miter lim="800000"/>
            <a:headEnd/>
            <a:tailEnd/>
          </a:ln>
        </p:spPr>
      </p:pic>
    </p:spTree>
    <p:extLst>
      <p:ext uri="{BB962C8B-B14F-4D97-AF65-F5344CB8AC3E}">
        <p14:creationId xmlns="" xmlns:p14="http://schemas.microsoft.com/office/powerpoint/2010/main" val="3052003580"/>
      </p:ext>
    </p:extLst>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ln>
            <a:solidFill>
              <a:srgbClr val="FF0000"/>
            </a:solid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lnSpc>
                <a:spcPct val="150000"/>
              </a:lnSpc>
              <a:spcAft>
                <a:spcPts val="0"/>
              </a:spcAft>
              <a:buFont typeface="Arial" pitchFamily="34" charset="0"/>
              <a:buNone/>
              <a:defRPr/>
            </a:pPr>
            <a:r>
              <a:rPr lang="en-US" sz="2000" b="1" dirty="0" err="1" smtClean="0">
                <a:solidFill>
                  <a:srgbClr val="FF0000"/>
                </a:solidFill>
              </a:rPr>
              <a:t>Langkah</a:t>
            </a:r>
            <a:r>
              <a:rPr lang="en-US" sz="2000" b="1" dirty="0" smtClean="0">
                <a:solidFill>
                  <a:srgbClr val="FF0000"/>
                </a:solidFill>
              </a:rPr>
              <a:t> – </a:t>
            </a:r>
            <a:r>
              <a:rPr lang="en-US" sz="2000" b="1" dirty="0" err="1" smtClean="0">
                <a:solidFill>
                  <a:srgbClr val="FF0000"/>
                </a:solidFill>
              </a:rPr>
              <a:t>Langkah</a:t>
            </a:r>
            <a:r>
              <a:rPr lang="en-US" sz="2000" b="1" dirty="0" smtClean="0">
                <a:solidFill>
                  <a:srgbClr val="FF0000"/>
                </a:solidFill>
              </a:rPr>
              <a:t> :</a:t>
            </a:r>
          </a:p>
          <a:p>
            <a:pPr fontAlgn="auto">
              <a:lnSpc>
                <a:spcPct val="150000"/>
              </a:lnSpc>
              <a:spcAft>
                <a:spcPts val="0"/>
              </a:spcAft>
              <a:buFont typeface="Arial" pitchFamily="34" charset="0"/>
              <a:buNone/>
              <a:defRPr/>
            </a:pPr>
            <a:endParaRPr lang="en-US" sz="1800" dirty="0" smtClean="0"/>
          </a:p>
          <a:p>
            <a:pPr fontAlgn="auto">
              <a:lnSpc>
                <a:spcPct val="150000"/>
              </a:lnSpc>
              <a:spcAft>
                <a:spcPts val="0"/>
              </a:spcAft>
              <a:buFont typeface="Wingdings" pitchFamily="2" charset="2"/>
              <a:buChar char="§"/>
              <a:defRPr/>
            </a:pPr>
            <a:r>
              <a:rPr lang="en-US" sz="1800" dirty="0" err="1" smtClean="0"/>
              <a:t>Mengetahui</a:t>
            </a:r>
            <a:r>
              <a:rPr lang="en-US" sz="1800" dirty="0" smtClean="0"/>
              <a:t> </a:t>
            </a:r>
            <a:r>
              <a:rPr lang="en-US" sz="1800" dirty="0" err="1" smtClean="0"/>
              <a:t>posisi</a:t>
            </a:r>
            <a:r>
              <a:rPr lang="en-US" sz="1800" dirty="0" smtClean="0"/>
              <a:t> di </a:t>
            </a:r>
            <a:r>
              <a:rPr lang="en-US" sz="1800" dirty="0" err="1" smtClean="0"/>
              <a:t>pasar</a:t>
            </a:r>
            <a:endParaRPr lang="en-US" sz="1800" dirty="0" smtClean="0"/>
          </a:p>
          <a:p>
            <a:pPr fontAlgn="auto">
              <a:lnSpc>
                <a:spcPct val="150000"/>
              </a:lnSpc>
              <a:spcAft>
                <a:spcPts val="0"/>
              </a:spcAft>
              <a:buFont typeface="Wingdings" pitchFamily="2" charset="2"/>
              <a:buChar char="§"/>
              <a:defRPr/>
            </a:pPr>
            <a:r>
              <a:rPr lang="en-US" sz="1800" dirty="0" err="1" smtClean="0"/>
              <a:t>Mengetahui</a:t>
            </a:r>
            <a:r>
              <a:rPr lang="en-US" sz="1800" dirty="0" smtClean="0"/>
              <a:t> competitor</a:t>
            </a:r>
          </a:p>
          <a:p>
            <a:pPr fontAlgn="auto">
              <a:lnSpc>
                <a:spcPct val="150000"/>
              </a:lnSpc>
              <a:spcAft>
                <a:spcPts val="0"/>
              </a:spcAft>
              <a:buFont typeface="Wingdings" pitchFamily="2" charset="2"/>
              <a:buChar char="§"/>
              <a:defRPr/>
            </a:pPr>
            <a:r>
              <a:rPr lang="en-US" sz="1800" dirty="0" err="1" smtClean="0"/>
              <a:t>Mengetahui</a:t>
            </a:r>
            <a:r>
              <a:rPr lang="en-US" sz="1800" dirty="0" smtClean="0"/>
              <a:t> </a:t>
            </a:r>
            <a:r>
              <a:rPr lang="en-US" sz="1800" dirty="0" err="1" smtClean="0"/>
              <a:t>isu</a:t>
            </a:r>
            <a:r>
              <a:rPr lang="en-US" sz="1800" dirty="0" smtClean="0"/>
              <a:t> yang </a:t>
            </a:r>
            <a:r>
              <a:rPr lang="en-US" sz="1800" dirty="0" err="1" smtClean="0"/>
              <a:t>strategis</a:t>
            </a:r>
            <a:endParaRPr lang="en-US" sz="1800" dirty="0" smtClean="0"/>
          </a:p>
          <a:p>
            <a:pPr fontAlgn="auto">
              <a:lnSpc>
                <a:spcPct val="150000"/>
              </a:lnSpc>
              <a:spcAft>
                <a:spcPts val="0"/>
              </a:spcAft>
              <a:buFont typeface="Wingdings" pitchFamily="2" charset="2"/>
              <a:buChar char="§"/>
              <a:defRPr/>
            </a:pPr>
            <a:r>
              <a:rPr lang="en-US" sz="1800" dirty="0" err="1" smtClean="0"/>
              <a:t>Membuat</a:t>
            </a:r>
            <a:r>
              <a:rPr lang="en-US" sz="1800" dirty="0" smtClean="0"/>
              <a:t> Goal </a:t>
            </a:r>
            <a:r>
              <a:rPr lang="en-US" sz="1800" dirty="0" err="1" smtClean="0"/>
              <a:t>dan</a:t>
            </a:r>
            <a:r>
              <a:rPr lang="en-US" sz="1800" dirty="0" smtClean="0"/>
              <a:t> </a:t>
            </a:r>
            <a:r>
              <a:rPr lang="en-US" sz="1800" dirty="0" err="1" smtClean="0"/>
              <a:t>Prioritas</a:t>
            </a:r>
            <a:endParaRPr lang="en-US" sz="1800" dirty="0" smtClean="0"/>
          </a:p>
          <a:p>
            <a:pPr fontAlgn="auto">
              <a:lnSpc>
                <a:spcPct val="150000"/>
              </a:lnSpc>
              <a:spcAft>
                <a:spcPts val="0"/>
              </a:spcAft>
              <a:buFont typeface="Wingdings" pitchFamily="2" charset="2"/>
              <a:buChar char="§"/>
              <a:defRPr/>
            </a:pPr>
            <a:r>
              <a:rPr lang="en-US" sz="1800" dirty="0" err="1" smtClean="0"/>
              <a:t>Mengenali</a:t>
            </a:r>
            <a:r>
              <a:rPr lang="en-US" sz="1800" dirty="0" smtClean="0"/>
              <a:t> </a:t>
            </a:r>
            <a:r>
              <a:rPr lang="en-US" sz="1800" dirty="0" err="1" smtClean="0"/>
              <a:t>hambatan</a:t>
            </a:r>
            <a:r>
              <a:rPr lang="en-US" sz="1800" dirty="0" smtClean="0"/>
              <a:t> </a:t>
            </a:r>
            <a:r>
              <a:rPr lang="en-US" sz="1800" dirty="0" err="1" smtClean="0"/>
              <a:t>dan</a:t>
            </a:r>
            <a:r>
              <a:rPr lang="en-US" sz="1800" dirty="0" smtClean="0"/>
              <a:t> </a:t>
            </a:r>
            <a:r>
              <a:rPr lang="en-US" sz="1800" dirty="0" err="1" smtClean="0"/>
              <a:t>tantangan</a:t>
            </a:r>
            <a:endParaRPr lang="en-US" sz="1800" dirty="0" smtClean="0"/>
          </a:p>
          <a:p>
            <a:pPr fontAlgn="auto">
              <a:lnSpc>
                <a:spcPct val="150000"/>
              </a:lnSpc>
              <a:spcAft>
                <a:spcPts val="0"/>
              </a:spcAft>
              <a:buFont typeface="Wingdings" pitchFamily="2" charset="2"/>
              <a:buChar char="§"/>
              <a:defRPr/>
            </a:pPr>
            <a:r>
              <a:rPr lang="en-US" sz="1800" dirty="0" err="1" smtClean="0"/>
              <a:t>Membuat</a:t>
            </a:r>
            <a:r>
              <a:rPr lang="en-US" sz="1800" dirty="0" smtClean="0"/>
              <a:t> </a:t>
            </a:r>
            <a:r>
              <a:rPr lang="en-US" sz="1800" dirty="0" err="1" smtClean="0"/>
              <a:t>keputusan</a:t>
            </a:r>
            <a:endParaRPr lang="en-US" sz="1800" dirty="0" smtClean="0"/>
          </a:p>
          <a:p>
            <a:pPr fontAlgn="auto">
              <a:lnSpc>
                <a:spcPct val="150000"/>
              </a:lnSpc>
              <a:spcAft>
                <a:spcPts val="0"/>
              </a:spcAft>
              <a:buFont typeface="Arial" pitchFamily="34" charset="0"/>
              <a:buNone/>
              <a:defRPr/>
            </a:pPr>
            <a:r>
              <a:rPr lang="en-US" sz="1800" dirty="0" smtClean="0"/>
              <a:t> </a:t>
            </a:r>
          </a:p>
          <a:p>
            <a:pPr fontAlgn="auto">
              <a:lnSpc>
                <a:spcPct val="150000"/>
              </a:lnSpc>
              <a:spcAft>
                <a:spcPts val="0"/>
              </a:spcAft>
              <a:defRPr/>
            </a:pPr>
            <a:endParaRPr lang="en-US" sz="1800" dirty="0"/>
          </a:p>
        </p:txBody>
      </p:sp>
      <p:pic>
        <p:nvPicPr>
          <p:cNvPr id="27654" name="Picture 3" descr="thCA77F4CW.jpg"/>
          <p:cNvPicPr>
            <a:picLocks noChangeAspect="1"/>
          </p:cNvPicPr>
          <p:nvPr/>
        </p:nvPicPr>
        <p:blipFill>
          <a:blip r:embed="rId2" cstate="print"/>
          <a:srcRect/>
          <a:stretch>
            <a:fillRect/>
          </a:stretch>
        </p:blipFill>
        <p:spPr bwMode="auto">
          <a:xfrm>
            <a:off x="5334000" y="2743200"/>
            <a:ext cx="2857500" cy="1771650"/>
          </a:xfrm>
          <a:prstGeom prst="rect">
            <a:avLst/>
          </a:prstGeom>
          <a:noFill/>
          <a:ln w="9525">
            <a:noFill/>
            <a:miter lim="800000"/>
            <a:headEnd/>
            <a:tailEnd/>
          </a:ln>
        </p:spPr>
      </p:pic>
      <p:grpSp>
        <p:nvGrpSpPr>
          <p:cNvPr id="2" name="Group 6"/>
          <p:cNvGrpSpPr/>
          <p:nvPr/>
        </p:nvGrpSpPr>
        <p:grpSpPr>
          <a:xfrm>
            <a:off x="1691680" y="776514"/>
            <a:ext cx="5981700" cy="609600"/>
            <a:chOff x="1905000" y="685800"/>
            <a:chExt cx="4953000" cy="609600"/>
          </a:xfrm>
        </p:grpSpPr>
        <p:sp>
          <p:nvSpPr>
            <p:cNvPr id="8" name="Rectangle 7"/>
            <p:cNvSpPr/>
            <p:nvPr/>
          </p:nvSpPr>
          <p:spPr>
            <a:xfrm>
              <a:off x="4495800" y="838200"/>
              <a:ext cx="2362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2800" b="1" dirty="0" smtClean="0"/>
                <a:t> PREP</a:t>
              </a:r>
              <a:r>
                <a:rPr lang="en-US" sz="2800" b="1" dirty="0" smtClean="0"/>
                <a:t>A</a:t>
              </a:r>
              <a:r>
                <a:rPr lang="id-ID" sz="2800" b="1" dirty="0" smtClean="0"/>
                <a:t>RATION</a:t>
              </a:r>
              <a:endParaRPr lang="id-ID" sz="2800" b="1" dirty="0"/>
            </a:p>
          </p:txBody>
        </p:sp>
        <p:sp>
          <p:nvSpPr>
            <p:cNvPr id="6" name="Rectangle 5"/>
            <p:cNvSpPr/>
            <p:nvPr/>
          </p:nvSpPr>
          <p:spPr>
            <a:xfrm>
              <a:off x="1905000" y="838200"/>
              <a:ext cx="2286000" cy="381000"/>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800" b="1" dirty="0" smtClean="0"/>
                <a:t>STEP</a:t>
              </a:r>
              <a:endParaRPr lang="id-ID" sz="2800" b="1" dirty="0"/>
            </a:p>
          </p:txBody>
        </p:sp>
        <p:sp>
          <p:nvSpPr>
            <p:cNvPr id="5" name="Oval 4"/>
            <p:cNvSpPr/>
            <p:nvPr/>
          </p:nvSpPr>
          <p:spPr>
            <a:xfrm>
              <a:off x="4038600" y="685800"/>
              <a:ext cx="6096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3600" b="1" dirty="0" smtClean="0">
                  <a:solidFill>
                    <a:srgbClr val="FF0000"/>
                  </a:solidFill>
                </a:rPr>
                <a:t>1</a:t>
              </a:r>
              <a:endParaRPr lang="id-ID" sz="3600" b="1" dirty="0">
                <a:solidFill>
                  <a:srgbClr val="FF0000"/>
                </a:solidFill>
              </a:endParaRPr>
            </a:p>
          </p:txBody>
        </p:sp>
      </p:grpSp>
      <p:sp>
        <p:nvSpPr>
          <p:cNvPr id="11" name="Rectangle 10"/>
          <p:cNvSpPr/>
          <p:nvPr/>
        </p:nvSpPr>
        <p:spPr>
          <a:xfrm>
            <a:off x="0" y="15510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rgbClr val="FF0000"/>
                </a:solidFill>
                <a:effectLst>
                  <a:outerShdw blurRad="38100" dist="38100" dir="2700000" algn="tl">
                    <a:srgbClr val="000000">
                      <a:alpha val="43137"/>
                    </a:srgbClr>
                  </a:outerShdw>
                </a:effectLst>
              </a:rPr>
              <a:t>7 Steps </a:t>
            </a:r>
            <a:r>
              <a:rPr lang="en-US" sz="2800" b="1" dirty="0" smtClean="0">
                <a:solidFill>
                  <a:schemeClr val="bg1">
                    <a:lumMod val="50000"/>
                  </a:schemeClr>
                </a:solidFill>
                <a:effectLst>
                  <a:outerShdw blurRad="38100" dist="38100" dir="2700000" algn="tl">
                    <a:srgbClr val="000000">
                      <a:alpha val="43137"/>
                    </a:srgbClr>
                  </a:outerShdw>
                </a:effectLst>
              </a:rPr>
              <a:t>In Selling</a:t>
            </a:r>
            <a:r>
              <a:rPr lang="en-US" sz="2800" b="1" dirty="0" smtClean="0">
                <a:solidFill>
                  <a:schemeClr val="accent6">
                    <a:lumMod val="75000"/>
                  </a:schemeClr>
                </a:solidFill>
                <a:effectLst>
                  <a:outerShdw blurRad="38100" dist="38100" dir="2700000" algn="tl">
                    <a:srgbClr val="000000">
                      <a:alpha val="43137"/>
                    </a:srgbClr>
                  </a:outerShdw>
                </a:effectLst>
              </a:rPr>
              <a:t> </a:t>
            </a:r>
            <a:r>
              <a:rPr lang="en-US" sz="2800" b="1" dirty="0" smtClean="0">
                <a:solidFill>
                  <a:schemeClr val="tx1"/>
                </a:solidFill>
                <a:effectLst>
                  <a:outerShdw blurRad="38100" dist="38100" dir="2700000" algn="tl">
                    <a:srgbClr val="000000">
                      <a:alpha val="43137"/>
                    </a:srgbClr>
                  </a:outerShdw>
                </a:effectLst>
              </a:rPr>
              <a:t>Process</a:t>
            </a:r>
            <a:endParaRPr lang="en-US" sz="28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262902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5000"/>
            <a:ext cx="8001000" cy="4404320"/>
          </a:xfrm>
          <a:ln>
            <a:solidFill>
              <a:srgbClr val="FF0000"/>
            </a:solidFill>
          </a:ln>
        </p:spPr>
        <p:style>
          <a:lnRef idx="2">
            <a:schemeClr val="accent6"/>
          </a:lnRef>
          <a:fillRef idx="1">
            <a:schemeClr val="lt1"/>
          </a:fillRef>
          <a:effectRef idx="0">
            <a:schemeClr val="accent6"/>
          </a:effectRef>
          <a:fontRef idx="minor">
            <a:schemeClr val="dk1"/>
          </a:fontRef>
        </p:style>
        <p:txBody>
          <a:bodyPr rtlCol="0">
            <a:noAutofit/>
          </a:bodyPr>
          <a:lstStyle/>
          <a:p>
            <a:pPr marL="571500" indent="-571500" fontAlgn="auto">
              <a:lnSpc>
                <a:spcPct val="150000"/>
              </a:lnSpc>
              <a:spcAft>
                <a:spcPts val="0"/>
              </a:spcAft>
              <a:buFont typeface="Arial" pitchFamily="34" charset="0"/>
              <a:buAutoNum type="romanLcPeriod"/>
              <a:defRPr/>
            </a:pPr>
            <a:r>
              <a:rPr lang="en-US" sz="2800" dirty="0" err="1" smtClean="0"/>
              <a:t>Klasifikasi</a:t>
            </a:r>
            <a:r>
              <a:rPr lang="en-US" sz="2800" dirty="0" smtClean="0"/>
              <a:t> </a:t>
            </a:r>
            <a:r>
              <a:rPr lang="en-US" sz="2800" dirty="0" err="1" smtClean="0"/>
              <a:t>pelanggan</a:t>
            </a:r>
            <a:r>
              <a:rPr lang="en-US" sz="2800" dirty="0" smtClean="0"/>
              <a:t> </a:t>
            </a:r>
            <a:r>
              <a:rPr lang="en-US" sz="2800" b="1" dirty="0" smtClean="0">
                <a:solidFill>
                  <a:srgbClr val="FF0000"/>
                </a:solidFill>
              </a:rPr>
              <a:t>(MADE)</a:t>
            </a:r>
          </a:p>
          <a:p>
            <a:pPr marL="571500" indent="-571500" fontAlgn="auto">
              <a:lnSpc>
                <a:spcPct val="150000"/>
              </a:lnSpc>
              <a:spcAft>
                <a:spcPts val="0"/>
              </a:spcAft>
              <a:buFont typeface="Arial" pitchFamily="34" charset="0"/>
              <a:buAutoNum type="romanLcPeriod"/>
              <a:defRPr/>
            </a:pPr>
            <a:r>
              <a:rPr lang="en-US" sz="2800" dirty="0" smtClean="0"/>
              <a:t>Me</a:t>
            </a:r>
            <a:r>
              <a:rPr lang="id-ID" sz="2800" dirty="0" smtClean="0"/>
              <a:t>mperk</a:t>
            </a:r>
            <a:r>
              <a:rPr lang="en-US" sz="2800" dirty="0" err="1" smtClean="0"/>
              <a:t>enal</a:t>
            </a:r>
            <a:r>
              <a:rPr lang="id-ID" sz="2800" dirty="0" smtClean="0"/>
              <a:t>kan</a:t>
            </a:r>
            <a:r>
              <a:rPr lang="en-US" sz="2800" dirty="0" smtClean="0"/>
              <a:t> </a:t>
            </a:r>
            <a:r>
              <a:rPr lang="en-US" sz="2800" dirty="0" err="1" smtClean="0"/>
              <a:t>diri</a:t>
            </a:r>
            <a:r>
              <a:rPr lang="en-US" sz="2800" dirty="0" smtClean="0"/>
              <a:t> </a:t>
            </a:r>
            <a:r>
              <a:rPr lang="en-US" sz="2800" dirty="0" err="1" smtClean="0"/>
              <a:t>dan</a:t>
            </a:r>
            <a:r>
              <a:rPr lang="en-US" sz="2800" dirty="0" smtClean="0"/>
              <a:t> </a:t>
            </a:r>
            <a:r>
              <a:rPr lang="en-US" sz="2800" dirty="0" err="1" smtClean="0"/>
              <a:t>perusahaan</a:t>
            </a:r>
            <a:r>
              <a:rPr lang="en-US" sz="2800" dirty="0" smtClean="0"/>
              <a:t> </a:t>
            </a:r>
            <a:r>
              <a:rPr lang="id-ID" sz="2800" dirty="0" smtClean="0"/>
              <a:t>anda</a:t>
            </a:r>
            <a:endParaRPr lang="en-US" sz="2800" dirty="0" smtClean="0"/>
          </a:p>
          <a:p>
            <a:pPr marL="571500" indent="-571500" fontAlgn="auto">
              <a:lnSpc>
                <a:spcPct val="150000"/>
              </a:lnSpc>
              <a:spcAft>
                <a:spcPts val="0"/>
              </a:spcAft>
              <a:buFont typeface="Arial" pitchFamily="34" charset="0"/>
              <a:buAutoNum type="romanLcPeriod" startAt="2"/>
              <a:defRPr/>
            </a:pPr>
            <a:r>
              <a:rPr lang="en-US" sz="2800" dirty="0" err="1" smtClean="0"/>
              <a:t>Menyampaikan</a:t>
            </a:r>
            <a:r>
              <a:rPr lang="en-US" sz="2800" dirty="0" smtClean="0"/>
              <a:t> </a:t>
            </a:r>
            <a:r>
              <a:rPr lang="en-US" sz="2800" dirty="0" err="1" smtClean="0"/>
              <a:t>tujuan</a:t>
            </a:r>
            <a:endParaRPr lang="en-US" sz="2800" dirty="0" smtClean="0"/>
          </a:p>
          <a:p>
            <a:pPr marL="571500" indent="-571500" fontAlgn="auto">
              <a:lnSpc>
                <a:spcPct val="150000"/>
              </a:lnSpc>
              <a:spcAft>
                <a:spcPts val="0"/>
              </a:spcAft>
              <a:buFont typeface="Arial" pitchFamily="34" charset="0"/>
              <a:buAutoNum type="romanLcPeriod" startAt="2"/>
              <a:defRPr/>
            </a:pPr>
            <a:r>
              <a:rPr lang="en-US" sz="2800" dirty="0" err="1" smtClean="0"/>
              <a:t>Selalu</a:t>
            </a:r>
            <a:r>
              <a:rPr lang="en-US" sz="2800" dirty="0" smtClean="0"/>
              <a:t> </a:t>
            </a:r>
            <a:r>
              <a:rPr lang="en-US" sz="2800" dirty="0" err="1" smtClean="0"/>
              <a:t>mengingat</a:t>
            </a:r>
            <a:r>
              <a:rPr lang="en-US" sz="2800" dirty="0" smtClean="0"/>
              <a:t> </a:t>
            </a:r>
            <a:r>
              <a:rPr lang="en-US" sz="2800" dirty="0" err="1" smtClean="0"/>
              <a:t>berapa</a:t>
            </a:r>
            <a:r>
              <a:rPr lang="en-US" sz="2800" dirty="0" smtClean="0"/>
              <a:t> lama </a:t>
            </a:r>
            <a:r>
              <a:rPr lang="en-US" sz="2800" dirty="0" err="1" smtClean="0"/>
              <a:t>waktu</a:t>
            </a:r>
            <a:r>
              <a:rPr lang="en-US" sz="2800" dirty="0" smtClean="0"/>
              <a:t> yang </a:t>
            </a:r>
            <a:r>
              <a:rPr lang="en-US" sz="2800" dirty="0" err="1" smtClean="0"/>
              <a:t>dimiliki</a:t>
            </a:r>
            <a:r>
              <a:rPr lang="en-US" sz="2800" dirty="0" smtClean="0"/>
              <a:t> </a:t>
            </a:r>
            <a:r>
              <a:rPr lang="en-US" sz="2800" dirty="0" err="1" smtClean="0"/>
              <a:t>prospek</a:t>
            </a:r>
            <a:r>
              <a:rPr lang="en-US" sz="2800" dirty="0" smtClean="0"/>
              <a:t>, </a:t>
            </a:r>
            <a:r>
              <a:rPr lang="en-US" sz="2800" dirty="0" err="1" smtClean="0"/>
              <a:t>dan</a:t>
            </a:r>
            <a:r>
              <a:rPr lang="en-US" sz="2800" dirty="0" smtClean="0"/>
              <a:t> </a:t>
            </a:r>
            <a:r>
              <a:rPr lang="en-US" sz="2800" dirty="0" err="1" smtClean="0"/>
              <a:t>mengakhiri</a:t>
            </a:r>
            <a:r>
              <a:rPr lang="en-US" sz="2800" dirty="0" smtClean="0"/>
              <a:t> </a:t>
            </a:r>
            <a:r>
              <a:rPr lang="en-US" sz="2800" dirty="0" err="1" smtClean="0"/>
              <a:t>sesuai</a:t>
            </a:r>
            <a:r>
              <a:rPr lang="en-US" sz="2800" dirty="0"/>
              <a:t> </a:t>
            </a:r>
            <a:r>
              <a:rPr lang="en-US" sz="2800" dirty="0" err="1" smtClean="0"/>
              <a:t>waktu</a:t>
            </a:r>
            <a:r>
              <a:rPr lang="en-US" sz="2800" dirty="0" smtClean="0"/>
              <a:t> yang </a:t>
            </a:r>
            <a:r>
              <a:rPr lang="en-US" sz="2800" dirty="0" err="1" smtClean="0"/>
              <a:t>dijadualkan</a:t>
            </a:r>
            <a:r>
              <a:rPr lang="en-US" sz="2800" dirty="0" smtClean="0"/>
              <a:t>.</a:t>
            </a:r>
          </a:p>
          <a:p>
            <a:pPr marL="0" indent="0" fontAlgn="auto">
              <a:spcAft>
                <a:spcPts val="0"/>
              </a:spcAft>
              <a:buFont typeface="Arial" pitchFamily="34" charset="0"/>
              <a:buNone/>
              <a:defRPr/>
            </a:pPr>
            <a:endParaRPr lang="en-US" sz="2800" dirty="0"/>
          </a:p>
        </p:txBody>
      </p:sp>
      <p:grpSp>
        <p:nvGrpSpPr>
          <p:cNvPr id="2" name="Group 4"/>
          <p:cNvGrpSpPr/>
          <p:nvPr/>
        </p:nvGrpSpPr>
        <p:grpSpPr>
          <a:xfrm>
            <a:off x="683568" y="1007936"/>
            <a:ext cx="7992888" cy="835165"/>
            <a:chOff x="1905000" y="685800"/>
            <a:chExt cx="6274793" cy="655644"/>
          </a:xfrm>
        </p:grpSpPr>
        <p:sp>
          <p:nvSpPr>
            <p:cNvPr id="6" name="Rectangle 5"/>
            <p:cNvSpPr/>
            <p:nvPr/>
          </p:nvSpPr>
          <p:spPr>
            <a:xfrm>
              <a:off x="4667174" y="713406"/>
              <a:ext cx="3512619" cy="6280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2000" b="1" dirty="0" smtClean="0"/>
                <a:t> INTRODUCTION</a:t>
              </a:r>
              <a:r>
                <a:rPr lang="en-US" sz="2000" b="1" dirty="0" smtClean="0"/>
                <a:t> (PROSPECTING)</a:t>
              </a:r>
              <a:endParaRPr lang="id-ID" sz="2000" b="1" dirty="0"/>
            </a:p>
          </p:txBody>
        </p:sp>
        <p:sp>
          <p:nvSpPr>
            <p:cNvPr id="8" name="Rectangle 7"/>
            <p:cNvSpPr/>
            <p:nvPr/>
          </p:nvSpPr>
          <p:spPr>
            <a:xfrm>
              <a:off x="1905000" y="838200"/>
              <a:ext cx="2286000" cy="381000"/>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800" b="1" dirty="0" smtClean="0"/>
                <a:t>STEP</a:t>
              </a:r>
              <a:endParaRPr lang="id-ID" sz="2800" b="1" dirty="0"/>
            </a:p>
          </p:txBody>
        </p:sp>
        <p:sp>
          <p:nvSpPr>
            <p:cNvPr id="9" name="Oval 8"/>
            <p:cNvSpPr/>
            <p:nvPr/>
          </p:nvSpPr>
          <p:spPr>
            <a:xfrm>
              <a:off x="4038600" y="685800"/>
              <a:ext cx="6096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4800" b="1" dirty="0" smtClean="0">
                  <a:solidFill>
                    <a:srgbClr val="FF0000"/>
                  </a:solidFill>
                </a:rPr>
                <a:t>2</a:t>
              </a:r>
              <a:endParaRPr lang="id-ID" sz="4800" b="1" dirty="0">
                <a:solidFill>
                  <a:srgbClr val="FF0000"/>
                </a:solidFill>
              </a:endParaRPr>
            </a:p>
          </p:txBody>
        </p:sp>
      </p:grpSp>
      <p:sp>
        <p:nvSpPr>
          <p:cNvPr id="12" name="Rectangle 11"/>
          <p:cNvSpPr/>
          <p:nvPr/>
        </p:nvSpPr>
        <p:spPr>
          <a:xfrm>
            <a:off x="0" y="15510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rgbClr val="FF0000"/>
                </a:solidFill>
                <a:effectLst>
                  <a:outerShdw blurRad="38100" dist="38100" dir="2700000" algn="tl">
                    <a:srgbClr val="000000">
                      <a:alpha val="43137"/>
                    </a:srgbClr>
                  </a:outerShdw>
                </a:effectLst>
              </a:rPr>
              <a:t>7 Steps </a:t>
            </a:r>
            <a:r>
              <a:rPr lang="en-US" sz="2800" b="1" dirty="0" smtClean="0">
                <a:solidFill>
                  <a:schemeClr val="bg1">
                    <a:lumMod val="50000"/>
                  </a:schemeClr>
                </a:solidFill>
                <a:effectLst>
                  <a:outerShdw blurRad="38100" dist="38100" dir="2700000" algn="tl">
                    <a:srgbClr val="000000">
                      <a:alpha val="43137"/>
                    </a:srgbClr>
                  </a:outerShdw>
                </a:effectLst>
              </a:rPr>
              <a:t>In Selling</a:t>
            </a:r>
            <a:r>
              <a:rPr lang="en-US" sz="2800" b="1" dirty="0" smtClean="0">
                <a:solidFill>
                  <a:schemeClr val="accent6">
                    <a:lumMod val="75000"/>
                  </a:schemeClr>
                </a:solidFill>
                <a:effectLst>
                  <a:outerShdw blurRad="38100" dist="38100" dir="2700000" algn="tl">
                    <a:srgbClr val="000000">
                      <a:alpha val="43137"/>
                    </a:srgbClr>
                  </a:outerShdw>
                </a:effectLst>
              </a:rPr>
              <a:t> </a:t>
            </a:r>
            <a:r>
              <a:rPr lang="en-US" sz="2800" b="1" dirty="0" smtClean="0">
                <a:solidFill>
                  <a:schemeClr val="tx1"/>
                </a:solidFill>
                <a:effectLst>
                  <a:outerShdw blurRad="38100" dist="38100" dir="2700000" algn="tl">
                    <a:srgbClr val="000000">
                      <a:alpha val="43137"/>
                    </a:srgbClr>
                  </a:outerShdw>
                </a:effectLst>
              </a:rPr>
              <a:t>Process</a:t>
            </a:r>
            <a:endParaRPr lang="en-US" sz="28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68982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188640"/>
            <a:ext cx="9144000" cy="634082"/>
          </a:xfrm>
          <a:prstGeom prst="rect">
            <a:avLst/>
          </a:prstGeom>
        </p:spPr>
        <p:txBody>
          <a:bodyPr/>
          <a:lstStyle/>
          <a:p>
            <a:r>
              <a:rPr lang="en-US" sz="3600" b="1" dirty="0" err="1" smtClean="0">
                <a:solidFill>
                  <a:srgbClr val="FF0000"/>
                </a:solidFill>
                <a:effectLst>
                  <a:outerShdw blurRad="38100" dist="38100" dir="2700000" algn="tl">
                    <a:srgbClr val="C0C0C0"/>
                  </a:outerShdw>
                </a:effectLst>
              </a:rPr>
              <a:t>Contoh</a:t>
            </a:r>
            <a:r>
              <a:rPr lang="en-US" sz="3600" b="1" dirty="0" smtClean="0">
                <a:solidFill>
                  <a:srgbClr val="FF0000"/>
                </a:solidFill>
                <a:effectLst>
                  <a:outerShdw blurRad="38100" dist="38100" dir="2700000" algn="tl">
                    <a:srgbClr val="C0C0C0"/>
                  </a:outerShdw>
                </a:effectLst>
              </a:rPr>
              <a:t> </a:t>
            </a:r>
            <a:r>
              <a:rPr lang="en-US" sz="3600" b="1" dirty="0" smtClean="0">
                <a:solidFill>
                  <a:schemeClr val="bg1">
                    <a:lumMod val="50000"/>
                  </a:schemeClr>
                </a:solidFill>
                <a:effectLst>
                  <a:outerShdw blurRad="38100" dist="38100" dir="2700000" algn="tl">
                    <a:srgbClr val="C0C0C0"/>
                  </a:outerShdw>
                </a:effectLst>
              </a:rPr>
              <a:t>Sales</a:t>
            </a:r>
            <a:r>
              <a:rPr lang="en-US" sz="3600" b="1" dirty="0" smtClean="0">
                <a:solidFill>
                  <a:srgbClr val="FF0000"/>
                </a:solidFill>
                <a:effectLst>
                  <a:outerShdw blurRad="38100" dist="38100" dir="2700000" algn="tl">
                    <a:srgbClr val="C0C0C0"/>
                  </a:outerShdw>
                </a:effectLst>
              </a:rPr>
              <a:t> </a:t>
            </a:r>
            <a:r>
              <a:rPr lang="en-US" sz="3600" b="1" dirty="0" smtClean="0">
                <a:solidFill>
                  <a:schemeClr val="tx1"/>
                </a:solidFill>
                <a:effectLst>
                  <a:outerShdw blurRad="38100" dist="38100" dir="2700000" algn="tl">
                    <a:srgbClr val="C0C0C0"/>
                  </a:outerShdw>
                </a:effectLst>
              </a:rPr>
              <a:t>Prospect</a:t>
            </a:r>
            <a:endParaRPr lang="en-US" sz="3600" b="1" dirty="0">
              <a:solidFill>
                <a:schemeClr val="tx1"/>
              </a:solidFill>
            </a:endParaRPr>
          </a:p>
        </p:txBody>
      </p:sp>
      <p:sp>
        <p:nvSpPr>
          <p:cNvPr id="34819" name="Rectangle 3"/>
          <p:cNvSpPr>
            <a:spLocks noGrp="1" noChangeArrowheads="1"/>
          </p:cNvSpPr>
          <p:nvPr>
            <p:ph type="body" sz="half" idx="4294967295"/>
          </p:nvPr>
        </p:nvSpPr>
        <p:spPr>
          <a:xfrm>
            <a:off x="179512" y="1268760"/>
            <a:ext cx="7999040" cy="914400"/>
          </a:xfrm>
          <a:prstGeom prst="rect">
            <a:avLst/>
          </a:prstGeom>
          <a:noFill/>
        </p:spPr>
        <p:txBody>
          <a:bodyPr/>
          <a:lstStyle/>
          <a:p>
            <a:pPr>
              <a:lnSpc>
                <a:spcPct val="80000"/>
              </a:lnSpc>
              <a:buNone/>
            </a:pPr>
            <a:r>
              <a:rPr lang="en-US" sz="1800" b="1" dirty="0" smtClean="0"/>
              <a:t>Sales </a:t>
            </a:r>
            <a:r>
              <a:rPr lang="en-US" sz="1800" b="1" dirty="0"/>
              <a:t>Prospect </a:t>
            </a:r>
            <a:r>
              <a:rPr lang="en-US" sz="1800" b="1" dirty="0" smtClean="0"/>
              <a:t> (</a:t>
            </a:r>
            <a:r>
              <a:rPr lang="en-US" sz="1800" b="1" dirty="0"/>
              <a:t>Main </a:t>
            </a:r>
            <a:r>
              <a:rPr lang="en-US" sz="1800" b="1" dirty="0" smtClean="0"/>
              <a:t>Contact)</a:t>
            </a:r>
          </a:p>
          <a:p>
            <a:pPr lvl="1">
              <a:lnSpc>
                <a:spcPct val="80000"/>
              </a:lnSpc>
            </a:pPr>
            <a:r>
              <a:rPr lang="en-US" sz="1600" b="1" dirty="0"/>
              <a:t>Salespeople 	: </a:t>
            </a:r>
            <a:r>
              <a:rPr lang="id-ID" sz="1600" b="1" dirty="0" smtClean="0"/>
              <a:t>Marcell</a:t>
            </a:r>
            <a:endParaRPr lang="en-US" sz="1600" b="1" dirty="0"/>
          </a:p>
          <a:p>
            <a:pPr lvl="1">
              <a:lnSpc>
                <a:spcPct val="80000"/>
              </a:lnSpc>
            </a:pPr>
            <a:r>
              <a:rPr lang="en-US" sz="1600" b="1" dirty="0" smtClean="0"/>
              <a:t>Territory</a:t>
            </a:r>
            <a:r>
              <a:rPr lang="en-US" sz="1600" b="1" dirty="0"/>
              <a:t>	</a:t>
            </a:r>
            <a:r>
              <a:rPr lang="en-US" sz="1600" b="1" dirty="0" smtClean="0"/>
              <a:t>	: </a:t>
            </a:r>
            <a:r>
              <a:rPr lang="id-ID" sz="1600" b="1" dirty="0" smtClean="0"/>
              <a:t>Sunter</a:t>
            </a:r>
            <a:endParaRPr lang="en-US" sz="1600" b="1" dirty="0"/>
          </a:p>
        </p:txBody>
      </p:sp>
      <p:graphicFrame>
        <p:nvGraphicFramePr>
          <p:cNvPr id="90" name="Table 89"/>
          <p:cNvGraphicFramePr>
            <a:graphicFrameLocks noGrp="1"/>
          </p:cNvGraphicFramePr>
          <p:nvPr>
            <p:extLst>
              <p:ext uri="{D42A27DB-BD31-4B8C-83A1-F6EECF244321}">
                <p14:modId xmlns="" xmlns:p14="http://schemas.microsoft.com/office/powerpoint/2010/main" val="309090725"/>
              </p:ext>
            </p:extLst>
          </p:nvPr>
        </p:nvGraphicFramePr>
        <p:xfrm>
          <a:off x="107504" y="2348880"/>
          <a:ext cx="8892485" cy="3672409"/>
        </p:xfrm>
        <a:graphic>
          <a:graphicData uri="http://schemas.openxmlformats.org/drawingml/2006/table">
            <a:tbl>
              <a:tblPr firstRow="1" bandRow="1">
                <a:tableStyleId>{21E4AEA4-8DFA-4A89-87EB-49C32662AFE0}</a:tableStyleId>
              </a:tblPr>
              <a:tblGrid>
                <a:gridCol w="1270355"/>
                <a:gridCol w="1270355"/>
                <a:gridCol w="1270355"/>
                <a:gridCol w="1270355"/>
                <a:gridCol w="1270355"/>
                <a:gridCol w="1270355"/>
                <a:gridCol w="1270355"/>
              </a:tblGrid>
              <a:tr h="726410">
                <a:tc>
                  <a:txBody>
                    <a:bodyPr/>
                    <a:lstStyle/>
                    <a:p>
                      <a:pPr algn="ctr"/>
                      <a:r>
                        <a:rPr lang="en-US" sz="1800" dirty="0" smtClean="0"/>
                        <a:t>Prospect</a:t>
                      </a:r>
                      <a:endParaRPr lang="id-ID" sz="18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800" dirty="0" smtClean="0"/>
                        <a:t>Sub </a:t>
                      </a:r>
                      <a:r>
                        <a:rPr lang="en-US" sz="1800" dirty="0" err="1" smtClean="0"/>
                        <a:t>Teritory</a:t>
                      </a:r>
                      <a:endParaRPr lang="id-ID" sz="18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800" dirty="0" smtClean="0"/>
                        <a:t>Money</a:t>
                      </a:r>
                      <a:endParaRPr lang="id-ID" sz="18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800" dirty="0" smtClean="0"/>
                        <a:t>Authority</a:t>
                      </a:r>
                      <a:endParaRPr lang="id-ID" sz="18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800" dirty="0" smtClean="0"/>
                        <a:t>Desire</a:t>
                      </a:r>
                      <a:endParaRPr lang="id-ID" sz="18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800" dirty="0" smtClean="0"/>
                        <a:t>Easy</a:t>
                      </a:r>
                      <a:endParaRPr lang="id-ID" sz="18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800" dirty="0" err="1" smtClean="0"/>
                        <a:t>Refered</a:t>
                      </a:r>
                      <a:r>
                        <a:rPr lang="en-US" sz="1800" dirty="0" smtClean="0"/>
                        <a:t> by :</a:t>
                      </a:r>
                      <a:endParaRPr lang="id-ID" sz="1800" dirty="0"/>
                    </a:p>
                  </a:txBody>
                  <a:tcPr anchor="ctr">
                    <a:lnB w="12700" cap="flat" cmpd="sng" algn="ctr">
                      <a:solidFill>
                        <a:srgbClr val="FF0000"/>
                      </a:solidFill>
                      <a:prstDash val="solid"/>
                      <a:round/>
                      <a:headEnd type="none" w="med" len="med"/>
                      <a:tailEnd type="none" w="med" len="med"/>
                    </a:lnB>
                    <a:solidFill>
                      <a:srgbClr val="FF0000"/>
                    </a:solidFill>
                  </a:tcPr>
                </a:tc>
              </a:tr>
              <a:tr h="420857">
                <a:tc>
                  <a:txBody>
                    <a:bodyPr/>
                    <a:lstStyle/>
                    <a:p>
                      <a:pPr algn="ctr"/>
                      <a:r>
                        <a:rPr lang="id-ID" sz="1600" dirty="0" smtClean="0"/>
                        <a:t>Glen</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B-1</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Dian</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20857">
                <a:tc>
                  <a:txBody>
                    <a:bodyPr/>
                    <a:lstStyle/>
                    <a:p>
                      <a:pPr algn="ctr"/>
                      <a:r>
                        <a:rPr lang="id-ID" sz="1600" dirty="0" smtClean="0"/>
                        <a:t>Sammy</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B-2</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Vera</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20857">
                <a:tc>
                  <a:txBody>
                    <a:bodyPr/>
                    <a:lstStyle/>
                    <a:p>
                      <a:pPr algn="ctr"/>
                      <a:r>
                        <a:rPr lang="en-US" sz="1600" dirty="0" err="1" smtClean="0"/>
                        <a:t>Cint</a:t>
                      </a:r>
                      <a:r>
                        <a:rPr lang="id-ID" sz="1600" dirty="0" smtClean="0"/>
                        <a:t>y</a:t>
                      </a:r>
                      <a:r>
                        <a:rPr lang="en-US" sz="1600" dirty="0" smtClean="0"/>
                        <a:t>a</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B-3</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err="1" smtClean="0"/>
                        <a:t>Tedi</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20857">
                <a:tc>
                  <a:txBody>
                    <a:bodyPr/>
                    <a:lstStyle/>
                    <a:p>
                      <a:pPr algn="ctr"/>
                      <a:r>
                        <a:rPr lang="id-ID" sz="1600" dirty="0" smtClean="0"/>
                        <a:t>Ariel</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B-4</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err="1" smtClean="0"/>
                        <a:t>Maman</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20857">
                <a:tc>
                  <a:txBody>
                    <a:bodyPr/>
                    <a:lstStyle/>
                    <a:p>
                      <a:pPr algn="ctr"/>
                      <a:r>
                        <a:rPr lang="id-ID" sz="1600" dirty="0" smtClean="0"/>
                        <a:t>Cesar</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B-2</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Mia</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20857">
                <a:tc>
                  <a:txBody>
                    <a:bodyPr/>
                    <a:lstStyle/>
                    <a:p>
                      <a:pPr algn="ctr"/>
                      <a:r>
                        <a:rPr lang="en-US" sz="1600" dirty="0" err="1" smtClean="0"/>
                        <a:t>Arini</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B-1</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Dian</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20857">
                <a:tc>
                  <a:txBody>
                    <a:bodyPr/>
                    <a:lstStyle/>
                    <a:p>
                      <a:pPr algn="ctr"/>
                      <a:r>
                        <a:rPr lang="id-ID" sz="1600" dirty="0" smtClean="0"/>
                        <a:t>Fanny</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B-3</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smtClean="0"/>
                        <a:t>-</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600" dirty="0" err="1" smtClean="0"/>
                        <a:t>Tedi</a:t>
                      </a:r>
                      <a:endParaRPr lang="id-ID" sz="16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304061682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114800" y="1925117"/>
            <a:ext cx="1676400" cy="838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dirty="0"/>
              <a:t>Good </a:t>
            </a:r>
            <a:r>
              <a:rPr lang="en-US" sz="1600" dirty="0" smtClean="0"/>
              <a:t>Rapport (</a:t>
            </a:r>
            <a:r>
              <a:rPr lang="en-US" sz="1600" dirty="0" err="1" smtClean="0"/>
              <a:t>keakraban</a:t>
            </a:r>
            <a:r>
              <a:rPr lang="en-US" sz="1600" dirty="0" smtClean="0"/>
              <a:t>)</a:t>
            </a:r>
            <a:endParaRPr lang="en-US" sz="1600" dirty="0"/>
          </a:p>
        </p:txBody>
      </p:sp>
      <p:sp>
        <p:nvSpPr>
          <p:cNvPr id="5" name="Rounded Rectangle 4"/>
          <p:cNvSpPr/>
          <p:nvPr/>
        </p:nvSpPr>
        <p:spPr>
          <a:xfrm>
            <a:off x="6948714" y="1914231"/>
            <a:ext cx="1676400" cy="838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dirty="0"/>
              <a:t>Listen &amp; Attention to prospect</a:t>
            </a:r>
          </a:p>
        </p:txBody>
      </p:sp>
      <p:sp>
        <p:nvSpPr>
          <p:cNvPr id="6" name="Rounded Rectangle 5"/>
          <p:cNvSpPr/>
          <p:nvPr/>
        </p:nvSpPr>
        <p:spPr>
          <a:xfrm>
            <a:off x="6934200" y="3076217"/>
            <a:ext cx="1676400" cy="838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dirty="0"/>
              <a:t>Give Time, No </a:t>
            </a:r>
            <a:r>
              <a:rPr lang="en-US" sz="1600" dirty="0" err="1" smtClean="0"/>
              <a:t>Interupt</a:t>
            </a:r>
            <a:r>
              <a:rPr lang="en-US" sz="1600" dirty="0" smtClean="0"/>
              <a:t> ()</a:t>
            </a:r>
            <a:endParaRPr lang="en-US" sz="1600" dirty="0"/>
          </a:p>
        </p:txBody>
      </p:sp>
      <p:sp>
        <p:nvSpPr>
          <p:cNvPr id="7" name="Rounded Rectangle 6"/>
          <p:cNvSpPr/>
          <p:nvPr/>
        </p:nvSpPr>
        <p:spPr>
          <a:xfrm>
            <a:off x="6959600" y="4221088"/>
            <a:ext cx="1676400" cy="838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dirty="0" err="1"/>
              <a:t>Konfirmasi</a:t>
            </a:r>
            <a:r>
              <a:rPr lang="en-US" sz="1600" dirty="0"/>
              <a:t> </a:t>
            </a:r>
            <a:r>
              <a:rPr lang="en-US" sz="1600" dirty="0" err="1"/>
              <a:t>balik</a:t>
            </a:r>
            <a:r>
              <a:rPr lang="en-US" sz="1600" dirty="0"/>
              <a:t> </a:t>
            </a:r>
            <a:r>
              <a:rPr lang="en-US" sz="1600" dirty="0" err="1"/>
              <a:t>bahwa</a:t>
            </a:r>
            <a:r>
              <a:rPr lang="en-US" sz="1600" dirty="0"/>
              <a:t> </a:t>
            </a:r>
            <a:r>
              <a:rPr lang="en-US" sz="1600" dirty="0" err="1"/>
              <a:t>Anda</a:t>
            </a:r>
            <a:r>
              <a:rPr lang="en-US" sz="1600" dirty="0"/>
              <a:t> </a:t>
            </a:r>
            <a:r>
              <a:rPr lang="en-US" sz="1600" dirty="0" err="1"/>
              <a:t>mengerti</a:t>
            </a:r>
            <a:endParaRPr lang="en-US" sz="1600" dirty="0"/>
          </a:p>
        </p:txBody>
      </p:sp>
      <p:sp>
        <p:nvSpPr>
          <p:cNvPr id="8" name="Rounded Rectangle 7"/>
          <p:cNvSpPr/>
          <p:nvPr/>
        </p:nvSpPr>
        <p:spPr>
          <a:xfrm>
            <a:off x="6934200" y="5510150"/>
            <a:ext cx="1676400" cy="838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dirty="0" err="1"/>
              <a:t>Membuat</a:t>
            </a:r>
            <a:r>
              <a:rPr lang="en-US" sz="1600" dirty="0"/>
              <a:t> </a:t>
            </a:r>
            <a:r>
              <a:rPr lang="en-US" sz="1600" dirty="0" err="1"/>
              <a:t>Janji</a:t>
            </a:r>
            <a:r>
              <a:rPr lang="en-US" sz="1600" dirty="0"/>
              <a:t> </a:t>
            </a:r>
            <a:r>
              <a:rPr lang="en-US" sz="1600" dirty="0" err="1"/>
              <a:t>Temu</a:t>
            </a:r>
            <a:endParaRPr lang="en-US" sz="1600" dirty="0"/>
          </a:p>
        </p:txBody>
      </p:sp>
      <p:sp>
        <p:nvSpPr>
          <p:cNvPr id="12" name="Rounded Rectangle 11"/>
          <p:cNvSpPr/>
          <p:nvPr/>
        </p:nvSpPr>
        <p:spPr>
          <a:xfrm>
            <a:off x="4114800" y="3068960"/>
            <a:ext cx="1676400" cy="838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dirty="0" err="1"/>
              <a:t>Memberi</a:t>
            </a:r>
            <a:r>
              <a:rPr lang="en-US" sz="1600" dirty="0"/>
              <a:t> </a:t>
            </a:r>
            <a:r>
              <a:rPr lang="en-US" sz="1600" dirty="0" err="1"/>
              <a:t>Informasi</a:t>
            </a:r>
            <a:r>
              <a:rPr lang="en-US" sz="1600" dirty="0"/>
              <a:t> &amp; </a:t>
            </a:r>
            <a:r>
              <a:rPr lang="en-US" sz="1600" dirty="0" err="1" smtClean="0"/>
              <a:t>Produk</a:t>
            </a:r>
            <a:endParaRPr lang="en-US" sz="1600" dirty="0"/>
          </a:p>
        </p:txBody>
      </p:sp>
      <p:sp>
        <p:nvSpPr>
          <p:cNvPr id="13" name="Rounded Rectangle 12"/>
          <p:cNvSpPr/>
          <p:nvPr/>
        </p:nvSpPr>
        <p:spPr>
          <a:xfrm>
            <a:off x="4079784" y="4297288"/>
            <a:ext cx="1676400" cy="838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dirty="0" err="1"/>
              <a:t>Gali</a:t>
            </a:r>
            <a:r>
              <a:rPr lang="en-US" sz="1600" dirty="0"/>
              <a:t> </a:t>
            </a:r>
            <a:r>
              <a:rPr lang="en-US" sz="1600" dirty="0" err="1"/>
              <a:t>Informasi</a:t>
            </a:r>
            <a:r>
              <a:rPr lang="en-US" sz="1600" dirty="0"/>
              <a:t> </a:t>
            </a:r>
            <a:r>
              <a:rPr lang="en-US" sz="1600" dirty="0" err="1"/>
              <a:t>kebutuhan</a:t>
            </a:r>
            <a:r>
              <a:rPr lang="en-US" sz="1600" dirty="0"/>
              <a:t> </a:t>
            </a:r>
            <a:r>
              <a:rPr lang="en-US" sz="1600" dirty="0" err="1"/>
              <a:t>pelanggan</a:t>
            </a:r>
            <a:endParaRPr lang="en-US" sz="1600" dirty="0"/>
          </a:p>
        </p:txBody>
      </p:sp>
      <p:sp>
        <p:nvSpPr>
          <p:cNvPr id="14" name="Rounded Rectangle 13"/>
          <p:cNvSpPr/>
          <p:nvPr/>
        </p:nvSpPr>
        <p:spPr>
          <a:xfrm>
            <a:off x="4096657" y="5548250"/>
            <a:ext cx="1676400" cy="838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dirty="0" err="1" smtClean="0"/>
              <a:t>Meringkas</a:t>
            </a:r>
            <a:endParaRPr lang="en-US" sz="1600" dirty="0"/>
          </a:p>
        </p:txBody>
      </p:sp>
      <p:sp>
        <p:nvSpPr>
          <p:cNvPr id="15" name="Right Arrow 14"/>
          <p:cNvSpPr/>
          <p:nvPr/>
        </p:nvSpPr>
        <p:spPr>
          <a:xfrm flipV="1">
            <a:off x="6005285" y="5700650"/>
            <a:ext cx="856343"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6" name="Straight Connector 15"/>
          <p:cNvCxnSpPr>
            <a:endCxn id="3" idx="1"/>
          </p:cNvCxnSpPr>
          <p:nvPr/>
        </p:nvCxnSpPr>
        <p:spPr>
          <a:xfrm>
            <a:off x="3581400" y="2344217"/>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2" idx="1"/>
          </p:cNvCxnSpPr>
          <p:nvPr/>
        </p:nvCxnSpPr>
        <p:spPr>
          <a:xfrm>
            <a:off x="3523343" y="3480803"/>
            <a:ext cx="591457" cy="7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05200" y="4743603"/>
            <a:ext cx="4737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4" idx="1"/>
          </p:cNvCxnSpPr>
          <p:nvPr/>
        </p:nvCxnSpPr>
        <p:spPr>
          <a:xfrm>
            <a:off x="3320143" y="5967350"/>
            <a:ext cx="77651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ight Arrow 25"/>
          <p:cNvSpPr/>
          <p:nvPr/>
        </p:nvSpPr>
        <p:spPr>
          <a:xfrm flipV="1">
            <a:off x="5987141" y="4476903"/>
            <a:ext cx="856343"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ight Arrow 26"/>
          <p:cNvSpPr/>
          <p:nvPr/>
        </p:nvSpPr>
        <p:spPr>
          <a:xfrm flipV="1">
            <a:off x="5987140" y="3206848"/>
            <a:ext cx="856343"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ight Arrow 27"/>
          <p:cNvSpPr/>
          <p:nvPr/>
        </p:nvSpPr>
        <p:spPr>
          <a:xfrm flipV="1">
            <a:off x="5987138" y="2219031"/>
            <a:ext cx="856343"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8"/>
          <p:cNvGrpSpPr/>
          <p:nvPr/>
        </p:nvGrpSpPr>
        <p:grpSpPr>
          <a:xfrm>
            <a:off x="971600" y="692696"/>
            <a:ext cx="7366322" cy="721360"/>
            <a:chOff x="1905000" y="685800"/>
            <a:chExt cx="6225060" cy="609600"/>
          </a:xfrm>
        </p:grpSpPr>
        <p:sp>
          <p:nvSpPr>
            <p:cNvPr id="30" name="Rectangle 29"/>
            <p:cNvSpPr/>
            <p:nvPr/>
          </p:nvSpPr>
          <p:spPr>
            <a:xfrm>
              <a:off x="4495800" y="838200"/>
              <a:ext cx="363426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2000" b="1" dirty="0" smtClean="0"/>
                <a:t> QUESTIONING</a:t>
              </a:r>
              <a:r>
                <a:rPr lang="en-US" sz="2000" b="1" dirty="0" smtClean="0"/>
                <a:t> (APPROACHING)</a:t>
              </a:r>
              <a:endParaRPr lang="id-ID" sz="2000" b="1" dirty="0"/>
            </a:p>
          </p:txBody>
        </p:sp>
        <p:sp>
          <p:nvSpPr>
            <p:cNvPr id="31" name="Rectangle 30"/>
            <p:cNvSpPr/>
            <p:nvPr/>
          </p:nvSpPr>
          <p:spPr>
            <a:xfrm>
              <a:off x="1905000" y="838200"/>
              <a:ext cx="2286000" cy="381000"/>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800" b="1" dirty="0" smtClean="0"/>
                <a:t>STEP</a:t>
              </a:r>
              <a:endParaRPr lang="id-ID" sz="2800" b="1" dirty="0"/>
            </a:p>
          </p:txBody>
        </p:sp>
        <p:sp>
          <p:nvSpPr>
            <p:cNvPr id="32" name="Oval 31"/>
            <p:cNvSpPr/>
            <p:nvPr/>
          </p:nvSpPr>
          <p:spPr>
            <a:xfrm>
              <a:off x="4038600" y="685800"/>
              <a:ext cx="6096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4800" b="1" dirty="0" smtClean="0">
                  <a:solidFill>
                    <a:srgbClr val="FF0000"/>
                  </a:solidFill>
                </a:rPr>
                <a:t>3</a:t>
              </a:r>
              <a:endParaRPr lang="id-ID" sz="4800" b="1" dirty="0">
                <a:solidFill>
                  <a:srgbClr val="FF0000"/>
                </a:solidFill>
              </a:endParaRPr>
            </a:p>
          </p:txBody>
        </p:sp>
      </p:grpSp>
      <p:sp>
        <p:nvSpPr>
          <p:cNvPr id="35" name="TextBox 34"/>
          <p:cNvSpPr txBox="1"/>
          <p:nvPr/>
        </p:nvSpPr>
        <p:spPr>
          <a:xfrm>
            <a:off x="4283968" y="1438618"/>
            <a:ext cx="4774568" cy="338554"/>
          </a:xfrm>
          <a:prstGeom prst="rect">
            <a:avLst/>
          </a:prstGeom>
          <a:noFill/>
        </p:spPr>
        <p:txBody>
          <a:bodyPr wrap="square" rtlCol="0">
            <a:spAutoFit/>
          </a:bodyPr>
          <a:lstStyle/>
          <a:p>
            <a:r>
              <a:rPr lang="en-US" sz="1600" b="1" dirty="0" err="1"/>
              <a:t>Tujuannya</a:t>
            </a:r>
            <a:r>
              <a:rPr lang="en-US" sz="1600" b="1" dirty="0"/>
              <a:t> </a:t>
            </a:r>
            <a:r>
              <a:rPr lang="en-US" sz="1600" b="1" dirty="0" err="1"/>
              <a:t>untuk</a:t>
            </a:r>
            <a:r>
              <a:rPr lang="en-US" sz="1600" b="1" dirty="0"/>
              <a:t> </a:t>
            </a:r>
            <a:r>
              <a:rPr lang="en-US" sz="1600" b="1" dirty="0" err="1"/>
              <a:t>mencari</a:t>
            </a:r>
            <a:r>
              <a:rPr lang="en-US" sz="1600" b="1" dirty="0"/>
              <a:t> </a:t>
            </a:r>
            <a:r>
              <a:rPr lang="en-US" sz="1600" b="1" dirty="0" err="1"/>
              <a:t>keperluan</a:t>
            </a:r>
            <a:r>
              <a:rPr lang="en-US" sz="1600" b="1" dirty="0"/>
              <a:t> </a:t>
            </a:r>
            <a:r>
              <a:rPr lang="en-US" sz="1600" b="1" dirty="0" err="1" smtClean="0"/>
              <a:t>prospek</a:t>
            </a:r>
            <a:endParaRPr lang="id-ID" sz="1600" b="1" dirty="0"/>
          </a:p>
        </p:txBody>
      </p:sp>
      <p:sp>
        <p:nvSpPr>
          <p:cNvPr id="33" name="Rectangle 32"/>
          <p:cNvSpPr/>
          <p:nvPr/>
        </p:nvSpPr>
        <p:spPr>
          <a:xfrm>
            <a:off x="0" y="4462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rgbClr val="FF0000"/>
                </a:solidFill>
                <a:effectLst>
                  <a:outerShdw blurRad="38100" dist="38100" dir="2700000" algn="tl">
                    <a:srgbClr val="000000">
                      <a:alpha val="43137"/>
                    </a:srgbClr>
                  </a:outerShdw>
                </a:effectLst>
              </a:rPr>
              <a:t>7 Steps </a:t>
            </a:r>
            <a:r>
              <a:rPr lang="en-US" sz="2800" b="1" dirty="0" smtClean="0">
                <a:solidFill>
                  <a:schemeClr val="bg1">
                    <a:lumMod val="50000"/>
                  </a:schemeClr>
                </a:solidFill>
                <a:effectLst>
                  <a:outerShdw blurRad="38100" dist="38100" dir="2700000" algn="tl">
                    <a:srgbClr val="000000">
                      <a:alpha val="43137"/>
                    </a:srgbClr>
                  </a:outerShdw>
                </a:effectLst>
              </a:rPr>
              <a:t>In Selling</a:t>
            </a:r>
            <a:r>
              <a:rPr lang="en-US" sz="2800" b="1" dirty="0" smtClean="0">
                <a:solidFill>
                  <a:schemeClr val="accent6">
                    <a:lumMod val="75000"/>
                  </a:schemeClr>
                </a:solidFill>
                <a:effectLst>
                  <a:outerShdw blurRad="38100" dist="38100" dir="2700000" algn="tl">
                    <a:srgbClr val="000000">
                      <a:alpha val="43137"/>
                    </a:srgbClr>
                  </a:outerShdw>
                </a:effectLst>
              </a:rPr>
              <a:t> </a:t>
            </a:r>
            <a:r>
              <a:rPr lang="en-US" sz="2800" b="1" dirty="0" smtClean="0">
                <a:solidFill>
                  <a:schemeClr val="tx1"/>
                </a:solidFill>
                <a:effectLst>
                  <a:outerShdw blurRad="38100" dist="38100" dir="2700000" algn="tl">
                    <a:srgbClr val="000000">
                      <a:alpha val="43137"/>
                    </a:srgbClr>
                  </a:outerShdw>
                </a:effectLst>
              </a:rPr>
              <a:t>Process</a:t>
            </a:r>
            <a:endParaRPr lang="en-US" sz="2800" b="1" dirty="0">
              <a:solidFill>
                <a:schemeClr val="tx1"/>
              </a:solidFill>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1968" y="1556792"/>
            <a:ext cx="3233928" cy="4818888"/>
          </a:xfrm>
          <a:prstGeom prst="rect">
            <a:avLst/>
          </a:prstGeom>
        </p:spPr>
      </p:pic>
    </p:spTree>
    <p:extLst>
      <p:ext uri="{BB962C8B-B14F-4D97-AF65-F5344CB8AC3E}">
        <p14:creationId xmlns="" xmlns:p14="http://schemas.microsoft.com/office/powerpoint/2010/main" val="4235030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4" name="TextBox 4"/>
          <p:cNvSpPr txBox="1">
            <a:spLocks noChangeArrowheads="1"/>
          </p:cNvSpPr>
          <p:nvPr/>
        </p:nvSpPr>
        <p:spPr bwMode="auto">
          <a:xfrm>
            <a:off x="4440237" y="1548081"/>
            <a:ext cx="4703763" cy="584775"/>
          </a:xfrm>
          <a:prstGeom prst="rect">
            <a:avLst/>
          </a:prstGeom>
          <a:noFill/>
          <a:ln w="9525">
            <a:noFill/>
            <a:miter lim="800000"/>
            <a:headEnd/>
            <a:tailEnd/>
          </a:ln>
        </p:spPr>
        <p:txBody>
          <a:bodyPr>
            <a:spAutoFit/>
          </a:bodyPr>
          <a:lstStyle/>
          <a:p>
            <a:r>
              <a:rPr lang="en-US" sz="2000" b="1" dirty="0" err="1">
                <a:solidFill>
                  <a:srgbClr val="FF0000"/>
                </a:solidFill>
                <a:latin typeface="Calibri" pitchFamily="34" charset="0"/>
              </a:rPr>
              <a:t>Ingat</a:t>
            </a:r>
            <a:r>
              <a:rPr lang="en-US" sz="2000" b="1" dirty="0">
                <a:solidFill>
                  <a:srgbClr val="FF0000"/>
                </a:solidFill>
                <a:latin typeface="Calibri" pitchFamily="34" charset="0"/>
              </a:rPr>
              <a:t> </a:t>
            </a:r>
            <a:r>
              <a:rPr lang="en-US" sz="2000" b="1" dirty="0" err="1">
                <a:solidFill>
                  <a:srgbClr val="FF0000"/>
                </a:solidFill>
                <a:latin typeface="Calibri" pitchFamily="34" charset="0"/>
              </a:rPr>
              <a:t>Presentasi</a:t>
            </a:r>
            <a:r>
              <a:rPr lang="en-US" sz="2000" b="1" dirty="0">
                <a:solidFill>
                  <a:srgbClr val="FF0000"/>
                </a:solidFill>
                <a:latin typeface="Calibri" pitchFamily="34" charset="0"/>
              </a:rPr>
              <a:t> </a:t>
            </a:r>
            <a:r>
              <a:rPr lang="en-US" sz="2000" b="1" dirty="0" err="1">
                <a:solidFill>
                  <a:srgbClr val="FF0000"/>
                </a:solidFill>
                <a:latin typeface="Calibri" pitchFamily="34" charset="0"/>
              </a:rPr>
              <a:t>ingat</a:t>
            </a:r>
            <a:r>
              <a:rPr lang="en-US" sz="2000" b="1" dirty="0">
                <a:solidFill>
                  <a:srgbClr val="FF0000"/>
                </a:solidFill>
                <a:latin typeface="Calibri" pitchFamily="34" charset="0"/>
              </a:rPr>
              <a:t> </a:t>
            </a:r>
            <a:r>
              <a:rPr lang="en-US" sz="3200" b="1" dirty="0">
                <a:latin typeface="Calibri" pitchFamily="34" charset="0"/>
              </a:rPr>
              <a:t>JB2D</a:t>
            </a:r>
            <a:r>
              <a:rPr lang="en-US" sz="2000" b="1" dirty="0">
                <a:latin typeface="Calibri" pitchFamily="34" charset="0"/>
              </a:rPr>
              <a:t> !!!!!</a:t>
            </a:r>
          </a:p>
        </p:txBody>
      </p:sp>
      <p:grpSp>
        <p:nvGrpSpPr>
          <p:cNvPr id="2" name="Group 18"/>
          <p:cNvGrpSpPr/>
          <p:nvPr/>
        </p:nvGrpSpPr>
        <p:grpSpPr>
          <a:xfrm>
            <a:off x="806078" y="835432"/>
            <a:ext cx="7510338" cy="721360"/>
            <a:chOff x="1905000" y="685800"/>
            <a:chExt cx="5817342" cy="609600"/>
          </a:xfrm>
        </p:grpSpPr>
        <p:sp>
          <p:nvSpPr>
            <p:cNvPr id="22" name="Rectangle 21"/>
            <p:cNvSpPr/>
            <p:nvPr/>
          </p:nvSpPr>
          <p:spPr>
            <a:xfrm>
              <a:off x="4495800" y="838200"/>
              <a:ext cx="322654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2000" b="1" dirty="0" smtClean="0"/>
                <a:t> </a:t>
              </a:r>
              <a:r>
                <a:rPr lang="en-US" sz="2000" b="1" dirty="0" smtClean="0"/>
                <a:t>PROBING &amp; </a:t>
              </a:r>
              <a:r>
                <a:rPr lang="id-ID" sz="2000" b="1" dirty="0" smtClean="0"/>
                <a:t>PRESENTATION</a:t>
              </a:r>
              <a:endParaRPr lang="id-ID" sz="2000" b="1" dirty="0"/>
            </a:p>
          </p:txBody>
        </p:sp>
        <p:sp>
          <p:nvSpPr>
            <p:cNvPr id="23" name="Rectangle 22"/>
            <p:cNvSpPr/>
            <p:nvPr/>
          </p:nvSpPr>
          <p:spPr>
            <a:xfrm>
              <a:off x="1905000" y="838200"/>
              <a:ext cx="2286000" cy="381000"/>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800" b="1" dirty="0" smtClean="0"/>
                <a:t>STEP</a:t>
              </a:r>
              <a:endParaRPr lang="id-ID" sz="2800" b="1" dirty="0"/>
            </a:p>
          </p:txBody>
        </p:sp>
        <p:sp>
          <p:nvSpPr>
            <p:cNvPr id="24" name="Oval 23"/>
            <p:cNvSpPr/>
            <p:nvPr/>
          </p:nvSpPr>
          <p:spPr>
            <a:xfrm>
              <a:off x="4038600" y="685800"/>
              <a:ext cx="6096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4800" b="1" dirty="0" smtClean="0">
                  <a:solidFill>
                    <a:srgbClr val="FF0000"/>
                  </a:solidFill>
                </a:rPr>
                <a:t>4</a:t>
              </a:r>
              <a:endParaRPr lang="id-ID" sz="4800" b="1" dirty="0">
                <a:solidFill>
                  <a:srgbClr val="FF0000"/>
                </a:solidFill>
              </a:endParaRPr>
            </a:p>
          </p:txBody>
        </p:sp>
      </p:grpSp>
      <p:graphicFrame>
        <p:nvGraphicFramePr>
          <p:cNvPr id="5" name="Diagram 4"/>
          <p:cNvGraphicFramePr/>
          <p:nvPr>
            <p:extLst/>
          </p:nvPr>
        </p:nvGraphicFramePr>
        <p:xfrm>
          <a:off x="645795" y="1372376"/>
          <a:ext cx="7748270" cy="5080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a:xfrm>
            <a:off x="0" y="15510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rgbClr val="FF0000"/>
                </a:solidFill>
                <a:effectLst>
                  <a:outerShdw blurRad="38100" dist="38100" dir="2700000" algn="tl">
                    <a:srgbClr val="000000">
                      <a:alpha val="43137"/>
                    </a:srgbClr>
                  </a:outerShdw>
                </a:effectLst>
              </a:rPr>
              <a:t>7 Steps </a:t>
            </a:r>
            <a:r>
              <a:rPr lang="en-US" sz="2800" b="1" dirty="0" smtClean="0">
                <a:solidFill>
                  <a:schemeClr val="bg1">
                    <a:lumMod val="50000"/>
                  </a:schemeClr>
                </a:solidFill>
                <a:effectLst>
                  <a:outerShdw blurRad="38100" dist="38100" dir="2700000" algn="tl">
                    <a:srgbClr val="000000">
                      <a:alpha val="43137"/>
                    </a:srgbClr>
                  </a:outerShdw>
                </a:effectLst>
              </a:rPr>
              <a:t>In Selling</a:t>
            </a:r>
            <a:r>
              <a:rPr lang="en-US" sz="2800" b="1" dirty="0" smtClean="0">
                <a:solidFill>
                  <a:schemeClr val="accent6">
                    <a:lumMod val="75000"/>
                  </a:schemeClr>
                </a:solidFill>
                <a:effectLst>
                  <a:outerShdw blurRad="38100" dist="38100" dir="2700000" algn="tl">
                    <a:srgbClr val="000000">
                      <a:alpha val="43137"/>
                    </a:srgbClr>
                  </a:outerShdw>
                </a:effectLst>
              </a:rPr>
              <a:t> </a:t>
            </a:r>
            <a:r>
              <a:rPr lang="en-US" sz="2800" b="1" dirty="0" smtClean="0">
                <a:solidFill>
                  <a:schemeClr val="tx1"/>
                </a:solidFill>
                <a:effectLst>
                  <a:outerShdw blurRad="38100" dist="38100" dir="2700000" algn="tl">
                    <a:srgbClr val="000000">
                      <a:alpha val="43137"/>
                    </a:srgbClr>
                  </a:outerShdw>
                </a:effectLst>
              </a:rPr>
              <a:t>Process</a:t>
            </a:r>
            <a:endParaRPr lang="en-US" sz="28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797246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828800"/>
            <a:ext cx="8153400" cy="4068763"/>
          </a:xfrm>
          <a:ln>
            <a:solidFill>
              <a:srgbClr val="FF0000"/>
            </a:solid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buFont typeface="Arial" pitchFamily="34" charset="0"/>
              <a:buNone/>
              <a:defRPr/>
            </a:pPr>
            <a:r>
              <a:rPr lang="en-US" sz="2400" dirty="0" err="1" smtClean="0"/>
              <a:t>Syarat</a:t>
            </a:r>
            <a:r>
              <a:rPr lang="en-US" sz="2400" dirty="0" smtClean="0"/>
              <a:t>  </a:t>
            </a:r>
            <a:r>
              <a:rPr lang="en-US" sz="2400" dirty="0" err="1" smtClean="0"/>
              <a:t>mengurangi</a:t>
            </a:r>
            <a:r>
              <a:rPr lang="en-US" sz="2400" dirty="0" smtClean="0"/>
              <a:t> </a:t>
            </a:r>
            <a:r>
              <a:rPr lang="en-US" sz="2400" dirty="0" err="1" smtClean="0"/>
              <a:t>Keengganan</a:t>
            </a:r>
            <a:r>
              <a:rPr lang="en-US" sz="2400" dirty="0" smtClean="0"/>
              <a:t> </a:t>
            </a:r>
            <a:r>
              <a:rPr lang="en-US" sz="2400" dirty="0" err="1" smtClean="0"/>
              <a:t>Prospek</a:t>
            </a:r>
            <a:r>
              <a:rPr lang="en-US" sz="2400" dirty="0" smtClean="0"/>
              <a:t> :</a:t>
            </a:r>
          </a:p>
          <a:p>
            <a:pPr marL="514350" indent="-514350" fontAlgn="auto">
              <a:spcAft>
                <a:spcPts val="0"/>
              </a:spcAft>
              <a:buFont typeface="+mj-lt"/>
              <a:buAutoNum type="alphaLcPeriod"/>
              <a:defRPr/>
            </a:pPr>
            <a:r>
              <a:rPr lang="en-US" sz="2400" dirty="0" err="1" smtClean="0"/>
              <a:t>Gunakan</a:t>
            </a:r>
            <a:r>
              <a:rPr lang="en-US" sz="2400" dirty="0" smtClean="0"/>
              <a:t> kata “</a:t>
            </a:r>
            <a:r>
              <a:rPr lang="en-US" sz="2400" dirty="0" err="1" smtClean="0"/>
              <a:t>mengapa</a:t>
            </a:r>
            <a:r>
              <a:rPr lang="en-US" sz="2400" dirty="0" smtClean="0"/>
              <a:t>” </a:t>
            </a:r>
            <a:r>
              <a:rPr lang="en-US" sz="2400" dirty="0" err="1" smtClean="0"/>
              <a:t>untuk</a:t>
            </a:r>
            <a:r>
              <a:rPr lang="en-US" sz="2400" dirty="0" smtClean="0"/>
              <a:t> </a:t>
            </a:r>
            <a:r>
              <a:rPr lang="en-US" sz="2400" dirty="0" err="1" smtClean="0"/>
              <a:t>menggali</a:t>
            </a:r>
            <a:r>
              <a:rPr lang="en-US" sz="2400" dirty="0" smtClean="0"/>
              <a:t> </a:t>
            </a:r>
            <a:r>
              <a:rPr lang="en-US" sz="2400" dirty="0" err="1" smtClean="0"/>
              <a:t>informasi</a:t>
            </a:r>
            <a:r>
              <a:rPr lang="en-US" sz="2400" dirty="0" smtClean="0"/>
              <a:t>.</a:t>
            </a:r>
          </a:p>
          <a:p>
            <a:pPr marL="514350" indent="-514350" fontAlgn="auto">
              <a:spcAft>
                <a:spcPts val="0"/>
              </a:spcAft>
              <a:buFont typeface="+mj-lt"/>
              <a:buAutoNum type="alphaLcPeriod"/>
              <a:defRPr/>
            </a:pPr>
            <a:r>
              <a:rPr lang="en-US" sz="2400" dirty="0" err="1" smtClean="0"/>
              <a:t>Hindari</a:t>
            </a:r>
            <a:r>
              <a:rPr lang="en-US" sz="2400" dirty="0" smtClean="0"/>
              <a:t> </a:t>
            </a:r>
            <a:r>
              <a:rPr lang="en-US" sz="2400" dirty="0" err="1" smtClean="0"/>
              <a:t>informasi</a:t>
            </a:r>
            <a:r>
              <a:rPr lang="en-US" sz="2400" dirty="0" smtClean="0"/>
              <a:t> </a:t>
            </a:r>
            <a:r>
              <a:rPr lang="en-US" sz="2400" dirty="0" err="1" smtClean="0"/>
              <a:t>berulang</a:t>
            </a:r>
            <a:r>
              <a:rPr lang="en-US" sz="2400" dirty="0" smtClean="0"/>
              <a:t> – </a:t>
            </a:r>
            <a:r>
              <a:rPr lang="en-US" sz="2400" dirty="0" err="1" smtClean="0"/>
              <a:t>ulang</a:t>
            </a:r>
            <a:r>
              <a:rPr lang="en-US" sz="2400" dirty="0" smtClean="0"/>
              <a:t>. </a:t>
            </a:r>
          </a:p>
          <a:p>
            <a:pPr marL="514350" indent="-514350" fontAlgn="auto">
              <a:spcAft>
                <a:spcPts val="0"/>
              </a:spcAft>
              <a:buFont typeface="+mj-lt"/>
              <a:buAutoNum type="alphaLcPeriod"/>
              <a:defRPr/>
            </a:pPr>
            <a:r>
              <a:rPr lang="en-US" sz="2400" dirty="0" err="1" smtClean="0"/>
              <a:t>Hindari</a:t>
            </a:r>
            <a:r>
              <a:rPr lang="en-US" sz="2400" dirty="0" smtClean="0"/>
              <a:t> kata “</a:t>
            </a:r>
            <a:r>
              <a:rPr lang="en-US" sz="2400" dirty="0" err="1" smtClean="0"/>
              <a:t>tapi</a:t>
            </a:r>
            <a:r>
              <a:rPr lang="en-US" sz="2400" dirty="0" smtClean="0"/>
              <a:t>”</a:t>
            </a:r>
          </a:p>
          <a:p>
            <a:pPr marL="514350" indent="-514350" fontAlgn="auto">
              <a:spcAft>
                <a:spcPts val="0"/>
              </a:spcAft>
              <a:buFont typeface="+mj-lt"/>
              <a:buAutoNum type="alphaLcPeriod"/>
              <a:defRPr/>
            </a:pPr>
            <a:r>
              <a:rPr lang="en-US" sz="2400" dirty="0" err="1" smtClean="0"/>
              <a:t>Tunjukkan</a:t>
            </a:r>
            <a:r>
              <a:rPr lang="en-US" sz="2400" dirty="0" smtClean="0"/>
              <a:t> </a:t>
            </a:r>
            <a:r>
              <a:rPr lang="en-US" sz="2400" dirty="0" err="1" smtClean="0"/>
              <a:t>anda</a:t>
            </a:r>
            <a:r>
              <a:rPr lang="en-US" sz="2400" dirty="0" smtClean="0"/>
              <a:t> </a:t>
            </a:r>
            <a:r>
              <a:rPr lang="en-US" sz="2400" dirty="0" err="1" smtClean="0"/>
              <a:t>sepakat</a:t>
            </a:r>
            <a:r>
              <a:rPr lang="en-US" sz="2400" dirty="0" smtClean="0"/>
              <a:t> </a:t>
            </a:r>
            <a:r>
              <a:rPr lang="en-US" sz="2400" dirty="0" err="1" smtClean="0"/>
              <a:t>dengan</a:t>
            </a:r>
            <a:r>
              <a:rPr lang="en-US" sz="2400" dirty="0" smtClean="0"/>
              <a:t> </a:t>
            </a:r>
            <a:r>
              <a:rPr lang="en-US" sz="2400" dirty="0" err="1" smtClean="0"/>
              <a:t>cara</a:t>
            </a:r>
            <a:r>
              <a:rPr lang="en-US" sz="2400" dirty="0" smtClean="0"/>
              <a:t> </a:t>
            </a:r>
            <a:r>
              <a:rPr lang="en-US" sz="2400" dirty="0" err="1" smtClean="0"/>
              <a:t>konfirmasi</a:t>
            </a:r>
            <a:r>
              <a:rPr lang="en-US" sz="2400" dirty="0" smtClean="0"/>
              <a:t> </a:t>
            </a:r>
            <a:r>
              <a:rPr lang="en-US" sz="2400" dirty="0" err="1" smtClean="0"/>
              <a:t>ulang</a:t>
            </a:r>
            <a:r>
              <a:rPr lang="en-US" sz="2400" dirty="0" smtClean="0"/>
              <a:t> </a:t>
            </a:r>
            <a:r>
              <a:rPr lang="en-US" sz="2400" dirty="0" err="1" smtClean="0"/>
              <a:t>dan</a:t>
            </a:r>
            <a:r>
              <a:rPr lang="en-US" sz="2400" dirty="0" smtClean="0"/>
              <a:t> </a:t>
            </a:r>
            <a:r>
              <a:rPr lang="en-US" sz="2400" dirty="0" err="1" smtClean="0"/>
              <a:t>cari</a:t>
            </a:r>
            <a:r>
              <a:rPr lang="en-US" sz="2400" dirty="0" smtClean="0"/>
              <a:t> kata </a:t>
            </a:r>
            <a:r>
              <a:rPr lang="en-US" sz="2400" dirty="0" err="1" smtClean="0"/>
              <a:t>sepakat</a:t>
            </a:r>
            <a:r>
              <a:rPr lang="en-US" sz="2400" dirty="0" smtClean="0"/>
              <a:t>.</a:t>
            </a:r>
          </a:p>
          <a:p>
            <a:pPr marL="514350" indent="-514350" fontAlgn="auto">
              <a:spcAft>
                <a:spcPts val="0"/>
              </a:spcAft>
              <a:buFont typeface="+mj-lt"/>
              <a:buAutoNum type="alphaLcPeriod"/>
              <a:defRPr/>
            </a:pPr>
            <a:r>
              <a:rPr lang="en-US" sz="2400" dirty="0" err="1" smtClean="0"/>
              <a:t>Selesaikan</a:t>
            </a:r>
            <a:r>
              <a:rPr lang="en-US" sz="2400" dirty="0" smtClean="0"/>
              <a:t> </a:t>
            </a:r>
            <a:r>
              <a:rPr lang="en-US" sz="2400" dirty="0" err="1" smtClean="0"/>
              <a:t>keberatan</a:t>
            </a:r>
            <a:r>
              <a:rPr lang="en-US" sz="2400" dirty="0" smtClean="0"/>
              <a:t> </a:t>
            </a:r>
            <a:r>
              <a:rPr lang="en-US" sz="2400" dirty="0" err="1" smtClean="0"/>
              <a:t>prospek</a:t>
            </a:r>
            <a:r>
              <a:rPr lang="en-US" sz="2400" dirty="0" smtClean="0"/>
              <a:t> </a:t>
            </a:r>
            <a:r>
              <a:rPr lang="en-US" sz="2400" dirty="0" err="1" smtClean="0"/>
              <a:t>dengan</a:t>
            </a:r>
            <a:r>
              <a:rPr lang="en-US" sz="2400" dirty="0" smtClean="0"/>
              <a:t> </a:t>
            </a:r>
            <a:r>
              <a:rPr lang="en-US" sz="2400" dirty="0" err="1" smtClean="0"/>
              <a:t>cara</a:t>
            </a:r>
            <a:r>
              <a:rPr lang="en-US" sz="2400" dirty="0" smtClean="0"/>
              <a:t> </a:t>
            </a:r>
            <a:r>
              <a:rPr lang="en-US" sz="2400" dirty="0" err="1" smtClean="0"/>
              <a:t>konfirmasi</a:t>
            </a:r>
            <a:r>
              <a:rPr lang="en-US" sz="2400" dirty="0" smtClean="0"/>
              <a:t> (</a:t>
            </a:r>
            <a:r>
              <a:rPr lang="en-US" sz="2400" dirty="0" err="1" smtClean="0"/>
              <a:t>tidak</a:t>
            </a:r>
            <a:r>
              <a:rPr lang="en-US" sz="2400" dirty="0" smtClean="0"/>
              <a:t> </a:t>
            </a:r>
            <a:r>
              <a:rPr lang="en-US" sz="2400" dirty="0" err="1" smtClean="0"/>
              <a:t>terburu</a:t>
            </a:r>
            <a:r>
              <a:rPr lang="en-US" sz="2400" dirty="0" smtClean="0"/>
              <a:t> – </a:t>
            </a:r>
            <a:r>
              <a:rPr lang="en-US" sz="2400" dirty="0" err="1" smtClean="0"/>
              <a:t>buru</a:t>
            </a:r>
            <a:r>
              <a:rPr lang="en-US" sz="2400" dirty="0" smtClean="0"/>
              <a:t>).</a:t>
            </a:r>
          </a:p>
        </p:txBody>
      </p:sp>
      <p:sp>
        <p:nvSpPr>
          <p:cNvPr id="5" name="Rectangle 4"/>
          <p:cNvSpPr/>
          <p:nvPr/>
        </p:nvSpPr>
        <p:spPr>
          <a:xfrm>
            <a:off x="4145082" y="977012"/>
            <a:ext cx="4395470" cy="45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2800" b="1" dirty="0" smtClean="0"/>
              <a:t> HANDLING OBJECTION</a:t>
            </a:r>
            <a:endParaRPr lang="id-ID" sz="2800" b="1" dirty="0"/>
          </a:p>
        </p:txBody>
      </p:sp>
      <p:sp>
        <p:nvSpPr>
          <p:cNvPr id="6" name="Rectangle 5"/>
          <p:cNvSpPr/>
          <p:nvPr/>
        </p:nvSpPr>
        <p:spPr>
          <a:xfrm>
            <a:off x="539552" y="977012"/>
            <a:ext cx="3244850" cy="450850"/>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800" b="1" dirty="0" smtClean="0"/>
              <a:t>STEP</a:t>
            </a:r>
            <a:endParaRPr lang="id-ID" sz="2800" b="1" dirty="0"/>
          </a:p>
        </p:txBody>
      </p:sp>
      <p:sp>
        <p:nvSpPr>
          <p:cNvPr id="7" name="Oval 6"/>
          <p:cNvSpPr/>
          <p:nvPr/>
        </p:nvSpPr>
        <p:spPr>
          <a:xfrm>
            <a:off x="3604062" y="796672"/>
            <a:ext cx="721360" cy="721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4800" b="1" dirty="0" smtClean="0">
                <a:solidFill>
                  <a:srgbClr val="FF0000"/>
                </a:solidFill>
              </a:rPr>
              <a:t>5</a:t>
            </a:r>
            <a:endParaRPr lang="id-ID" sz="4800" b="1" dirty="0">
              <a:solidFill>
                <a:srgbClr val="FF0000"/>
              </a:solidFill>
            </a:endParaRPr>
          </a:p>
        </p:txBody>
      </p:sp>
      <p:sp>
        <p:nvSpPr>
          <p:cNvPr id="8" name="Rectangle 7"/>
          <p:cNvSpPr/>
          <p:nvPr/>
        </p:nvSpPr>
        <p:spPr>
          <a:xfrm>
            <a:off x="0" y="15510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rgbClr val="FF0000"/>
                </a:solidFill>
                <a:effectLst>
                  <a:outerShdw blurRad="38100" dist="38100" dir="2700000" algn="tl">
                    <a:srgbClr val="000000">
                      <a:alpha val="43137"/>
                    </a:srgbClr>
                  </a:outerShdw>
                </a:effectLst>
              </a:rPr>
              <a:t>7 Steps </a:t>
            </a:r>
            <a:r>
              <a:rPr lang="en-US" sz="2800" b="1" dirty="0" smtClean="0">
                <a:solidFill>
                  <a:schemeClr val="bg1">
                    <a:lumMod val="50000"/>
                  </a:schemeClr>
                </a:solidFill>
                <a:effectLst>
                  <a:outerShdw blurRad="38100" dist="38100" dir="2700000" algn="tl">
                    <a:srgbClr val="000000">
                      <a:alpha val="43137"/>
                    </a:srgbClr>
                  </a:outerShdw>
                </a:effectLst>
              </a:rPr>
              <a:t>In Selling</a:t>
            </a:r>
            <a:r>
              <a:rPr lang="en-US" sz="2800" b="1" dirty="0" smtClean="0">
                <a:solidFill>
                  <a:schemeClr val="accent6">
                    <a:lumMod val="75000"/>
                  </a:schemeClr>
                </a:solidFill>
                <a:effectLst>
                  <a:outerShdw blurRad="38100" dist="38100" dir="2700000" algn="tl">
                    <a:srgbClr val="000000">
                      <a:alpha val="43137"/>
                    </a:srgbClr>
                  </a:outerShdw>
                </a:effectLst>
              </a:rPr>
              <a:t> </a:t>
            </a:r>
            <a:r>
              <a:rPr lang="en-US" sz="2800" b="1" dirty="0" smtClean="0">
                <a:solidFill>
                  <a:schemeClr val="tx1"/>
                </a:solidFill>
                <a:effectLst>
                  <a:outerShdw blurRad="38100" dist="38100" dir="2700000" algn="tl">
                    <a:srgbClr val="000000">
                      <a:alpha val="43137"/>
                    </a:srgbClr>
                  </a:outerShdw>
                </a:effectLst>
              </a:rPr>
              <a:t>Process</a:t>
            </a:r>
            <a:endParaRPr lang="en-US" sz="28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031774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19989" y="478413"/>
            <a:ext cx="5741700" cy="646331"/>
          </a:xfrm>
          <a:prstGeom prst="rect">
            <a:avLst/>
          </a:prstGeom>
          <a:noFill/>
        </p:spPr>
        <p:txBody>
          <a:bodyPr wrap="none">
            <a:spAutoFit/>
          </a:bodyPr>
          <a:lstStyle/>
          <a:p>
            <a:pPr algn="ct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How </a:t>
            </a:r>
            <a:r>
              <a:rPr lang="en-US" sz="3600" b="1" dirty="0">
                <a:ln w="1905"/>
                <a:solidFill>
                  <a:schemeClr val="bg1">
                    <a:lumMod val="50000"/>
                  </a:schemeClr>
                </a:solidFill>
                <a:effectLst>
                  <a:innerShdw blurRad="69850" dist="43180" dir="5400000">
                    <a:srgbClr val="000000">
                      <a:alpha val="65000"/>
                    </a:srgbClr>
                  </a:innerShdw>
                </a:effectLst>
                <a:latin typeface="+mn-lt"/>
                <a:cs typeface="+mn-cs"/>
              </a:rPr>
              <a:t>To Handle</a:t>
            </a:r>
            <a:r>
              <a:rPr lang="en-US" sz="3600" b="1" dirty="0">
                <a:ln w="1905"/>
                <a:solidFill>
                  <a:srgbClr val="002060"/>
                </a:solidFill>
                <a:effectLst>
                  <a:innerShdw blurRad="69850" dist="43180" dir="5400000">
                    <a:srgbClr val="000000">
                      <a:alpha val="65000"/>
                    </a:srgbClr>
                  </a:innerShdw>
                </a:effectLst>
                <a:latin typeface="+mn-lt"/>
                <a:cs typeface="+mn-cs"/>
              </a:rPr>
              <a:t> </a:t>
            </a:r>
            <a:r>
              <a:rPr lang="en-US" sz="3600" b="1" dirty="0">
                <a:ln w="1905"/>
                <a:effectLst>
                  <a:innerShdw blurRad="69850" dist="43180" dir="5400000">
                    <a:srgbClr val="000000">
                      <a:alpha val="65000"/>
                    </a:srgbClr>
                  </a:innerShdw>
                </a:effectLst>
                <a:latin typeface="+mn-lt"/>
                <a:cs typeface="+mn-cs"/>
              </a:rPr>
              <a:t>Objection</a:t>
            </a:r>
          </a:p>
        </p:txBody>
      </p:sp>
      <p:grpSp>
        <p:nvGrpSpPr>
          <p:cNvPr id="2" name="Group 9"/>
          <p:cNvGrpSpPr/>
          <p:nvPr/>
        </p:nvGrpSpPr>
        <p:grpSpPr>
          <a:xfrm>
            <a:off x="1447800" y="1778000"/>
            <a:ext cx="6096000" cy="4089400"/>
            <a:chOff x="304800" y="1397000"/>
            <a:chExt cx="6096000" cy="4089400"/>
          </a:xfrm>
        </p:grpSpPr>
        <p:graphicFrame>
          <p:nvGraphicFramePr>
            <p:cNvPr id="14" name="Diagram 13"/>
            <p:cNvGraphicFramePr/>
            <p:nvPr>
              <p:extLst/>
            </p:nvPr>
          </p:nvGraphicFramePr>
          <p:xfrm>
            <a:off x="3048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Oval 14"/>
            <p:cNvSpPr/>
            <p:nvPr/>
          </p:nvSpPr>
          <p:spPr bwMode="auto">
            <a:xfrm>
              <a:off x="1143000" y="1397000"/>
              <a:ext cx="685800" cy="6858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3600" b="1" dirty="0">
                  <a:solidFill>
                    <a:schemeClr val="tx1"/>
                  </a:solidFill>
                </a:rPr>
                <a:t>Q</a:t>
              </a:r>
            </a:p>
          </p:txBody>
        </p:sp>
        <p:sp>
          <p:nvSpPr>
            <p:cNvPr id="16" name="Oval 15"/>
            <p:cNvSpPr/>
            <p:nvPr/>
          </p:nvSpPr>
          <p:spPr bwMode="auto">
            <a:xfrm>
              <a:off x="1143000" y="2235200"/>
              <a:ext cx="685800" cy="6858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3600" b="1" dirty="0">
                  <a:solidFill>
                    <a:schemeClr val="tx1"/>
                  </a:solidFill>
                </a:rPr>
                <a:t>U</a:t>
              </a:r>
            </a:p>
          </p:txBody>
        </p:sp>
        <p:sp>
          <p:nvSpPr>
            <p:cNvPr id="17" name="Oval 16"/>
            <p:cNvSpPr/>
            <p:nvPr/>
          </p:nvSpPr>
          <p:spPr bwMode="auto">
            <a:xfrm>
              <a:off x="1143000" y="3048000"/>
              <a:ext cx="685800" cy="6858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3600" b="1" dirty="0">
                  <a:solidFill>
                    <a:schemeClr val="tx1"/>
                  </a:solidFill>
                </a:rPr>
                <a:t>I</a:t>
              </a:r>
            </a:p>
          </p:txBody>
        </p:sp>
        <p:sp>
          <p:nvSpPr>
            <p:cNvPr id="18" name="Oval 17"/>
            <p:cNvSpPr/>
            <p:nvPr/>
          </p:nvSpPr>
          <p:spPr bwMode="auto">
            <a:xfrm>
              <a:off x="1143000" y="3962400"/>
              <a:ext cx="685800" cy="6858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3600" b="1" dirty="0">
                  <a:solidFill>
                    <a:schemeClr val="tx1"/>
                  </a:solidFill>
                </a:rPr>
                <a:t>E</a:t>
              </a:r>
            </a:p>
          </p:txBody>
        </p:sp>
        <p:sp>
          <p:nvSpPr>
            <p:cNvPr id="19" name="Oval 18"/>
            <p:cNvSpPr/>
            <p:nvPr/>
          </p:nvSpPr>
          <p:spPr bwMode="auto">
            <a:xfrm>
              <a:off x="1143000" y="4800600"/>
              <a:ext cx="685800" cy="6858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3600" b="1" dirty="0">
                  <a:solidFill>
                    <a:schemeClr val="tx1"/>
                  </a:solidFill>
                </a:rPr>
                <a:t>T</a:t>
              </a:r>
            </a:p>
          </p:txBody>
        </p:sp>
      </p:grpSp>
    </p:spTree>
    <p:extLst>
      <p:ext uri="{BB962C8B-B14F-4D97-AF65-F5344CB8AC3E}">
        <p14:creationId xmlns="" xmlns:p14="http://schemas.microsoft.com/office/powerpoint/2010/main" val="2954227335"/>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7DC279-BA68-43F5-AB4D-AC7A5097D79F}" type="slidenum">
              <a:rPr lang="en-US"/>
              <a:pPr eaLnBrk="1" hangingPunct="1"/>
              <a:t>2</a:t>
            </a:fld>
            <a:endParaRPr lang="en-US"/>
          </a:p>
        </p:txBody>
      </p:sp>
      <p:sp>
        <p:nvSpPr>
          <p:cNvPr id="12291" name="TextBox 2"/>
          <p:cNvSpPr txBox="1">
            <a:spLocks noChangeArrowheads="1"/>
          </p:cNvSpPr>
          <p:nvPr/>
        </p:nvSpPr>
        <p:spPr bwMode="auto">
          <a:xfrm>
            <a:off x="1259632" y="620688"/>
            <a:ext cx="5297028"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7200" b="1" dirty="0">
                <a:solidFill>
                  <a:srgbClr val="FF0000"/>
                </a:solidFill>
                <a:effectLst>
                  <a:outerShdw blurRad="38100" dist="38100" dir="2700000" algn="tl">
                    <a:srgbClr val="000000">
                      <a:alpha val="43137"/>
                    </a:srgbClr>
                  </a:outerShdw>
                </a:effectLst>
                <a:latin typeface="+mj-lt"/>
              </a:rPr>
              <a:t>DAFTAR</a:t>
            </a:r>
            <a:r>
              <a:rPr lang="en-US" sz="7200" b="1" dirty="0">
                <a:solidFill>
                  <a:srgbClr val="C00000"/>
                </a:solidFill>
                <a:effectLst>
                  <a:outerShdw blurRad="38100" dist="38100" dir="2700000" algn="tl">
                    <a:srgbClr val="000000">
                      <a:alpha val="43137"/>
                    </a:srgbClr>
                  </a:outerShdw>
                </a:effectLst>
                <a:latin typeface="+mj-lt"/>
              </a:rPr>
              <a:t> </a:t>
            </a:r>
            <a:r>
              <a:rPr lang="en-US" sz="7200" b="1" dirty="0">
                <a:effectLst>
                  <a:outerShdw blurRad="38100" dist="38100" dir="2700000" algn="tl">
                    <a:srgbClr val="000000">
                      <a:alpha val="43137"/>
                    </a:srgbClr>
                  </a:outerShdw>
                </a:effectLst>
                <a:latin typeface="+mj-lt"/>
              </a:rPr>
              <a:t>ISI</a:t>
            </a:r>
          </a:p>
        </p:txBody>
      </p:sp>
      <p:sp>
        <p:nvSpPr>
          <p:cNvPr id="12292" name="TextBox 3"/>
          <p:cNvSpPr txBox="1">
            <a:spLocks noChangeArrowheads="1"/>
          </p:cNvSpPr>
          <p:nvPr/>
        </p:nvSpPr>
        <p:spPr bwMode="auto">
          <a:xfrm>
            <a:off x="1259632" y="2060848"/>
            <a:ext cx="7062190" cy="31700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sz="4000" dirty="0" smtClean="0">
                <a:effectLst>
                  <a:outerShdw blurRad="38100" dist="38100" dir="2700000" algn="tl">
                    <a:srgbClr val="000000">
                      <a:alpha val="43137"/>
                    </a:srgbClr>
                  </a:outerShdw>
                </a:effectLst>
                <a:latin typeface="+mn-lt"/>
              </a:rPr>
              <a:t> BASIC SELLING</a:t>
            </a:r>
          </a:p>
          <a:p>
            <a:pPr eaLnBrk="1" hangingPunct="1">
              <a:buFontTx/>
              <a:buAutoNum type="arabicPeriod"/>
            </a:pPr>
            <a:r>
              <a:rPr lang="en-US" sz="4000" dirty="0" smtClean="0">
                <a:effectLst>
                  <a:outerShdw blurRad="38100" dist="38100" dir="2700000" algn="tl">
                    <a:srgbClr val="000000">
                      <a:alpha val="43137"/>
                    </a:srgbClr>
                  </a:outerShdw>
                </a:effectLst>
                <a:latin typeface="+mn-lt"/>
              </a:rPr>
              <a:t> SMART SELLING SKILL</a:t>
            </a:r>
          </a:p>
          <a:p>
            <a:pPr eaLnBrk="1" hangingPunct="1">
              <a:buFontTx/>
              <a:buAutoNum type="arabicPeriod"/>
            </a:pPr>
            <a:r>
              <a:rPr lang="en-US" sz="4000" dirty="0" smtClean="0">
                <a:effectLst>
                  <a:outerShdw blurRad="38100" dist="38100" dir="2700000" algn="tl">
                    <a:srgbClr val="000000">
                      <a:alpha val="43137"/>
                    </a:srgbClr>
                  </a:outerShdw>
                </a:effectLst>
                <a:latin typeface="+mn-lt"/>
              </a:rPr>
              <a:t> SALES SCRIPT</a:t>
            </a:r>
          </a:p>
          <a:p>
            <a:pPr eaLnBrk="1" hangingPunct="1">
              <a:buFontTx/>
              <a:buAutoNum type="arabicPeriod"/>
            </a:pPr>
            <a:r>
              <a:rPr lang="en-US" sz="4000" dirty="0" smtClean="0">
                <a:effectLst>
                  <a:outerShdw blurRad="38100" dist="38100" dir="2700000" algn="tl">
                    <a:srgbClr val="000000">
                      <a:alpha val="43137"/>
                    </a:srgbClr>
                  </a:outerShdw>
                </a:effectLst>
                <a:latin typeface="+mn-lt"/>
              </a:rPr>
              <a:t> SELLING TO COMMUNITY</a:t>
            </a:r>
          </a:p>
          <a:p>
            <a:pPr eaLnBrk="1" hangingPunct="1">
              <a:buFontTx/>
              <a:buAutoNum type="arabicPeriod"/>
            </a:pPr>
            <a:r>
              <a:rPr lang="en-US" sz="4000" dirty="0" smtClean="0">
                <a:effectLst>
                  <a:outerShdw blurRad="38100" dist="38100" dir="2700000" algn="tl">
                    <a:srgbClr val="000000">
                      <a:alpha val="43137"/>
                    </a:srgbClr>
                  </a:outerShdw>
                </a:effectLst>
                <a:latin typeface="+mn-lt"/>
              </a:rPr>
              <a:t> SALES ATTITUDE</a:t>
            </a:r>
            <a:endParaRPr lang="en-US" sz="4000" dirty="0">
              <a:effectLst>
                <a:outerShdw blurRad="38100" dist="38100" dir="2700000" algn="tl">
                  <a:srgbClr val="000000">
                    <a:alpha val="43137"/>
                  </a:srgbClr>
                </a:outerShdw>
              </a:effectLst>
              <a:latin typeface="+mn-lt"/>
            </a:endParaRPr>
          </a:p>
        </p:txBody>
      </p:sp>
    </p:spTree>
    <p:extLst>
      <p:ext uri="{BB962C8B-B14F-4D97-AF65-F5344CB8AC3E}">
        <p14:creationId xmlns="" xmlns:p14="http://schemas.microsoft.com/office/powerpoint/2010/main" val="444165573"/>
      </p:ext>
    </p:extLst>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1453207"/>
            <a:ext cx="7315200" cy="461665"/>
          </a:xfrm>
          <a:prstGeom prst="rect">
            <a:avLst/>
          </a:prstGeom>
          <a:noFill/>
        </p:spPr>
        <p:txBody>
          <a:bodyPr wrap="square" rtlCol="0">
            <a:spAutoFit/>
          </a:bodyPr>
          <a:lstStyle/>
          <a:p>
            <a:r>
              <a:rPr lang="en-US" sz="2400" b="1" dirty="0" err="1" smtClean="0"/>
              <a:t>Menemukan</a:t>
            </a:r>
            <a:r>
              <a:rPr lang="en-US" sz="2400" b="1" dirty="0" smtClean="0"/>
              <a:t> </a:t>
            </a:r>
            <a:r>
              <a:rPr lang="en-US" sz="2400" b="1" dirty="0" err="1" smtClean="0"/>
              <a:t>Jawaban</a:t>
            </a:r>
            <a:r>
              <a:rPr lang="en-US" sz="2400" b="1" dirty="0" smtClean="0"/>
              <a:t> </a:t>
            </a:r>
            <a:r>
              <a:rPr lang="en-US" sz="2400" b="1" dirty="0" err="1" smtClean="0"/>
              <a:t>dalam</a:t>
            </a:r>
            <a:r>
              <a:rPr lang="en-US" sz="2400" b="1" dirty="0" smtClean="0"/>
              <a:t> </a:t>
            </a:r>
            <a:r>
              <a:rPr lang="en-US" sz="2400" b="1" dirty="0" err="1" smtClean="0"/>
              <a:t>Pertanyaan</a:t>
            </a:r>
            <a:endParaRPr lang="en-US" sz="2400" b="1" dirty="0"/>
          </a:p>
        </p:txBody>
      </p:sp>
      <p:sp>
        <p:nvSpPr>
          <p:cNvPr id="6" name="TextBox 5"/>
          <p:cNvSpPr txBox="1"/>
          <p:nvPr/>
        </p:nvSpPr>
        <p:spPr>
          <a:xfrm>
            <a:off x="304800" y="1991072"/>
            <a:ext cx="8458200" cy="1569660"/>
          </a:xfrm>
          <a:prstGeom prst="rect">
            <a:avLst/>
          </a:prstGeom>
          <a:noFill/>
        </p:spPr>
        <p:txBody>
          <a:bodyPr wrap="square" rtlCol="0">
            <a:spAutoFit/>
          </a:bodyPr>
          <a:lstStyle/>
          <a:p>
            <a:pPr marL="342900" indent="-342900">
              <a:lnSpc>
                <a:spcPct val="150000"/>
              </a:lnSpc>
              <a:buFont typeface="+mj-lt"/>
              <a:buAutoNum type="arabicPeriod"/>
            </a:pPr>
            <a:r>
              <a:rPr lang="en-US" sz="1600" b="1" dirty="0" smtClean="0">
                <a:solidFill>
                  <a:srgbClr val="FF0000"/>
                </a:solidFill>
              </a:rPr>
              <a:t>Question</a:t>
            </a:r>
          </a:p>
          <a:p>
            <a:pPr algn="just">
              <a:lnSpc>
                <a:spcPct val="150000"/>
              </a:lnSpc>
            </a:pPr>
            <a:r>
              <a:rPr lang="en-US" sz="1600" dirty="0" err="1" smtClean="0"/>
              <a:t>Awali</a:t>
            </a:r>
            <a:r>
              <a:rPr lang="en-US" sz="1600" dirty="0" smtClean="0"/>
              <a:t> </a:t>
            </a:r>
            <a:r>
              <a:rPr lang="en-US" sz="1600" dirty="0" err="1" smtClean="0"/>
              <a:t>selalu</a:t>
            </a:r>
            <a:r>
              <a:rPr lang="en-US" sz="1600" dirty="0" smtClean="0"/>
              <a:t> </a:t>
            </a:r>
            <a:r>
              <a:rPr lang="en-US" sz="1600" dirty="0" err="1" smtClean="0"/>
              <a:t>dengan</a:t>
            </a:r>
            <a:r>
              <a:rPr lang="en-US" sz="1600" dirty="0" smtClean="0"/>
              <a:t> </a:t>
            </a:r>
            <a:r>
              <a:rPr lang="en-US" sz="1600" dirty="0" err="1" smtClean="0"/>
              <a:t>sebuah</a:t>
            </a:r>
            <a:r>
              <a:rPr lang="en-US" sz="1600" dirty="0" smtClean="0"/>
              <a:t> </a:t>
            </a:r>
            <a:r>
              <a:rPr lang="en-US" sz="1600" dirty="0" err="1" smtClean="0"/>
              <a:t>pertanyaan</a:t>
            </a:r>
            <a:r>
              <a:rPr lang="en-US" sz="1600" dirty="0" smtClean="0"/>
              <a:t>. </a:t>
            </a:r>
            <a:r>
              <a:rPr lang="en-US" sz="1600" dirty="0" err="1" smtClean="0"/>
              <a:t>Ketika</a:t>
            </a:r>
            <a:r>
              <a:rPr lang="en-US" sz="1600" dirty="0" smtClean="0"/>
              <a:t> </a:t>
            </a:r>
            <a:r>
              <a:rPr lang="en-US" sz="1600" dirty="0" err="1" smtClean="0"/>
              <a:t>calon</a:t>
            </a:r>
            <a:r>
              <a:rPr lang="en-US" sz="1600" dirty="0" smtClean="0"/>
              <a:t> </a:t>
            </a:r>
            <a:r>
              <a:rPr lang="en-US" sz="1600" dirty="0" err="1" smtClean="0"/>
              <a:t>pelanggan</a:t>
            </a:r>
            <a:r>
              <a:rPr lang="en-US" sz="1600" dirty="0" smtClean="0"/>
              <a:t> </a:t>
            </a:r>
            <a:r>
              <a:rPr lang="en-US" sz="1600" dirty="0" err="1" smtClean="0"/>
              <a:t>mengajukan</a:t>
            </a:r>
            <a:r>
              <a:rPr lang="en-US" sz="1600" dirty="0" smtClean="0"/>
              <a:t> </a:t>
            </a:r>
            <a:r>
              <a:rPr lang="en-US" sz="1600" dirty="0" err="1" smtClean="0"/>
              <a:t>pertanyaan</a:t>
            </a:r>
            <a:r>
              <a:rPr lang="en-US" sz="1600" dirty="0" smtClean="0"/>
              <a:t>, </a:t>
            </a:r>
            <a:r>
              <a:rPr lang="en-US" sz="1600" dirty="0" err="1" smtClean="0"/>
              <a:t>tidak</a:t>
            </a:r>
            <a:r>
              <a:rPr lang="en-US" sz="1600" dirty="0" smtClean="0"/>
              <a:t> </a:t>
            </a:r>
            <a:r>
              <a:rPr lang="en-US" sz="1600" dirty="0" err="1" smtClean="0"/>
              <a:t>selalu</a:t>
            </a:r>
            <a:r>
              <a:rPr lang="en-US" sz="1600" dirty="0" smtClean="0"/>
              <a:t> </a:t>
            </a:r>
            <a:r>
              <a:rPr lang="en-US" sz="1600" dirty="0" err="1" smtClean="0"/>
              <a:t>mereka</a:t>
            </a:r>
            <a:r>
              <a:rPr lang="en-US" sz="1600" dirty="0" smtClean="0"/>
              <a:t> </a:t>
            </a:r>
            <a:r>
              <a:rPr lang="en-US" sz="1600" dirty="0" err="1" smtClean="0"/>
              <a:t>membutuhkan</a:t>
            </a:r>
            <a:r>
              <a:rPr lang="en-US" sz="1600" dirty="0" smtClean="0"/>
              <a:t> </a:t>
            </a:r>
            <a:r>
              <a:rPr lang="en-US" sz="1600" dirty="0" err="1" smtClean="0"/>
              <a:t>jawaban</a:t>
            </a:r>
            <a:r>
              <a:rPr lang="en-US" sz="1600" dirty="0" smtClean="0"/>
              <a:t>.  </a:t>
            </a:r>
            <a:r>
              <a:rPr lang="en-US" sz="1600" dirty="0" err="1" smtClean="0"/>
              <a:t>Untuk</a:t>
            </a:r>
            <a:r>
              <a:rPr lang="en-US" sz="1600" dirty="0" smtClean="0"/>
              <a:t> </a:t>
            </a:r>
            <a:r>
              <a:rPr lang="en-US" sz="1600" dirty="0" err="1" smtClean="0"/>
              <a:t>mengetahui</a:t>
            </a:r>
            <a:r>
              <a:rPr lang="en-US" sz="1600" dirty="0" smtClean="0"/>
              <a:t>, </a:t>
            </a:r>
            <a:r>
              <a:rPr lang="en-US" sz="1600" dirty="0" err="1" smtClean="0"/>
              <a:t>Anda</a:t>
            </a:r>
            <a:r>
              <a:rPr lang="en-US" sz="1600" dirty="0" smtClean="0"/>
              <a:t> </a:t>
            </a:r>
            <a:r>
              <a:rPr lang="en-US" sz="1600" dirty="0" err="1" smtClean="0"/>
              <a:t>harus</a:t>
            </a:r>
            <a:r>
              <a:rPr lang="en-US" sz="1600" dirty="0" smtClean="0"/>
              <a:t> </a:t>
            </a:r>
            <a:r>
              <a:rPr lang="en-US" sz="1600" dirty="0" err="1" smtClean="0"/>
              <a:t>memulai</a:t>
            </a:r>
            <a:r>
              <a:rPr lang="en-US" sz="1600" dirty="0" smtClean="0"/>
              <a:t> </a:t>
            </a:r>
            <a:r>
              <a:rPr lang="en-US" sz="1600" dirty="0" err="1" smtClean="0"/>
              <a:t>dengan</a:t>
            </a:r>
            <a:r>
              <a:rPr lang="en-US" sz="1600" dirty="0" smtClean="0"/>
              <a:t> </a:t>
            </a:r>
            <a:r>
              <a:rPr lang="en-US" sz="1600" dirty="0" err="1" smtClean="0"/>
              <a:t>mengajukan</a:t>
            </a:r>
            <a:r>
              <a:rPr lang="en-US" sz="1600" dirty="0" smtClean="0"/>
              <a:t> </a:t>
            </a:r>
            <a:r>
              <a:rPr lang="en-US" sz="1600" dirty="0" err="1" smtClean="0"/>
              <a:t>pertanyaan</a:t>
            </a:r>
            <a:r>
              <a:rPr lang="en-US" sz="1600" dirty="0" smtClean="0"/>
              <a:t> </a:t>
            </a:r>
            <a:r>
              <a:rPr lang="en-US" sz="1600" dirty="0" err="1" smtClean="0"/>
              <a:t>kepada</a:t>
            </a:r>
            <a:r>
              <a:rPr lang="en-US" sz="1600" dirty="0" smtClean="0"/>
              <a:t> </a:t>
            </a:r>
            <a:r>
              <a:rPr lang="en-US" sz="1600" dirty="0" err="1" smtClean="0"/>
              <a:t>calon</a:t>
            </a:r>
            <a:r>
              <a:rPr lang="en-US" sz="1600" dirty="0" smtClean="0"/>
              <a:t> </a:t>
            </a:r>
            <a:r>
              <a:rPr lang="en-US" sz="1600" dirty="0" err="1" smtClean="0"/>
              <a:t>pelanggan</a:t>
            </a:r>
            <a:r>
              <a:rPr lang="en-US" sz="1600" dirty="0" smtClean="0"/>
              <a:t> </a:t>
            </a:r>
            <a:r>
              <a:rPr lang="en-US" sz="1600" dirty="0" err="1" smtClean="0"/>
              <a:t>Anda</a:t>
            </a:r>
            <a:r>
              <a:rPr lang="en-US" sz="1600" dirty="0" smtClean="0"/>
              <a:t>.</a:t>
            </a:r>
            <a:endParaRPr lang="en-US" sz="1600" dirty="0"/>
          </a:p>
        </p:txBody>
      </p:sp>
      <p:sp>
        <p:nvSpPr>
          <p:cNvPr id="7" name="TextBox 6"/>
          <p:cNvSpPr txBox="1"/>
          <p:nvPr/>
        </p:nvSpPr>
        <p:spPr>
          <a:xfrm>
            <a:off x="304800" y="3438872"/>
            <a:ext cx="8458200" cy="1569660"/>
          </a:xfrm>
          <a:prstGeom prst="rect">
            <a:avLst/>
          </a:prstGeom>
          <a:noFill/>
        </p:spPr>
        <p:txBody>
          <a:bodyPr wrap="square" rtlCol="0">
            <a:spAutoFit/>
          </a:bodyPr>
          <a:lstStyle/>
          <a:p>
            <a:pPr marL="342900" indent="-342900">
              <a:lnSpc>
                <a:spcPct val="150000"/>
              </a:lnSpc>
              <a:buFont typeface="+mj-lt"/>
              <a:buAutoNum type="arabicPeriod" startAt="2"/>
            </a:pPr>
            <a:r>
              <a:rPr lang="en-US" sz="1600" b="1" dirty="0" smtClean="0">
                <a:solidFill>
                  <a:srgbClr val="FF0000"/>
                </a:solidFill>
              </a:rPr>
              <a:t>Understand</a:t>
            </a:r>
          </a:p>
          <a:p>
            <a:pPr algn="just">
              <a:lnSpc>
                <a:spcPct val="150000"/>
              </a:lnSpc>
            </a:pPr>
            <a:r>
              <a:rPr lang="en-US" sz="1600" dirty="0" err="1" smtClean="0"/>
              <a:t>Pertanyaan</a:t>
            </a:r>
            <a:r>
              <a:rPr lang="en-US" sz="1600" dirty="0" smtClean="0"/>
              <a:t> – </a:t>
            </a:r>
            <a:r>
              <a:rPr lang="en-US" sz="1600" dirty="0" err="1" smtClean="0"/>
              <a:t>pertanyaan</a:t>
            </a:r>
            <a:r>
              <a:rPr lang="en-US" sz="1600" dirty="0" smtClean="0"/>
              <a:t> yang </a:t>
            </a:r>
            <a:r>
              <a:rPr lang="en-US" sz="1600" dirty="0" err="1" smtClean="0"/>
              <a:t>Anda</a:t>
            </a:r>
            <a:r>
              <a:rPr lang="en-US" sz="1600" dirty="0" smtClean="0"/>
              <a:t> </a:t>
            </a:r>
            <a:r>
              <a:rPr lang="en-US" sz="1600" dirty="0" err="1" smtClean="0"/>
              <a:t>ajukan</a:t>
            </a:r>
            <a:r>
              <a:rPr lang="en-US" sz="1600" dirty="0" smtClean="0"/>
              <a:t> </a:t>
            </a:r>
            <a:r>
              <a:rPr lang="en-US" sz="1600" dirty="0" err="1" smtClean="0"/>
              <a:t>akan</a:t>
            </a:r>
            <a:r>
              <a:rPr lang="en-US" sz="1600" dirty="0" smtClean="0"/>
              <a:t> </a:t>
            </a:r>
            <a:r>
              <a:rPr lang="en-US" sz="1600" dirty="0" err="1" smtClean="0"/>
              <a:t>memudahkan</a:t>
            </a:r>
            <a:r>
              <a:rPr lang="en-US" sz="1600" dirty="0" smtClean="0"/>
              <a:t> </a:t>
            </a:r>
            <a:r>
              <a:rPr lang="en-US" sz="1600" dirty="0" err="1" smtClean="0"/>
              <a:t>Anda</a:t>
            </a:r>
            <a:r>
              <a:rPr lang="en-US" sz="1600" dirty="0" smtClean="0"/>
              <a:t> </a:t>
            </a:r>
            <a:r>
              <a:rPr lang="en-US" sz="1600" dirty="0" err="1" smtClean="0"/>
              <a:t>untuk</a:t>
            </a:r>
            <a:r>
              <a:rPr lang="en-US" sz="1600" dirty="0" smtClean="0"/>
              <a:t> </a:t>
            </a:r>
            <a:r>
              <a:rPr lang="en-US" sz="1600" dirty="0" err="1" smtClean="0"/>
              <a:t>memahami</a:t>
            </a:r>
            <a:r>
              <a:rPr lang="en-US" sz="1600" dirty="0" smtClean="0"/>
              <a:t> </a:t>
            </a:r>
            <a:r>
              <a:rPr lang="en-US" sz="1600" dirty="0" err="1" smtClean="0"/>
              <a:t>keberatan</a:t>
            </a:r>
            <a:r>
              <a:rPr lang="en-US" sz="1600" dirty="0" smtClean="0"/>
              <a:t> yang </a:t>
            </a:r>
            <a:r>
              <a:rPr lang="en-US" sz="1600" dirty="0" err="1" smtClean="0"/>
              <a:t>sebenarnya</a:t>
            </a:r>
            <a:r>
              <a:rPr lang="en-US" sz="1600" dirty="0" smtClean="0"/>
              <a:t> </a:t>
            </a:r>
            <a:r>
              <a:rPr lang="en-US" sz="1600" dirty="0" err="1" smtClean="0"/>
              <a:t>dari</a:t>
            </a:r>
            <a:r>
              <a:rPr lang="en-US" sz="1600" dirty="0" smtClean="0"/>
              <a:t> </a:t>
            </a:r>
            <a:r>
              <a:rPr lang="en-US" sz="1600" dirty="0" err="1" smtClean="0"/>
              <a:t>pelanggan</a:t>
            </a:r>
            <a:r>
              <a:rPr lang="en-US" sz="1600" dirty="0" smtClean="0"/>
              <a:t> </a:t>
            </a:r>
            <a:r>
              <a:rPr lang="en-US" sz="1600" dirty="0" err="1" smtClean="0"/>
              <a:t>Anda</a:t>
            </a:r>
            <a:r>
              <a:rPr lang="en-US" sz="1600" dirty="0" smtClean="0"/>
              <a:t>.  </a:t>
            </a:r>
            <a:r>
              <a:rPr lang="en-US" sz="1600" dirty="0" err="1" smtClean="0"/>
              <a:t>Seringkali</a:t>
            </a:r>
            <a:r>
              <a:rPr lang="en-US" sz="1600" dirty="0" smtClean="0"/>
              <a:t>, </a:t>
            </a:r>
            <a:r>
              <a:rPr lang="en-US" sz="1600" dirty="0" err="1" smtClean="0"/>
              <a:t>apa</a:t>
            </a:r>
            <a:r>
              <a:rPr lang="en-US" sz="1600" dirty="0" smtClean="0"/>
              <a:t> yang </a:t>
            </a:r>
            <a:r>
              <a:rPr lang="en-US" sz="1600" dirty="0" err="1" smtClean="0"/>
              <a:t>terucap</a:t>
            </a:r>
            <a:r>
              <a:rPr lang="en-US" sz="1600" dirty="0" smtClean="0"/>
              <a:t> </a:t>
            </a:r>
            <a:r>
              <a:rPr lang="en-US" sz="1600" dirty="0" err="1" smtClean="0"/>
              <a:t>oleh</a:t>
            </a:r>
            <a:r>
              <a:rPr lang="en-US" sz="1600" dirty="0" smtClean="0"/>
              <a:t> </a:t>
            </a:r>
            <a:r>
              <a:rPr lang="en-US" sz="1600" dirty="0" err="1" smtClean="0"/>
              <a:t>seseorang</a:t>
            </a:r>
            <a:r>
              <a:rPr lang="en-US" sz="1600" dirty="0" smtClean="0"/>
              <a:t> </a:t>
            </a:r>
            <a:r>
              <a:rPr lang="en-US" sz="1600" dirty="0" err="1" smtClean="0"/>
              <a:t>belum</a:t>
            </a:r>
            <a:r>
              <a:rPr lang="en-US" sz="1600" dirty="0" smtClean="0"/>
              <a:t> </a:t>
            </a:r>
            <a:r>
              <a:rPr lang="en-US" sz="1600" dirty="0" err="1" smtClean="0"/>
              <a:t>tentu</a:t>
            </a:r>
            <a:r>
              <a:rPr lang="en-US" sz="1600" dirty="0" smtClean="0"/>
              <a:t> </a:t>
            </a:r>
            <a:r>
              <a:rPr lang="en-US" sz="1600" dirty="0" err="1" smtClean="0"/>
              <a:t>sama</a:t>
            </a:r>
            <a:r>
              <a:rPr lang="en-US" sz="1600" dirty="0" smtClean="0"/>
              <a:t> </a:t>
            </a:r>
            <a:r>
              <a:rPr lang="en-US" sz="1600" dirty="0" err="1" smtClean="0"/>
              <a:t>dengan</a:t>
            </a:r>
            <a:r>
              <a:rPr lang="en-US" sz="1600" dirty="0" smtClean="0"/>
              <a:t> </a:t>
            </a:r>
            <a:r>
              <a:rPr lang="en-US" sz="1600" dirty="0" err="1" smtClean="0"/>
              <a:t>apa</a:t>
            </a:r>
            <a:r>
              <a:rPr lang="en-US" sz="1600" dirty="0" smtClean="0"/>
              <a:t> yang </a:t>
            </a:r>
            <a:r>
              <a:rPr lang="en-US" sz="1600" dirty="0" err="1" smtClean="0"/>
              <a:t>benar</a:t>
            </a:r>
            <a:r>
              <a:rPr lang="en-US" sz="1600" dirty="0" smtClean="0"/>
              <a:t> – </a:t>
            </a:r>
            <a:r>
              <a:rPr lang="en-US" sz="1600" dirty="0" err="1" smtClean="0"/>
              <a:t>benar</a:t>
            </a:r>
            <a:r>
              <a:rPr lang="en-US" sz="1600" dirty="0" smtClean="0"/>
              <a:t> </a:t>
            </a:r>
            <a:r>
              <a:rPr lang="en-US" sz="1600" dirty="0" err="1" smtClean="0"/>
              <a:t>dia</a:t>
            </a:r>
            <a:r>
              <a:rPr lang="en-US" sz="1600" dirty="0" smtClean="0"/>
              <a:t> </a:t>
            </a:r>
            <a:r>
              <a:rPr lang="en-US" sz="1600" dirty="0" err="1" smtClean="0"/>
              <a:t>pikirkan</a:t>
            </a:r>
            <a:r>
              <a:rPr lang="en-US" sz="1600" dirty="0" smtClean="0"/>
              <a:t>.</a:t>
            </a:r>
            <a:endParaRPr lang="en-US" sz="1600" dirty="0"/>
          </a:p>
        </p:txBody>
      </p:sp>
      <p:grpSp>
        <p:nvGrpSpPr>
          <p:cNvPr id="2" name="Group 12"/>
          <p:cNvGrpSpPr/>
          <p:nvPr/>
        </p:nvGrpSpPr>
        <p:grpSpPr>
          <a:xfrm>
            <a:off x="1219200" y="548680"/>
            <a:ext cx="3429000" cy="689428"/>
            <a:chOff x="1143000" y="1397000"/>
            <a:chExt cx="3429000" cy="689428"/>
          </a:xfrm>
        </p:grpSpPr>
        <p:sp>
          <p:nvSpPr>
            <p:cNvPr id="8" name="Oval 7"/>
            <p:cNvSpPr/>
            <p:nvPr/>
          </p:nvSpPr>
          <p:spPr bwMode="auto">
            <a:xfrm>
              <a:off x="1143000" y="13970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Q</a:t>
              </a:r>
            </a:p>
          </p:txBody>
        </p:sp>
        <p:sp>
          <p:nvSpPr>
            <p:cNvPr id="9" name="Oval 8"/>
            <p:cNvSpPr/>
            <p:nvPr/>
          </p:nvSpPr>
          <p:spPr bwMode="auto">
            <a:xfrm>
              <a:off x="1828800" y="140062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U</a:t>
              </a:r>
            </a:p>
          </p:txBody>
        </p:sp>
        <p:sp>
          <p:nvSpPr>
            <p:cNvPr id="10" name="Oval 9"/>
            <p:cNvSpPr/>
            <p:nvPr/>
          </p:nvSpPr>
          <p:spPr bwMode="auto">
            <a:xfrm>
              <a:off x="2514600" y="140062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I</a:t>
              </a:r>
            </a:p>
          </p:txBody>
        </p:sp>
        <p:sp>
          <p:nvSpPr>
            <p:cNvPr id="11" name="Oval 10"/>
            <p:cNvSpPr/>
            <p:nvPr/>
          </p:nvSpPr>
          <p:spPr bwMode="auto">
            <a:xfrm>
              <a:off x="3200400" y="140062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E</a:t>
              </a:r>
            </a:p>
          </p:txBody>
        </p:sp>
        <p:sp>
          <p:nvSpPr>
            <p:cNvPr id="12" name="Oval 11"/>
            <p:cNvSpPr/>
            <p:nvPr/>
          </p:nvSpPr>
          <p:spPr bwMode="auto">
            <a:xfrm>
              <a:off x="3886200" y="140062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T</a:t>
              </a:r>
            </a:p>
          </p:txBody>
        </p:sp>
      </p:grpSp>
      <p:sp>
        <p:nvSpPr>
          <p:cNvPr id="14" name="TextBox 13"/>
          <p:cNvSpPr txBox="1"/>
          <p:nvPr/>
        </p:nvSpPr>
        <p:spPr>
          <a:xfrm>
            <a:off x="381000" y="5046275"/>
            <a:ext cx="8458200" cy="1200329"/>
          </a:xfrm>
          <a:prstGeom prst="rect">
            <a:avLst/>
          </a:prstGeom>
          <a:noFill/>
        </p:spPr>
        <p:txBody>
          <a:bodyPr wrap="square" rtlCol="0">
            <a:spAutoFit/>
          </a:bodyPr>
          <a:lstStyle/>
          <a:p>
            <a:pPr marL="342900" indent="-342900">
              <a:lnSpc>
                <a:spcPct val="150000"/>
              </a:lnSpc>
              <a:buFont typeface="+mj-lt"/>
              <a:buAutoNum type="arabicPeriod" startAt="3"/>
            </a:pPr>
            <a:r>
              <a:rPr lang="en-US" sz="1600" b="1" dirty="0" smtClean="0">
                <a:solidFill>
                  <a:srgbClr val="FF0000"/>
                </a:solidFill>
              </a:rPr>
              <a:t>Identify</a:t>
            </a:r>
          </a:p>
          <a:p>
            <a:pPr algn="just">
              <a:lnSpc>
                <a:spcPct val="150000"/>
              </a:lnSpc>
            </a:pPr>
            <a:r>
              <a:rPr lang="en-US" sz="1600" dirty="0" err="1" smtClean="0"/>
              <a:t>Setelah</a:t>
            </a:r>
            <a:r>
              <a:rPr lang="en-US" sz="1600" dirty="0" smtClean="0"/>
              <a:t> </a:t>
            </a:r>
            <a:r>
              <a:rPr lang="en-US" sz="1600" dirty="0" err="1" smtClean="0"/>
              <a:t>memahami</a:t>
            </a:r>
            <a:r>
              <a:rPr lang="en-US" sz="1600" dirty="0" smtClean="0"/>
              <a:t> </a:t>
            </a:r>
            <a:r>
              <a:rPr lang="en-US" sz="1600" dirty="0" err="1" smtClean="0"/>
              <a:t>keberatan</a:t>
            </a:r>
            <a:r>
              <a:rPr lang="en-US" sz="1600" dirty="0" smtClean="0"/>
              <a:t> </a:t>
            </a:r>
            <a:r>
              <a:rPr lang="en-US" sz="1600" dirty="0" err="1" smtClean="0"/>
              <a:t>dari</a:t>
            </a:r>
            <a:r>
              <a:rPr lang="en-US" sz="1600" dirty="0" smtClean="0"/>
              <a:t> </a:t>
            </a:r>
            <a:r>
              <a:rPr lang="en-US" sz="1600" dirty="0" err="1" smtClean="0"/>
              <a:t>calon</a:t>
            </a:r>
            <a:r>
              <a:rPr lang="en-US" sz="1600" dirty="0" smtClean="0"/>
              <a:t> </a:t>
            </a:r>
            <a:r>
              <a:rPr lang="en-US" sz="1600" dirty="0" err="1" smtClean="0"/>
              <a:t>pelanggan</a:t>
            </a:r>
            <a:r>
              <a:rPr lang="en-US" sz="1600" dirty="0" smtClean="0"/>
              <a:t>, </a:t>
            </a:r>
            <a:r>
              <a:rPr lang="en-US" sz="1600" dirty="0" err="1" smtClean="0"/>
              <a:t>Anda</a:t>
            </a:r>
            <a:r>
              <a:rPr lang="en-US" sz="1600" dirty="0" smtClean="0"/>
              <a:t> </a:t>
            </a:r>
            <a:r>
              <a:rPr lang="en-US" sz="1600" dirty="0" err="1" smtClean="0"/>
              <a:t>harus</a:t>
            </a:r>
            <a:r>
              <a:rPr lang="en-US" sz="1600" dirty="0" smtClean="0"/>
              <a:t> </a:t>
            </a:r>
            <a:r>
              <a:rPr lang="en-US" sz="1600" dirty="0" err="1" smtClean="0"/>
              <a:t>mengidentifikasi</a:t>
            </a:r>
            <a:r>
              <a:rPr lang="en-US" sz="1600" dirty="0" smtClean="0"/>
              <a:t> </a:t>
            </a:r>
            <a:r>
              <a:rPr lang="en-US" sz="1600" dirty="0" err="1" smtClean="0"/>
              <a:t>penolakan</a:t>
            </a:r>
            <a:r>
              <a:rPr lang="en-US" sz="1600" dirty="0" smtClean="0"/>
              <a:t> </a:t>
            </a:r>
            <a:endParaRPr lang="en-US" sz="1600" dirty="0"/>
          </a:p>
        </p:txBody>
      </p:sp>
    </p:spTree>
    <p:extLst>
      <p:ext uri="{BB962C8B-B14F-4D97-AF65-F5344CB8AC3E}">
        <p14:creationId xmlns="" xmlns:p14="http://schemas.microsoft.com/office/powerpoint/2010/main" val="3511717619"/>
      </p:ext>
    </p:extLst>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961272"/>
            <a:ext cx="8458200" cy="1938992"/>
          </a:xfrm>
          <a:prstGeom prst="rect">
            <a:avLst/>
          </a:prstGeom>
          <a:noFill/>
        </p:spPr>
        <p:txBody>
          <a:bodyPr wrap="square" rtlCol="0">
            <a:spAutoFit/>
          </a:bodyPr>
          <a:lstStyle/>
          <a:p>
            <a:pPr marL="342900" indent="-342900">
              <a:lnSpc>
                <a:spcPct val="150000"/>
              </a:lnSpc>
              <a:buFont typeface="+mj-lt"/>
              <a:buAutoNum type="arabicPeriod" startAt="4"/>
            </a:pPr>
            <a:r>
              <a:rPr lang="en-US" sz="1600" b="1" dirty="0" smtClean="0">
                <a:solidFill>
                  <a:srgbClr val="FF0000"/>
                </a:solidFill>
              </a:rPr>
              <a:t>Empathize</a:t>
            </a:r>
          </a:p>
          <a:p>
            <a:pPr algn="just">
              <a:lnSpc>
                <a:spcPct val="150000"/>
              </a:lnSpc>
            </a:pPr>
            <a:r>
              <a:rPr lang="en-US" sz="1600" dirty="0" smtClean="0"/>
              <a:t>Agar </a:t>
            </a:r>
            <a:r>
              <a:rPr lang="en-US" sz="1600" dirty="0" err="1" smtClean="0"/>
              <a:t>identifikasi</a:t>
            </a:r>
            <a:r>
              <a:rPr lang="en-US" sz="1600" dirty="0" smtClean="0"/>
              <a:t> </a:t>
            </a:r>
            <a:r>
              <a:rPr lang="en-US" sz="1600" dirty="0" err="1" smtClean="0"/>
              <a:t>Anda</a:t>
            </a:r>
            <a:r>
              <a:rPr lang="en-US" sz="1600" dirty="0" smtClean="0"/>
              <a:t> </a:t>
            </a:r>
            <a:r>
              <a:rPr lang="en-US" sz="1600" dirty="0" err="1" smtClean="0"/>
              <a:t>tidak</a:t>
            </a:r>
            <a:r>
              <a:rPr lang="en-US" sz="1600" dirty="0" smtClean="0"/>
              <a:t> </a:t>
            </a:r>
            <a:r>
              <a:rPr lang="en-US" sz="1600" dirty="0" err="1" smtClean="0"/>
              <a:t>salah</a:t>
            </a:r>
            <a:r>
              <a:rPr lang="en-US" sz="1600" dirty="0" smtClean="0"/>
              <a:t> </a:t>
            </a:r>
            <a:r>
              <a:rPr lang="en-US" sz="1600" dirty="0" err="1" smtClean="0"/>
              <a:t>atau</a:t>
            </a:r>
            <a:r>
              <a:rPr lang="en-US" sz="1600" dirty="0" smtClean="0"/>
              <a:t> </a:t>
            </a:r>
            <a:r>
              <a:rPr lang="en-US" sz="1600" dirty="0" err="1" smtClean="0"/>
              <a:t>terkecoh</a:t>
            </a:r>
            <a:r>
              <a:rPr lang="en-US" sz="1600" dirty="0" smtClean="0"/>
              <a:t> </a:t>
            </a:r>
            <a:r>
              <a:rPr lang="en-US" sz="1600" dirty="0" err="1" smtClean="0"/>
              <a:t>oleh</a:t>
            </a:r>
            <a:r>
              <a:rPr lang="en-US" sz="1600" dirty="0" smtClean="0"/>
              <a:t> </a:t>
            </a:r>
            <a:r>
              <a:rPr lang="en-US" sz="1600" dirty="0" err="1" smtClean="0"/>
              <a:t>penolakan</a:t>
            </a:r>
            <a:r>
              <a:rPr lang="en-US" sz="1600" dirty="0" smtClean="0"/>
              <a:t> </a:t>
            </a:r>
            <a:r>
              <a:rPr lang="en-US" sz="1600" dirty="0" err="1" smtClean="0"/>
              <a:t>palsu</a:t>
            </a:r>
            <a:r>
              <a:rPr lang="en-US" sz="1600" dirty="0" smtClean="0"/>
              <a:t>, </a:t>
            </a:r>
            <a:r>
              <a:rPr lang="en-US" sz="1600" dirty="0" err="1" smtClean="0"/>
              <a:t>maka</a:t>
            </a:r>
            <a:r>
              <a:rPr lang="en-US" sz="1600" dirty="0" smtClean="0"/>
              <a:t> </a:t>
            </a:r>
            <a:r>
              <a:rPr lang="en-US" sz="1600" dirty="0" err="1" smtClean="0"/>
              <a:t>diperlukan</a:t>
            </a:r>
            <a:r>
              <a:rPr lang="en-US" sz="1600" dirty="0" smtClean="0"/>
              <a:t> </a:t>
            </a:r>
            <a:r>
              <a:rPr lang="en-US" sz="1600" dirty="0" err="1" smtClean="0"/>
              <a:t>suatu</a:t>
            </a:r>
            <a:r>
              <a:rPr lang="en-US" sz="1600" dirty="0" smtClean="0"/>
              <a:t> </a:t>
            </a:r>
            <a:r>
              <a:rPr lang="en-US" sz="1600" dirty="0" err="1" smtClean="0"/>
              <a:t>empati</a:t>
            </a:r>
            <a:r>
              <a:rPr lang="en-US" sz="1600" dirty="0" smtClean="0"/>
              <a:t>, </a:t>
            </a:r>
            <a:r>
              <a:rPr lang="en-US" sz="1600" dirty="0" err="1" smtClean="0"/>
              <a:t>yaitu</a:t>
            </a:r>
            <a:r>
              <a:rPr lang="en-US" sz="1600" dirty="0" smtClean="0"/>
              <a:t> </a:t>
            </a:r>
            <a:r>
              <a:rPr lang="en-US" sz="1600" dirty="0" err="1" smtClean="0"/>
              <a:t>tempatkan</a:t>
            </a:r>
            <a:r>
              <a:rPr lang="en-US" sz="1600" dirty="0" smtClean="0"/>
              <a:t> </a:t>
            </a:r>
            <a:r>
              <a:rPr lang="en-US" sz="1600" dirty="0" err="1" smtClean="0"/>
              <a:t>diri</a:t>
            </a:r>
            <a:r>
              <a:rPr lang="en-US" sz="1600" dirty="0" smtClean="0"/>
              <a:t> </a:t>
            </a:r>
            <a:r>
              <a:rPr lang="en-US" sz="1600" dirty="0" err="1" smtClean="0"/>
              <a:t>Anda</a:t>
            </a:r>
            <a:r>
              <a:rPr lang="en-US" sz="1600" dirty="0" smtClean="0"/>
              <a:t> di </a:t>
            </a:r>
            <a:r>
              <a:rPr lang="en-US" sz="1600" dirty="0" err="1" smtClean="0"/>
              <a:t>posisi</a:t>
            </a:r>
            <a:r>
              <a:rPr lang="en-US" sz="1600" dirty="0" smtClean="0"/>
              <a:t> </a:t>
            </a:r>
            <a:r>
              <a:rPr lang="en-US" sz="1600" dirty="0" err="1" smtClean="0"/>
              <a:t>calon</a:t>
            </a:r>
            <a:r>
              <a:rPr lang="en-US" sz="1600" dirty="0" smtClean="0"/>
              <a:t> </a:t>
            </a:r>
            <a:r>
              <a:rPr lang="en-US" sz="1600" dirty="0" err="1" smtClean="0"/>
              <a:t>pelanggan</a:t>
            </a:r>
            <a:r>
              <a:rPr lang="en-US" sz="1600" dirty="0" smtClean="0"/>
              <a:t>. </a:t>
            </a:r>
            <a:r>
              <a:rPr lang="en-US" sz="1600" dirty="0" err="1" smtClean="0"/>
              <a:t>Dengan</a:t>
            </a:r>
            <a:r>
              <a:rPr lang="en-US" sz="1600" dirty="0" smtClean="0"/>
              <a:t> </a:t>
            </a:r>
            <a:r>
              <a:rPr lang="en-US" sz="1600" dirty="0" err="1" smtClean="0"/>
              <a:t>sikap</a:t>
            </a:r>
            <a:r>
              <a:rPr lang="en-US" sz="1600" dirty="0" smtClean="0"/>
              <a:t> </a:t>
            </a:r>
            <a:r>
              <a:rPr lang="en-US" sz="1600" dirty="0" err="1" smtClean="0"/>
              <a:t>tersebut</a:t>
            </a:r>
            <a:r>
              <a:rPr lang="en-US" sz="1600" dirty="0" smtClean="0"/>
              <a:t>, </a:t>
            </a:r>
            <a:r>
              <a:rPr lang="en-US" sz="1600" dirty="0" err="1" smtClean="0"/>
              <a:t>Anda</a:t>
            </a:r>
            <a:r>
              <a:rPr lang="en-US" sz="1600" dirty="0" smtClean="0"/>
              <a:t> </a:t>
            </a:r>
            <a:r>
              <a:rPr lang="en-US" sz="1600" dirty="0" err="1" smtClean="0"/>
              <a:t>akan</a:t>
            </a:r>
            <a:r>
              <a:rPr lang="en-US" sz="1600" dirty="0" smtClean="0"/>
              <a:t> </a:t>
            </a:r>
            <a:r>
              <a:rPr lang="en-US" sz="1600" dirty="0" err="1" smtClean="0"/>
              <a:t>lebih</a:t>
            </a:r>
            <a:r>
              <a:rPr lang="en-US" sz="1600" dirty="0" smtClean="0"/>
              <a:t> </a:t>
            </a:r>
            <a:r>
              <a:rPr lang="en-US" sz="1600" dirty="0" err="1" smtClean="0"/>
              <a:t>mudah</a:t>
            </a:r>
            <a:r>
              <a:rPr lang="en-US" sz="1600" dirty="0" smtClean="0"/>
              <a:t> </a:t>
            </a:r>
            <a:r>
              <a:rPr lang="en-US" sz="1600" dirty="0" err="1" smtClean="0"/>
              <a:t>memahami</a:t>
            </a:r>
            <a:r>
              <a:rPr lang="en-US" sz="1600" dirty="0" smtClean="0"/>
              <a:t> </a:t>
            </a:r>
            <a:r>
              <a:rPr lang="en-US" sz="1600" dirty="0" err="1" smtClean="0"/>
              <a:t>keberatan</a:t>
            </a:r>
            <a:r>
              <a:rPr lang="en-US" sz="1600" dirty="0" smtClean="0"/>
              <a:t> yang </a:t>
            </a:r>
            <a:r>
              <a:rPr lang="en-US" sz="1600" dirty="0" err="1" smtClean="0"/>
              <a:t>sesungguhnya</a:t>
            </a:r>
            <a:r>
              <a:rPr lang="en-US" sz="1600" dirty="0" smtClean="0"/>
              <a:t> </a:t>
            </a:r>
            <a:r>
              <a:rPr lang="en-US" sz="1600" dirty="0" err="1" smtClean="0"/>
              <a:t>dari</a:t>
            </a:r>
            <a:r>
              <a:rPr lang="en-US" sz="1600" dirty="0" smtClean="0"/>
              <a:t> </a:t>
            </a:r>
            <a:r>
              <a:rPr lang="en-US" sz="1600" dirty="0" err="1" smtClean="0"/>
              <a:t>calon</a:t>
            </a:r>
            <a:r>
              <a:rPr lang="en-US" sz="1600" dirty="0" smtClean="0"/>
              <a:t> </a:t>
            </a:r>
            <a:r>
              <a:rPr lang="en-US" sz="1600" dirty="0" err="1" smtClean="0"/>
              <a:t>pelanggan</a:t>
            </a:r>
            <a:r>
              <a:rPr lang="en-US" sz="1600" dirty="0" smtClean="0"/>
              <a:t> </a:t>
            </a:r>
            <a:r>
              <a:rPr lang="en-US" sz="1600" dirty="0" err="1" smtClean="0"/>
              <a:t>Anda</a:t>
            </a:r>
            <a:r>
              <a:rPr lang="en-US" sz="1600" dirty="0" smtClean="0"/>
              <a:t>.</a:t>
            </a:r>
            <a:endParaRPr lang="en-US" sz="1600" dirty="0"/>
          </a:p>
        </p:txBody>
      </p:sp>
      <p:sp>
        <p:nvSpPr>
          <p:cNvPr id="6" name="TextBox 5"/>
          <p:cNvSpPr txBox="1"/>
          <p:nvPr/>
        </p:nvSpPr>
        <p:spPr>
          <a:xfrm>
            <a:off x="304800" y="3866272"/>
            <a:ext cx="8458200" cy="2308324"/>
          </a:xfrm>
          <a:prstGeom prst="rect">
            <a:avLst/>
          </a:prstGeom>
          <a:noFill/>
        </p:spPr>
        <p:txBody>
          <a:bodyPr wrap="square" rtlCol="0">
            <a:spAutoFit/>
          </a:bodyPr>
          <a:lstStyle/>
          <a:p>
            <a:pPr marL="342900" indent="-342900">
              <a:lnSpc>
                <a:spcPct val="150000"/>
              </a:lnSpc>
              <a:buFont typeface="+mj-lt"/>
              <a:buAutoNum type="arabicPeriod" startAt="5"/>
            </a:pPr>
            <a:r>
              <a:rPr lang="en-US" sz="1600" b="1" dirty="0" smtClean="0">
                <a:solidFill>
                  <a:srgbClr val="FF0000"/>
                </a:solidFill>
              </a:rPr>
              <a:t>Test</a:t>
            </a:r>
          </a:p>
          <a:p>
            <a:pPr algn="just">
              <a:lnSpc>
                <a:spcPct val="150000"/>
              </a:lnSpc>
            </a:pPr>
            <a:r>
              <a:rPr lang="en-US" sz="1600" dirty="0" err="1" smtClean="0"/>
              <a:t>Setelah</a:t>
            </a:r>
            <a:r>
              <a:rPr lang="en-US" sz="1600" dirty="0" smtClean="0"/>
              <a:t> </a:t>
            </a:r>
            <a:r>
              <a:rPr lang="en-US" sz="1600" dirty="0" err="1" smtClean="0"/>
              <a:t>merasakan</a:t>
            </a:r>
            <a:r>
              <a:rPr lang="en-US" sz="1600" dirty="0" smtClean="0"/>
              <a:t> </a:t>
            </a:r>
            <a:r>
              <a:rPr lang="en-US" sz="1600" dirty="0" err="1" smtClean="0"/>
              <a:t>apa</a:t>
            </a:r>
            <a:r>
              <a:rPr lang="en-US" sz="1600" dirty="0" smtClean="0"/>
              <a:t> yang </a:t>
            </a:r>
            <a:r>
              <a:rPr lang="en-US" sz="1600" dirty="0" err="1" smtClean="0"/>
              <a:t>sebenarnya</a:t>
            </a:r>
            <a:r>
              <a:rPr lang="en-US" sz="1600" dirty="0" smtClean="0"/>
              <a:t> </a:t>
            </a:r>
            <a:r>
              <a:rPr lang="en-US" sz="1600" dirty="0" err="1" smtClean="0"/>
              <a:t>menjadi</a:t>
            </a:r>
            <a:r>
              <a:rPr lang="en-US" sz="1600" dirty="0" smtClean="0"/>
              <a:t> </a:t>
            </a:r>
            <a:r>
              <a:rPr lang="en-US" sz="1600" dirty="0" err="1" smtClean="0"/>
              <a:t>keberatan</a:t>
            </a:r>
            <a:r>
              <a:rPr lang="en-US" sz="1600" dirty="0" smtClean="0"/>
              <a:t> </a:t>
            </a:r>
            <a:r>
              <a:rPr lang="en-US" sz="1600" dirty="0" err="1" smtClean="0"/>
              <a:t>calon</a:t>
            </a:r>
            <a:r>
              <a:rPr lang="en-US" sz="1600" dirty="0" smtClean="0"/>
              <a:t> </a:t>
            </a:r>
            <a:r>
              <a:rPr lang="en-US" sz="1600" dirty="0" err="1" smtClean="0"/>
              <a:t>pelanggan</a:t>
            </a:r>
            <a:r>
              <a:rPr lang="en-US" sz="1600" dirty="0" smtClean="0"/>
              <a:t>, </a:t>
            </a:r>
            <a:r>
              <a:rPr lang="en-US" sz="1600" dirty="0" err="1" smtClean="0"/>
              <a:t>Anda</a:t>
            </a:r>
            <a:r>
              <a:rPr lang="en-US" sz="1600" dirty="0" smtClean="0"/>
              <a:t> </a:t>
            </a:r>
            <a:r>
              <a:rPr lang="en-US" sz="1600" dirty="0" err="1" smtClean="0"/>
              <a:t>bisa</a:t>
            </a:r>
            <a:r>
              <a:rPr lang="en-US" sz="1600" dirty="0" smtClean="0"/>
              <a:t> </a:t>
            </a:r>
            <a:r>
              <a:rPr lang="en-US" sz="1600" dirty="0" err="1" smtClean="0"/>
              <a:t>melakukan</a:t>
            </a:r>
            <a:r>
              <a:rPr lang="en-US" sz="1600" dirty="0" smtClean="0"/>
              <a:t> test, </a:t>
            </a:r>
            <a:r>
              <a:rPr lang="en-US" sz="1600" dirty="0" err="1" smtClean="0"/>
              <a:t>yaitu</a:t>
            </a:r>
            <a:r>
              <a:rPr lang="en-US" sz="1600" dirty="0" smtClean="0"/>
              <a:t> </a:t>
            </a:r>
            <a:r>
              <a:rPr lang="en-US" sz="1600" dirty="0" err="1" smtClean="0"/>
              <a:t>dengan</a:t>
            </a:r>
            <a:r>
              <a:rPr lang="en-US" sz="1600" dirty="0" smtClean="0"/>
              <a:t> </a:t>
            </a:r>
            <a:r>
              <a:rPr lang="en-US" sz="1600" dirty="0" err="1" smtClean="0"/>
              <a:t>memberikan</a:t>
            </a:r>
            <a:r>
              <a:rPr lang="en-US" sz="1600" dirty="0" smtClean="0"/>
              <a:t> </a:t>
            </a:r>
            <a:r>
              <a:rPr lang="en-US" sz="1600" dirty="0" err="1" smtClean="0"/>
              <a:t>solusi</a:t>
            </a:r>
            <a:r>
              <a:rPr lang="en-US" sz="1600" dirty="0" smtClean="0"/>
              <a:t> </a:t>
            </a:r>
            <a:r>
              <a:rPr lang="en-US" sz="1600" dirty="0" err="1" smtClean="0"/>
              <a:t>atas</a:t>
            </a:r>
            <a:r>
              <a:rPr lang="en-US" sz="1600" dirty="0" smtClean="0"/>
              <a:t> </a:t>
            </a:r>
            <a:r>
              <a:rPr lang="en-US" sz="1600" dirty="0" err="1" smtClean="0"/>
              <a:t>permasalahan</a:t>
            </a:r>
            <a:r>
              <a:rPr lang="en-US" sz="1600" dirty="0" smtClean="0"/>
              <a:t> </a:t>
            </a:r>
            <a:r>
              <a:rPr lang="en-US" sz="1600" dirty="0" err="1" smtClean="0"/>
              <a:t>tersebut</a:t>
            </a:r>
            <a:r>
              <a:rPr lang="en-US" sz="1600" dirty="0" smtClean="0"/>
              <a:t>.  </a:t>
            </a:r>
            <a:r>
              <a:rPr lang="en-US" sz="1600" dirty="0" err="1" smtClean="0"/>
              <a:t>Jika</a:t>
            </a:r>
            <a:r>
              <a:rPr lang="en-US" sz="1600" dirty="0" smtClean="0"/>
              <a:t> </a:t>
            </a:r>
            <a:r>
              <a:rPr lang="en-US" sz="1600" dirty="0" err="1" smtClean="0"/>
              <a:t>jawaban</a:t>
            </a:r>
            <a:r>
              <a:rPr lang="en-US" sz="1600" dirty="0" smtClean="0"/>
              <a:t> </a:t>
            </a:r>
            <a:r>
              <a:rPr lang="en-US" sz="1600" dirty="0" err="1" smtClean="0"/>
              <a:t>Anda</a:t>
            </a:r>
            <a:r>
              <a:rPr lang="en-US" sz="1600" dirty="0" smtClean="0"/>
              <a:t>, </a:t>
            </a:r>
            <a:r>
              <a:rPr lang="en-US" sz="1600" dirty="0" err="1" smtClean="0"/>
              <a:t>benar</a:t>
            </a:r>
            <a:r>
              <a:rPr lang="en-US" sz="1600" dirty="0" smtClean="0"/>
              <a:t> </a:t>
            </a:r>
            <a:r>
              <a:rPr lang="en-US" sz="1600" dirty="0" err="1" smtClean="0"/>
              <a:t>dan</a:t>
            </a:r>
            <a:r>
              <a:rPr lang="en-US" sz="1600" dirty="0" smtClean="0"/>
              <a:t> </a:t>
            </a:r>
            <a:r>
              <a:rPr lang="en-US" sz="1600" dirty="0" err="1" smtClean="0"/>
              <a:t>mampu</a:t>
            </a:r>
            <a:r>
              <a:rPr lang="en-US" sz="1600" dirty="0" smtClean="0"/>
              <a:t> </a:t>
            </a:r>
            <a:r>
              <a:rPr lang="en-US" sz="1600" dirty="0" err="1" smtClean="0"/>
              <a:t>menjawab</a:t>
            </a:r>
            <a:r>
              <a:rPr lang="en-US" sz="1600" dirty="0" smtClean="0"/>
              <a:t> </a:t>
            </a:r>
            <a:r>
              <a:rPr lang="en-US" sz="1600" dirty="0" err="1" smtClean="0"/>
              <a:t>permasalahan</a:t>
            </a:r>
            <a:r>
              <a:rPr lang="en-US" sz="1600" dirty="0" smtClean="0"/>
              <a:t> </a:t>
            </a:r>
            <a:r>
              <a:rPr lang="en-US" sz="1600" dirty="0" err="1" smtClean="0"/>
              <a:t>pelanggan</a:t>
            </a:r>
            <a:r>
              <a:rPr lang="en-US" sz="1600" dirty="0" smtClean="0"/>
              <a:t>, </a:t>
            </a:r>
            <a:r>
              <a:rPr lang="en-US" sz="1600" dirty="0" err="1" smtClean="0"/>
              <a:t>Anda</a:t>
            </a:r>
            <a:r>
              <a:rPr lang="en-US" sz="1600" dirty="0" smtClean="0"/>
              <a:t> </a:t>
            </a:r>
            <a:r>
              <a:rPr lang="en-US" sz="1600" dirty="0" err="1" smtClean="0"/>
              <a:t>sudah</a:t>
            </a:r>
            <a:r>
              <a:rPr lang="en-US" sz="1600" dirty="0" smtClean="0"/>
              <a:t> </a:t>
            </a:r>
            <a:r>
              <a:rPr lang="en-US" sz="1600" dirty="0" err="1" smtClean="0"/>
              <a:t>melenyapkan</a:t>
            </a:r>
            <a:r>
              <a:rPr lang="en-US" sz="1600" dirty="0" smtClean="0"/>
              <a:t> </a:t>
            </a:r>
            <a:r>
              <a:rPr lang="en-US" sz="1600" dirty="0" err="1" smtClean="0"/>
              <a:t>kekhawatiran</a:t>
            </a:r>
            <a:r>
              <a:rPr lang="en-US" sz="1600" dirty="0" smtClean="0"/>
              <a:t> </a:t>
            </a:r>
            <a:r>
              <a:rPr lang="en-US" sz="1600" dirty="0" err="1" smtClean="0"/>
              <a:t>pelanggan</a:t>
            </a:r>
            <a:r>
              <a:rPr lang="en-US" sz="1600" dirty="0" smtClean="0"/>
              <a:t> </a:t>
            </a:r>
            <a:r>
              <a:rPr lang="en-US" sz="1600" dirty="0" err="1" smtClean="0"/>
              <a:t>dan</a:t>
            </a:r>
            <a:r>
              <a:rPr lang="en-US" sz="1600" dirty="0" smtClean="0"/>
              <a:t> </a:t>
            </a:r>
            <a:r>
              <a:rPr lang="en-US" sz="1600" dirty="0" err="1" smtClean="0"/>
              <a:t>memperbesar</a:t>
            </a:r>
            <a:r>
              <a:rPr lang="en-US" sz="1600" dirty="0" smtClean="0"/>
              <a:t> </a:t>
            </a:r>
            <a:r>
              <a:rPr lang="en-US" sz="1600" dirty="0" err="1" smtClean="0"/>
              <a:t>peluang</a:t>
            </a:r>
            <a:r>
              <a:rPr lang="en-US" sz="1600" dirty="0" smtClean="0"/>
              <a:t> </a:t>
            </a:r>
            <a:r>
              <a:rPr lang="en-US" sz="1600" dirty="0" err="1" smtClean="0"/>
              <a:t>untuk</a:t>
            </a:r>
            <a:r>
              <a:rPr lang="en-US" sz="1600" dirty="0" smtClean="0"/>
              <a:t> </a:t>
            </a:r>
            <a:r>
              <a:rPr lang="en-US" sz="1600" dirty="0" err="1" smtClean="0"/>
              <a:t>menutup</a:t>
            </a:r>
            <a:r>
              <a:rPr lang="en-US" sz="1600" dirty="0" smtClean="0"/>
              <a:t> </a:t>
            </a:r>
            <a:r>
              <a:rPr lang="en-US" sz="1600" dirty="0" err="1" smtClean="0"/>
              <a:t>penjualan</a:t>
            </a:r>
            <a:r>
              <a:rPr lang="en-US" sz="1600" dirty="0" smtClean="0"/>
              <a:t>.</a:t>
            </a:r>
            <a:endParaRPr lang="en-US" sz="1600" dirty="0"/>
          </a:p>
        </p:txBody>
      </p:sp>
      <p:sp>
        <p:nvSpPr>
          <p:cNvPr id="7" name="TextBox 6"/>
          <p:cNvSpPr txBox="1"/>
          <p:nvPr/>
        </p:nvSpPr>
        <p:spPr>
          <a:xfrm>
            <a:off x="990600" y="1423407"/>
            <a:ext cx="7315200" cy="461665"/>
          </a:xfrm>
          <a:prstGeom prst="rect">
            <a:avLst/>
          </a:prstGeom>
          <a:noFill/>
        </p:spPr>
        <p:txBody>
          <a:bodyPr wrap="square" rtlCol="0">
            <a:spAutoFit/>
          </a:bodyPr>
          <a:lstStyle/>
          <a:p>
            <a:r>
              <a:rPr lang="en-US" sz="2400" b="1" dirty="0" err="1" smtClean="0"/>
              <a:t>Menemukan</a:t>
            </a:r>
            <a:r>
              <a:rPr lang="en-US" sz="2400" b="1" dirty="0" smtClean="0"/>
              <a:t> </a:t>
            </a:r>
            <a:r>
              <a:rPr lang="en-US" sz="2400" b="1" dirty="0" err="1" smtClean="0"/>
              <a:t>Jawaban</a:t>
            </a:r>
            <a:r>
              <a:rPr lang="en-US" sz="2400" b="1" dirty="0" smtClean="0"/>
              <a:t> </a:t>
            </a:r>
            <a:r>
              <a:rPr lang="en-US" sz="2400" b="1" dirty="0" err="1" smtClean="0"/>
              <a:t>dalam</a:t>
            </a:r>
            <a:r>
              <a:rPr lang="en-US" sz="2400" b="1" dirty="0" smtClean="0"/>
              <a:t> </a:t>
            </a:r>
            <a:r>
              <a:rPr lang="en-US" sz="2400" b="1" dirty="0" err="1" smtClean="0"/>
              <a:t>Pertanyaan</a:t>
            </a:r>
            <a:r>
              <a:rPr lang="en-US" sz="2400" b="1" dirty="0" smtClean="0"/>
              <a:t> (Cont’d)</a:t>
            </a:r>
            <a:endParaRPr lang="en-US" sz="2400" b="1" dirty="0"/>
          </a:p>
        </p:txBody>
      </p:sp>
      <p:grpSp>
        <p:nvGrpSpPr>
          <p:cNvPr id="2" name="Group 7"/>
          <p:cNvGrpSpPr/>
          <p:nvPr/>
        </p:nvGrpSpPr>
        <p:grpSpPr>
          <a:xfrm>
            <a:off x="1219200" y="548680"/>
            <a:ext cx="3429000" cy="689428"/>
            <a:chOff x="1143000" y="1397000"/>
            <a:chExt cx="3429000" cy="689428"/>
          </a:xfrm>
        </p:grpSpPr>
        <p:sp>
          <p:nvSpPr>
            <p:cNvPr id="9" name="Oval 8"/>
            <p:cNvSpPr/>
            <p:nvPr/>
          </p:nvSpPr>
          <p:spPr bwMode="auto">
            <a:xfrm>
              <a:off x="1143000" y="13970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Q</a:t>
              </a:r>
            </a:p>
          </p:txBody>
        </p:sp>
        <p:sp>
          <p:nvSpPr>
            <p:cNvPr id="10" name="Oval 9"/>
            <p:cNvSpPr/>
            <p:nvPr/>
          </p:nvSpPr>
          <p:spPr bwMode="auto">
            <a:xfrm>
              <a:off x="1828800" y="140062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U</a:t>
              </a:r>
            </a:p>
          </p:txBody>
        </p:sp>
        <p:sp>
          <p:nvSpPr>
            <p:cNvPr id="11" name="Oval 10"/>
            <p:cNvSpPr/>
            <p:nvPr/>
          </p:nvSpPr>
          <p:spPr bwMode="auto">
            <a:xfrm>
              <a:off x="2514600" y="140062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I</a:t>
              </a:r>
            </a:p>
          </p:txBody>
        </p:sp>
        <p:sp>
          <p:nvSpPr>
            <p:cNvPr id="12" name="Oval 11"/>
            <p:cNvSpPr/>
            <p:nvPr/>
          </p:nvSpPr>
          <p:spPr bwMode="auto">
            <a:xfrm>
              <a:off x="3200400" y="140062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E</a:t>
              </a:r>
            </a:p>
          </p:txBody>
        </p:sp>
        <p:sp>
          <p:nvSpPr>
            <p:cNvPr id="13" name="Oval 12"/>
            <p:cNvSpPr/>
            <p:nvPr/>
          </p:nvSpPr>
          <p:spPr bwMode="auto">
            <a:xfrm>
              <a:off x="3886200" y="140062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rPr>
                <a:t>T</a:t>
              </a:r>
            </a:p>
          </p:txBody>
        </p:sp>
      </p:grpSp>
    </p:spTree>
    <p:extLst>
      <p:ext uri="{BB962C8B-B14F-4D97-AF65-F5344CB8AC3E}">
        <p14:creationId xmlns="" xmlns:p14="http://schemas.microsoft.com/office/powerpoint/2010/main" val="4122353852"/>
      </p:ext>
    </p:extLst>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752600" y="5418138"/>
            <a:ext cx="2312670" cy="830997"/>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fontAlgn="auto">
              <a:spcBef>
                <a:spcPts val="0"/>
              </a:spcBef>
              <a:spcAft>
                <a:spcPts val="0"/>
              </a:spcAft>
              <a:defRPr/>
            </a:pPr>
            <a:r>
              <a:rPr lang="en-US" sz="1600" dirty="0" err="1"/>
              <a:t>Dapatkan</a:t>
            </a:r>
            <a:r>
              <a:rPr lang="en-US" sz="1600" dirty="0"/>
              <a:t> </a:t>
            </a:r>
            <a:r>
              <a:rPr lang="en-US" sz="1600" dirty="0" err="1" smtClean="0"/>
              <a:t>informasi</a:t>
            </a:r>
            <a:r>
              <a:rPr lang="en-US" sz="1600" dirty="0" smtClean="0"/>
              <a:t> </a:t>
            </a:r>
            <a:r>
              <a:rPr lang="en-US" sz="1600" dirty="0" err="1"/>
              <a:t>baru</a:t>
            </a:r>
            <a:r>
              <a:rPr lang="en-US" sz="1600" dirty="0"/>
              <a:t> </a:t>
            </a:r>
            <a:r>
              <a:rPr lang="en-US" sz="1600" dirty="0" err="1"/>
              <a:t>untuk</a:t>
            </a:r>
            <a:r>
              <a:rPr lang="en-US" sz="1600" dirty="0"/>
              <a:t> </a:t>
            </a:r>
            <a:r>
              <a:rPr lang="en-US" sz="1600" dirty="0" err="1"/>
              <a:t>pendekatan</a:t>
            </a:r>
            <a:r>
              <a:rPr lang="en-US" sz="1600" dirty="0"/>
              <a:t> </a:t>
            </a:r>
            <a:r>
              <a:rPr lang="en-US" sz="1600" dirty="0" err="1"/>
              <a:t>selanjutnya</a:t>
            </a:r>
            <a:endParaRPr lang="en-US" sz="1600" dirty="0"/>
          </a:p>
        </p:txBody>
      </p:sp>
      <p:sp>
        <p:nvSpPr>
          <p:cNvPr id="18" name="TextBox 17"/>
          <p:cNvSpPr txBox="1"/>
          <p:nvPr/>
        </p:nvSpPr>
        <p:spPr>
          <a:xfrm>
            <a:off x="5486400" y="5410200"/>
            <a:ext cx="1157381" cy="338138"/>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fontAlgn="auto">
              <a:spcBef>
                <a:spcPts val="0"/>
              </a:spcBef>
              <a:spcAft>
                <a:spcPts val="0"/>
              </a:spcAft>
              <a:defRPr/>
            </a:pPr>
            <a:r>
              <a:rPr lang="en-US" sz="1600" dirty="0" err="1"/>
              <a:t>Beli</a:t>
            </a:r>
            <a:endParaRPr lang="en-US" sz="1600" dirty="0"/>
          </a:p>
        </p:txBody>
      </p:sp>
      <p:sp>
        <p:nvSpPr>
          <p:cNvPr id="32786" name="TextBox 15"/>
          <p:cNvSpPr txBox="1">
            <a:spLocks noChangeArrowheads="1"/>
          </p:cNvSpPr>
          <p:nvPr/>
        </p:nvSpPr>
        <p:spPr bwMode="auto">
          <a:xfrm>
            <a:off x="609600" y="1524000"/>
            <a:ext cx="7620000" cy="381000"/>
          </a:xfrm>
          <a:prstGeom prst="rect">
            <a:avLst/>
          </a:prstGeom>
          <a:noFill/>
          <a:ln w="9525">
            <a:noFill/>
            <a:miter lim="800000"/>
            <a:headEnd/>
            <a:tailEnd/>
          </a:ln>
        </p:spPr>
        <p:txBody>
          <a:bodyPr>
            <a:spAutoFit/>
          </a:bodyPr>
          <a:lstStyle/>
          <a:p>
            <a:pPr algn="ctr"/>
            <a:r>
              <a:rPr lang="en-US" b="1" dirty="0" err="1">
                <a:solidFill>
                  <a:srgbClr val="FF0000"/>
                </a:solidFill>
                <a:latin typeface="Calibri" pitchFamily="34" charset="0"/>
              </a:rPr>
              <a:t>Memastikan</a:t>
            </a:r>
            <a:r>
              <a:rPr lang="en-US" b="1" dirty="0">
                <a:solidFill>
                  <a:srgbClr val="FF0000"/>
                </a:solidFill>
                <a:latin typeface="Calibri" pitchFamily="34" charset="0"/>
              </a:rPr>
              <a:t> </a:t>
            </a:r>
            <a:r>
              <a:rPr lang="en-US" b="1" dirty="0" err="1">
                <a:solidFill>
                  <a:srgbClr val="FF0000"/>
                </a:solidFill>
                <a:latin typeface="Calibri" pitchFamily="34" charset="0"/>
              </a:rPr>
              <a:t>semua</a:t>
            </a:r>
            <a:r>
              <a:rPr lang="en-US" b="1" dirty="0">
                <a:solidFill>
                  <a:srgbClr val="FF0000"/>
                </a:solidFill>
                <a:latin typeface="Calibri" pitchFamily="34" charset="0"/>
              </a:rPr>
              <a:t> </a:t>
            </a:r>
            <a:r>
              <a:rPr lang="en-US" b="1" dirty="0" err="1" smtClean="0">
                <a:solidFill>
                  <a:srgbClr val="FF0000"/>
                </a:solidFill>
                <a:latin typeface="Calibri" pitchFamily="34" charset="0"/>
              </a:rPr>
              <a:t>informasi</a:t>
            </a:r>
            <a:r>
              <a:rPr lang="en-US" b="1" dirty="0" smtClean="0">
                <a:solidFill>
                  <a:srgbClr val="FF0000"/>
                </a:solidFill>
                <a:latin typeface="Calibri" pitchFamily="34" charset="0"/>
              </a:rPr>
              <a:t> </a:t>
            </a:r>
            <a:r>
              <a:rPr lang="en-US" b="1" dirty="0" err="1">
                <a:solidFill>
                  <a:srgbClr val="FF0000"/>
                </a:solidFill>
                <a:latin typeface="Calibri" pitchFamily="34" charset="0"/>
              </a:rPr>
              <a:t>sudah</a:t>
            </a:r>
            <a:r>
              <a:rPr lang="en-US" b="1" dirty="0">
                <a:solidFill>
                  <a:srgbClr val="FF0000"/>
                </a:solidFill>
                <a:latin typeface="Calibri" pitchFamily="34" charset="0"/>
              </a:rPr>
              <a:t> </a:t>
            </a:r>
            <a:r>
              <a:rPr lang="en-US" b="1" dirty="0" err="1">
                <a:solidFill>
                  <a:srgbClr val="FF0000"/>
                </a:solidFill>
                <a:latin typeface="Calibri" pitchFamily="34" charset="0"/>
              </a:rPr>
              <a:t>diterima</a:t>
            </a:r>
            <a:r>
              <a:rPr lang="en-US" b="1" dirty="0">
                <a:solidFill>
                  <a:srgbClr val="FF0000"/>
                </a:solidFill>
                <a:latin typeface="Calibri" pitchFamily="34" charset="0"/>
              </a:rPr>
              <a:t> </a:t>
            </a:r>
            <a:r>
              <a:rPr lang="en-US" b="1" dirty="0" err="1">
                <a:solidFill>
                  <a:srgbClr val="FF0000"/>
                </a:solidFill>
                <a:latin typeface="Calibri" pitchFamily="34" charset="0"/>
              </a:rPr>
              <a:t>dengan</a:t>
            </a:r>
            <a:r>
              <a:rPr lang="en-US" b="1" dirty="0">
                <a:solidFill>
                  <a:srgbClr val="FF0000"/>
                </a:solidFill>
                <a:latin typeface="Calibri" pitchFamily="34" charset="0"/>
              </a:rPr>
              <a:t> </a:t>
            </a:r>
            <a:r>
              <a:rPr lang="en-US" b="1" dirty="0" err="1">
                <a:solidFill>
                  <a:srgbClr val="FF0000"/>
                </a:solidFill>
                <a:latin typeface="Calibri" pitchFamily="34" charset="0"/>
              </a:rPr>
              <a:t>baik</a:t>
            </a:r>
            <a:endParaRPr lang="en-US" b="1" dirty="0">
              <a:solidFill>
                <a:srgbClr val="FF0000"/>
              </a:solidFill>
              <a:latin typeface="Calibri" pitchFamily="34" charset="0"/>
            </a:endParaRPr>
          </a:p>
        </p:txBody>
      </p:sp>
      <p:grpSp>
        <p:nvGrpSpPr>
          <p:cNvPr id="2" name="Group 13"/>
          <p:cNvGrpSpPr/>
          <p:nvPr/>
        </p:nvGrpSpPr>
        <p:grpSpPr>
          <a:xfrm>
            <a:off x="1540510" y="796672"/>
            <a:ext cx="5861050" cy="721360"/>
            <a:chOff x="1905000" y="685800"/>
            <a:chExt cx="4953000" cy="609600"/>
          </a:xfrm>
        </p:grpSpPr>
        <p:sp>
          <p:nvSpPr>
            <p:cNvPr id="16" name="Rectangle 15"/>
            <p:cNvSpPr/>
            <p:nvPr/>
          </p:nvSpPr>
          <p:spPr>
            <a:xfrm>
              <a:off x="4495800" y="838200"/>
              <a:ext cx="2362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2800" b="1" dirty="0" smtClean="0"/>
                <a:t> CLOSING</a:t>
              </a:r>
              <a:endParaRPr lang="id-ID" sz="2800" b="1" dirty="0"/>
            </a:p>
          </p:txBody>
        </p:sp>
        <p:sp>
          <p:nvSpPr>
            <p:cNvPr id="19" name="Rectangle 18"/>
            <p:cNvSpPr/>
            <p:nvPr/>
          </p:nvSpPr>
          <p:spPr>
            <a:xfrm>
              <a:off x="1905000" y="838200"/>
              <a:ext cx="2286000" cy="381000"/>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800" b="1" dirty="0" smtClean="0"/>
                <a:t>STEP</a:t>
              </a:r>
              <a:endParaRPr lang="id-ID" sz="2800" b="1" dirty="0"/>
            </a:p>
          </p:txBody>
        </p:sp>
        <p:sp>
          <p:nvSpPr>
            <p:cNvPr id="22" name="Oval 21"/>
            <p:cNvSpPr/>
            <p:nvPr/>
          </p:nvSpPr>
          <p:spPr>
            <a:xfrm>
              <a:off x="4038600" y="685800"/>
              <a:ext cx="6096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4800" b="1" dirty="0" smtClean="0">
                  <a:solidFill>
                    <a:srgbClr val="FF0000"/>
                  </a:solidFill>
                </a:rPr>
                <a:t>6</a:t>
              </a:r>
              <a:endParaRPr lang="id-ID" sz="4800" b="1" dirty="0">
                <a:solidFill>
                  <a:srgbClr val="FF0000"/>
                </a:solidFill>
              </a:endParaRPr>
            </a:p>
          </p:txBody>
        </p:sp>
      </p:grpSp>
      <p:graphicFrame>
        <p:nvGraphicFramePr>
          <p:cNvPr id="3" name="Diagram 2"/>
          <p:cNvGraphicFramePr/>
          <p:nvPr>
            <p:extLst/>
          </p:nvPr>
        </p:nvGraphicFramePr>
        <p:xfrm>
          <a:off x="1676400" y="1701800"/>
          <a:ext cx="5618843" cy="355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2971800" y="5105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065090" y="5096435"/>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0" y="15510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rgbClr val="FF0000"/>
                </a:solidFill>
                <a:effectLst>
                  <a:outerShdw blurRad="38100" dist="38100" dir="2700000" algn="tl">
                    <a:srgbClr val="000000">
                      <a:alpha val="43137"/>
                    </a:srgbClr>
                  </a:outerShdw>
                </a:effectLst>
              </a:rPr>
              <a:t>7 Steps </a:t>
            </a:r>
            <a:r>
              <a:rPr lang="en-US" sz="2800" b="1" dirty="0" smtClean="0">
                <a:solidFill>
                  <a:schemeClr val="bg1">
                    <a:lumMod val="50000"/>
                  </a:schemeClr>
                </a:solidFill>
                <a:effectLst>
                  <a:outerShdw blurRad="38100" dist="38100" dir="2700000" algn="tl">
                    <a:srgbClr val="000000">
                      <a:alpha val="43137"/>
                    </a:srgbClr>
                  </a:outerShdw>
                </a:effectLst>
              </a:rPr>
              <a:t>In Selling</a:t>
            </a:r>
            <a:r>
              <a:rPr lang="en-US" sz="2800" b="1" dirty="0" smtClean="0">
                <a:solidFill>
                  <a:schemeClr val="accent6">
                    <a:lumMod val="75000"/>
                  </a:schemeClr>
                </a:solidFill>
                <a:effectLst>
                  <a:outerShdw blurRad="38100" dist="38100" dir="2700000" algn="tl">
                    <a:srgbClr val="000000">
                      <a:alpha val="43137"/>
                    </a:srgbClr>
                  </a:outerShdw>
                </a:effectLst>
              </a:rPr>
              <a:t> </a:t>
            </a:r>
            <a:r>
              <a:rPr lang="en-US" sz="2800" b="1" dirty="0" smtClean="0">
                <a:solidFill>
                  <a:schemeClr val="tx1"/>
                </a:solidFill>
                <a:effectLst>
                  <a:outerShdw blurRad="38100" dist="38100" dir="2700000" algn="tl">
                    <a:srgbClr val="000000">
                      <a:alpha val="43137"/>
                    </a:srgbClr>
                  </a:outerShdw>
                </a:effectLst>
              </a:rPr>
              <a:t>Process</a:t>
            </a:r>
            <a:endParaRPr lang="en-US" sz="28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115361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5183909" y="4250871"/>
            <a:ext cx="3216819" cy="10668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285750" indent="-285750" fontAlgn="auto">
              <a:lnSpc>
                <a:spcPct val="150000"/>
              </a:lnSpc>
              <a:spcBef>
                <a:spcPts val="0"/>
              </a:spcBef>
              <a:spcAft>
                <a:spcPts val="0"/>
              </a:spcAft>
              <a:buFont typeface="Arial" pitchFamily="34" charset="0"/>
              <a:buChar char="•"/>
              <a:defRPr/>
            </a:pPr>
            <a:r>
              <a:rPr lang="en-US" sz="1400" dirty="0" err="1"/>
              <a:t>Mensolusikan</a:t>
            </a:r>
            <a:r>
              <a:rPr lang="en-US" sz="1400" dirty="0"/>
              <a:t> </a:t>
            </a:r>
            <a:r>
              <a:rPr lang="en-US" sz="1400" dirty="0" err="1"/>
              <a:t>masalah</a:t>
            </a:r>
            <a:endParaRPr lang="en-US" sz="1400" dirty="0"/>
          </a:p>
          <a:p>
            <a:pPr marL="285750" indent="-285750" fontAlgn="auto">
              <a:lnSpc>
                <a:spcPct val="150000"/>
              </a:lnSpc>
              <a:spcBef>
                <a:spcPts val="0"/>
              </a:spcBef>
              <a:spcAft>
                <a:spcPts val="0"/>
              </a:spcAft>
              <a:buFont typeface="Arial" pitchFamily="34" charset="0"/>
              <a:buChar char="•"/>
              <a:defRPr/>
            </a:pPr>
            <a:r>
              <a:rPr lang="en-US" sz="1400" dirty="0" err="1"/>
              <a:t>Tanggung</a:t>
            </a:r>
            <a:r>
              <a:rPr lang="en-US" sz="1400" dirty="0"/>
              <a:t> </a:t>
            </a:r>
            <a:r>
              <a:rPr lang="en-US" sz="1400" dirty="0" err="1"/>
              <a:t>jawab</a:t>
            </a:r>
            <a:r>
              <a:rPr lang="en-US" sz="1400" dirty="0"/>
              <a:t> </a:t>
            </a:r>
            <a:r>
              <a:rPr lang="en-US" sz="1400" dirty="0" err="1"/>
              <a:t>atas</a:t>
            </a:r>
            <a:r>
              <a:rPr lang="en-US" sz="1400" dirty="0"/>
              <a:t> </a:t>
            </a:r>
            <a:r>
              <a:rPr lang="en-US" sz="1400" dirty="0" err="1"/>
              <a:t>pengalaman</a:t>
            </a:r>
            <a:r>
              <a:rPr lang="en-US" sz="1400" dirty="0"/>
              <a:t> customer</a:t>
            </a:r>
          </a:p>
        </p:txBody>
      </p:sp>
      <p:sp>
        <p:nvSpPr>
          <p:cNvPr id="33813" name="TextBox 2"/>
          <p:cNvSpPr txBox="1">
            <a:spLocks noChangeArrowheads="1"/>
          </p:cNvSpPr>
          <p:nvPr/>
        </p:nvSpPr>
        <p:spPr bwMode="auto">
          <a:xfrm>
            <a:off x="628328" y="5867400"/>
            <a:ext cx="7772400" cy="646113"/>
          </a:xfrm>
          <a:prstGeom prst="rect">
            <a:avLst/>
          </a:prstGeom>
          <a:noFill/>
          <a:ln w="9525">
            <a:noFill/>
            <a:miter lim="800000"/>
            <a:headEnd/>
            <a:tailEnd/>
          </a:ln>
        </p:spPr>
        <p:txBody>
          <a:bodyPr>
            <a:spAutoFit/>
          </a:bodyPr>
          <a:lstStyle/>
          <a:p>
            <a:r>
              <a:rPr lang="en-US" b="1" i="1" dirty="0">
                <a:solidFill>
                  <a:srgbClr val="FF0000"/>
                </a:solidFill>
                <a:latin typeface="Calibri" pitchFamily="34" charset="0"/>
              </a:rPr>
              <a:t>Note : Follow Up </a:t>
            </a:r>
            <a:r>
              <a:rPr lang="en-US" b="1" i="1" dirty="0" err="1">
                <a:solidFill>
                  <a:srgbClr val="FF0000"/>
                </a:solidFill>
                <a:latin typeface="Calibri" pitchFamily="34" charset="0"/>
              </a:rPr>
              <a:t>dilakukan</a:t>
            </a:r>
            <a:r>
              <a:rPr lang="en-US" b="1" i="1" dirty="0">
                <a:solidFill>
                  <a:srgbClr val="FF0000"/>
                </a:solidFill>
                <a:latin typeface="Calibri" pitchFamily="34" charset="0"/>
              </a:rPr>
              <a:t> </a:t>
            </a:r>
            <a:r>
              <a:rPr lang="en-US" b="1" i="1" dirty="0" err="1">
                <a:solidFill>
                  <a:srgbClr val="FF0000"/>
                </a:solidFill>
                <a:latin typeface="Calibri" pitchFamily="34" charset="0"/>
              </a:rPr>
              <a:t>sampai</a:t>
            </a:r>
            <a:r>
              <a:rPr lang="en-US" b="1" i="1" dirty="0">
                <a:solidFill>
                  <a:srgbClr val="FF0000"/>
                </a:solidFill>
                <a:latin typeface="Calibri" pitchFamily="34" charset="0"/>
              </a:rPr>
              <a:t> Sales</a:t>
            </a:r>
            <a:r>
              <a:rPr lang="id-ID" b="1" i="1" dirty="0">
                <a:solidFill>
                  <a:srgbClr val="FF0000"/>
                </a:solidFill>
                <a:latin typeface="Calibri" pitchFamily="34" charset="0"/>
              </a:rPr>
              <a:t>p</a:t>
            </a:r>
            <a:r>
              <a:rPr lang="en-US" b="1" i="1" dirty="0" err="1">
                <a:solidFill>
                  <a:srgbClr val="FF0000"/>
                </a:solidFill>
                <a:latin typeface="Calibri" pitchFamily="34" charset="0"/>
              </a:rPr>
              <a:t>eople</a:t>
            </a:r>
            <a:r>
              <a:rPr lang="en-US" b="1" i="1" dirty="0">
                <a:solidFill>
                  <a:srgbClr val="FF0000"/>
                </a:solidFill>
                <a:latin typeface="Calibri" pitchFamily="34" charset="0"/>
              </a:rPr>
              <a:t> </a:t>
            </a:r>
            <a:r>
              <a:rPr lang="en-US" b="1" i="1" dirty="0" err="1">
                <a:solidFill>
                  <a:srgbClr val="FF0000"/>
                </a:solidFill>
                <a:latin typeface="Calibri" pitchFamily="34" charset="0"/>
              </a:rPr>
              <a:t>memastikan</a:t>
            </a:r>
            <a:r>
              <a:rPr lang="en-US" b="1" i="1" dirty="0">
                <a:solidFill>
                  <a:srgbClr val="FF0000"/>
                </a:solidFill>
                <a:latin typeface="Calibri" pitchFamily="34" charset="0"/>
              </a:rPr>
              <a:t> </a:t>
            </a:r>
            <a:r>
              <a:rPr lang="en-US" b="1" i="1" dirty="0" err="1">
                <a:solidFill>
                  <a:srgbClr val="FF0000"/>
                </a:solidFill>
                <a:latin typeface="Calibri" pitchFamily="34" charset="0"/>
              </a:rPr>
              <a:t>adanya</a:t>
            </a:r>
            <a:r>
              <a:rPr lang="en-US" b="1" i="1" dirty="0">
                <a:solidFill>
                  <a:srgbClr val="FF0000"/>
                </a:solidFill>
                <a:latin typeface="Calibri" pitchFamily="34" charset="0"/>
              </a:rPr>
              <a:t> </a:t>
            </a:r>
            <a:r>
              <a:rPr lang="en-US" b="1" i="1" dirty="0" err="1">
                <a:solidFill>
                  <a:srgbClr val="FF0000"/>
                </a:solidFill>
                <a:latin typeface="Calibri" pitchFamily="34" charset="0"/>
              </a:rPr>
              <a:t>pembayaran</a:t>
            </a:r>
            <a:r>
              <a:rPr lang="en-US" b="1" i="1" dirty="0">
                <a:solidFill>
                  <a:srgbClr val="FF0000"/>
                </a:solidFill>
                <a:latin typeface="Calibri" pitchFamily="34" charset="0"/>
              </a:rPr>
              <a:t> </a:t>
            </a:r>
            <a:r>
              <a:rPr lang="en-US" b="1" i="1" dirty="0" err="1">
                <a:solidFill>
                  <a:srgbClr val="FF0000"/>
                </a:solidFill>
                <a:latin typeface="Calibri" pitchFamily="34" charset="0"/>
              </a:rPr>
              <a:t>perdana</a:t>
            </a:r>
            <a:r>
              <a:rPr lang="en-US" b="1" i="1" dirty="0">
                <a:solidFill>
                  <a:srgbClr val="FF0000"/>
                </a:solidFill>
                <a:latin typeface="Calibri" pitchFamily="34" charset="0"/>
              </a:rPr>
              <a:t> (billing </a:t>
            </a:r>
            <a:r>
              <a:rPr lang="en-US" b="1" i="1" dirty="0" err="1">
                <a:solidFill>
                  <a:srgbClr val="FF0000"/>
                </a:solidFill>
                <a:latin typeface="Calibri" pitchFamily="34" charset="0"/>
              </a:rPr>
              <a:t>pertama</a:t>
            </a:r>
            <a:r>
              <a:rPr lang="en-US" b="1" i="1" dirty="0">
                <a:solidFill>
                  <a:srgbClr val="FF0000"/>
                </a:solidFill>
                <a:latin typeface="Calibri" pitchFamily="34" charset="0"/>
              </a:rPr>
              <a:t>) </a:t>
            </a:r>
            <a:r>
              <a:rPr lang="id-ID" b="1" i="1" dirty="0">
                <a:solidFill>
                  <a:srgbClr val="FF0000"/>
                </a:solidFill>
                <a:latin typeface="Calibri" pitchFamily="34" charset="0"/>
              </a:rPr>
              <a:t>d</a:t>
            </a:r>
            <a:r>
              <a:rPr lang="en-US" b="1" i="1" dirty="0" err="1">
                <a:solidFill>
                  <a:srgbClr val="FF0000"/>
                </a:solidFill>
                <a:latin typeface="Calibri" pitchFamily="34" charset="0"/>
              </a:rPr>
              <a:t>ari</a:t>
            </a:r>
            <a:r>
              <a:rPr lang="en-US" b="1" i="1" dirty="0">
                <a:solidFill>
                  <a:srgbClr val="FF0000"/>
                </a:solidFill>
                <a:latin typeface="Calibri" pitchFamily="34" charset="0"/>
              </a:rPr>
              <a:t> customer</a:t>
            </a:r>
          </a:p>
        </p:txBody>
      </p:sp>
      <p:pic>
        <p:nvPicPr>
          <p:cNvPr id="33814" name="Picture 14" descr="thCAJ2EMZS.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323528" y="1600200"/>
            <a:ext cx="1828800" cy="1791788"/>
          </a:xfrm>
          <a:prstGeom prst="rect">
            <a:avLst/>
          </a:prstGeom>
          <a:noFill/>
          <a:ln w="9525">
            <a:noFill/>
            <a:miter lim="800000"/>
            <a:headEnd/>
            <a:tailEnd/>
          </a:ln>
        </p:spPr>
      </p:pic>
      <p:grpSp>
        <p:nvGrpSpPr>
          <p:cNvPr id="2" name="Group 14"/>
          <p:cNvGrpSpPr/>
          <p:nvPr/>
        </p:nvGrpSpPr>
        <p:grpSpPr>
          <a:xfrm>
            <a:off x="1888803" y="801227"/>
            <a:ext cx="5861050" cy="721360"/>
            <a:chOff x="1905000" y="685800"/>
            <a:chExt cx="4953000" cy="609600"/>
          </a:xfrm>
        </p:grpSpPr>
        <p:sp>
          <p:nvSpPr>
            <p:cNvPr id="16" name="Rectangle 15"/>
            <p:cNvSpPr/>
            <p:nvPr/>
          </p:nvSpPr>
          <p:spPr>
            <a:xfrm>
              <a:off x="4495800" y="838200"/>
              <a:ext cx="2362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2800" b="1" dirty="0" smtClean="0"/>
                <a:t> FOLLOW UP</a:t>
              </a:r>
              <a:endParaRPr lang="id-ID" sz="2800" b="1" dirty="0"/>
            </a:p>
          </p:txBody>
        </p:sp>
        <p:sp>
          <p:nvSpPr>
            <p:cNvPr id="17" name="Rectangle 16"/>
            <p:cNvSpPr/>
            <p:nvPr/>
          </p:nvSpPr>
          <p:spPr>
            <a:xfrm>
              <a:off x="1905000" y="838200"/>
              <a:ext cx="2286000" cy="381000"/>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800" b="1" dirty="0" smtClean="0"/>
                <a:t>STEP</a:t>
              </a:r>
              <a:endParaRPr lang="id-ID" sz="2800" b="1" dirty="0"/>
            </a:p>
          </p:txBody>
        </p:sp>
        <p:sp>
          <p:nvSpPr>
            <p:cNvPr id="20" name="Oval 19"/>
            <p:cNvSpPr/>
            <p:nvPr/>
          </p:nvSpPr>
          <p:spPr>
            <a:xfrm>
              <a:off x="4038600" y="685800"/>
              <a:ext cx="6096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4800" b="1" dirty="0" smtClean="0">
                  <a:solidFill>
                    <a:srgbClr val="FF0000"/>
                  </a:solidFill>
                </a:rPr>
                <a:t>7</a:t>
              </a:r>
              <a:endParaRPr lang="id-ID" sz="4800" b="1" dirty="0">
                <a:solidFill>
                  <a:srgbClr val="FF0000"/>
                </a:solidFill>
              </a:endParaRPr>
            </a:p>
          </p:txBody>
        </p:sp>
      </p:grpSp>
      <p:sp>
        <p:nvSpPr>
          <p:cNvPr id="13" name="Rounded Rectangle 12"/>
          <p:cNvSpPr/>
          <p:nvPr/>
        </p:nvSpPr>
        <p:spPr>
          <a:xfrm>
            <a:off x="1695128" y="4267200"/>
            <a:ext cx="2667000" cy="1600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285750" indent="-285750" fontAlgn="auto">
              <a:lnSpc>
                <a:spcPct val="150000"/>
              </a:lnSpc>
              <a:spcBef>
                <a:spcPts val="0"/>
              </a:spcBef>
              <a:spcAft>
                <a:spcPts val="0"/>
              </a:spcAft>
              <a:buFont typeface="Arial" pitchFamily="34" charset="0"/>
              <a:buChar char="•"/>
              <a:defRPr/>
            </a:pPr>
            <a:r>
              <a:rPr lang="en-US" sz="1400" dirty="0" err="1"/>
              <a:t>Ekspektasi</a:t>
            </a:r>
            <a:r>
              <a:rPr lang="en-US" sz="1400" dirty="0"/>
              <a:t> </a:t>
            </a:r>
            <a:r>
              <a:rPr lang="en-US" sz="1400" dirty="0" err="1"/>
              <a:t>terpenuhi</a:t>
            </a:r>
            <a:endParaRPr lang="en-US" sz="1400" dirty="0"/>
          </a:p>
          <a:p>
            <a:pPr marL="285750" indent="-285750" fontAlgn="auto">
              <a:lnSpc>
                <a:spcPct val="150000"/>
              </a:lnSpc>
              <a:spcBef>
                <a:spcPts val="0"/>
              </a:spcBef>
              <a:spcAft>
                <a:spcPts val="0"/>
              </a:spcAft>
              <a:buFont typeface="Arial" pitchFamily="34" charset="0"/>
              <a:buChar char="•"/>
              <a:defRPr/>
            </a:pPr>
            <a:r>
              <a:rPr lang="en-US" sz="1400" dirty="0" err="1"/>
              <a:t>Tanggung</a:t>
            </a:r>
            <a:r>
              <a:rPr lang="en-US" sz="1400" dirty="0"/>
              <a:t> </a:t>
            </a:r>
            <a:r>
              <a:rPr lang="en-US" sz="1400" dirty="0" err="1"/>
              <a:t>jawab</a:t>
            </a:r>
            <a:r>
              <a:rPr lang="en-US" sz="1400" dirty="0"/>
              <a:t> </a:t>
            </a:r>
            <a:r>
              <a:rPr lang="en-US" sz="1400" dirty="0" err="1"/>
              <a:t>terpenuhi</a:t>
            </a:r>
            <a:endParaRPr lang="en-US" sz="1400" dirty="0"/>
          </a:p>
          <a:p>
            <a:pPr marL="285750" indent="-285750" fontAlgn="auto">
              <a:lnSpc>
                <a:spcPct val="150000"/>
              </a:lnSpc>
              <a:spcBef>
                <a:spcPts val="0"/>
              </a:spcBef>
              <a:spcAft>
                <a:spcPts val="0"/>
              </a:spcAft>
              <a:buFont typeface="Arial" pitchFamily="34" charset="0"/>
              <a:buChar char="•"/>
              <a:defRPr/>
            </a:pPr>
            <a:r>
              <a:rPr lang="en-US" sz="1400" dirty="0" err="1"/>
              <a:t>Pengawalan</a:t>
            </a:r>
            <a:r>
              <a:rPr lang="en-US" sz="1400" dirty="0"/>
              <a:t> </a:t>
            </a:r>
            <a:r>
              <a:rPr lang="en-US" sz="1400" dirty="0" err="1"/>
              <a:t>sampai</a:t>
            </a:r>
            <a:r>
              <a:rPr lang="en-US" sz="1400" dirty="0"/>
              <a:t> Billing Proses</a:t>
            </a:r>
          </a:p>
        </p:txBody>
      </p:sp>
      <p:graphicFrame>
        <p:nvGraphicFramePr>
          <p:cNvPr id="3" name="Diagram 2"/>
          <p:cNvGraphicFramePr/>
          <p:nvPr>
            <p:extLst/>
          </p:nvPr>
        </p:nvGraphicFramePr>
        <p:xfrm>
          <a:off x="2761927" y="1752600"/>
          <a:ext cx="3948339" cy="232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rved Right Arrow 4"/>
          <p:cNvSpPr/>
          <p:nvPr/>
        </p:nvSpPr>
        <p:spPr>
          <a:xfrm>
            <a:off x="2457128" y="3537279"/>
            <a:ext cx="668655" cy="8158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1" name="Curved Left Arrow 10"/>
          <p:cNvSpPr/>
          <p:nvPr/>
        </p:nvSpPr>
        <p:spPr>
          <a:xfrm>
            <a:off x="6320196" y="3657600"/>
            <a:ext cx="612775" cy="695528"/>
          </a:xfrm>
          <a:prstGeom prst="curvedLeftArrow">
            <a:avLst>
              <a:gd name="adj1" fmla="val 28226"/>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Rectangle 18"/>
          <p:cNvSpPr/>
          <p:nvPr/>
        </p:nvSpPr>
        <p:spPr>
          <a:xfrm>
            <a:off x="0" y="15510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rgbClr val="FF0000"/>
                </a:solidFill>
                <a:effectLst>
                  <a:outerShdw blurRad="38100" dist="38100" dir="2700000" algn="tl">
                    <a:srgbClr val="000000">
                      <a:alpha val="43137"/>
                    </a:srgbClr>
                  </a:outerShdw>
                </a:effectLst>
              </a:rPr>
              <a:t>7 Steps </a:t>
            </a:r>
            <a:r>
              <a:rPr lang="en-US" sz="2800" b="1" dirty="0" smtClean="0">
                <a:solidFill>
                  <a:schemeClr val="tx1"/>
                </a:solidFill>
                <a:effectLst>
                  <a:outerShdw blurRad="38100" dist="38100" dir="2700000" algn="tl">
                    <a:srgbClr val="000000">
                      <a:alpha val="43137"/>
                    </a:srgbClr>
                  </a:outerShdw>
                </a:effectLst>
              </a:rPr>
              <a:t>In Selling</a:t>
            </a:r>
            <a:r>
              <a:rPr lang="en-US" sz="2800" b="1" dirty="0" smtClean="0">
                <a:solidFill>
                  <a:schemeClr val="accent6">
                    <a:lumMod val="75000"/>
                  </a:schemeClr>
                </a:solidFill>
                <a:effectLst>
                  <a:outerShdw blurRad="38100" dist="38100" dir="2700000" algn="tl">
                    <a:srgbClr val="000000">
                      <a:alpha val="43137"/>
                    </a:srgbClr>
                  </a:outerShdw>
                </a:effectLst>
              </a:rPr>
              <a:t> </a:t>
            </a:r>
            <a:r>
              <a:rPr lang="en-US" sz="2800" b="1" dirty="0" smtClean="0">
                <a:solidFill>
                  <a:schemeClr val="bg1">
                    <a:lumMod val="50000"/>
                  </a:schemeClr>
                </a:solidFill>
                <a:effectLst>
                  <a:outerShdw blurRad="38100" dist="38100" dir="2700000" algn="tl">
                    <a:srgbClr val="000000">
                      <a:alpha val="43137"/>
                    </a:srgbClr>
                  </a:outerShdw>
                </a:effectLst>
              </a:rPr>
              <a:t>Process</a:t>
            </a:r>
            <a:endParaRPr lang="en-US" sz="2800" b="1"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29768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3275856" y="1412776"/>
            <a:ext cx="2225824" cy="769441"/>
          </a:xfrm>
          <a:prstGeom prst="rect">
            <a:avLst/>
          </a:prstGeom>
          <a:noFill/>
          <a:ln w="9525">
            <a:noFill/>
            <a:miter lim="800000"/>
            <a:headEnd/>
            <a:tailEnd/>
          </a:ln>
        </p:spPr>
        <p:txBody>
          <a:bodyPr wrap="square">
            <a:spAutoFit/>
          </a:bodyPr>
          <a:lstStyle/>
          <a:p>
            <a:pPr algn="ctr">
              <a:defRPr/>
            </a:pPr>
            <a:r>
              <a:rPr lang="en-US" sz="4400" b="1" dirty="0">
                <a:effectLst>
                  <a:outerShdw blurRad="38100" dist="38100" dir="2700000" algn="tl">
                    <a:srgbClr val="000000">
                      <a:alpha val="43137"/>
                    </a:srgbClr>
                  </a:outerShdw>
                </a:effectLst>
                <a:latin typeface="+mn-lt"/>
                <a:cs typeface="Arial" charset="0"/>
              </a:rPr>
              <a:t>MODUL </a:t>
            </a:r>
          </a:p>
        </p:txBody>
      </p:sp>
      <p:sp>
        <p:nvSpPr>
          <p:cNvPr id="4" name="Rectangle 3"/>
          <p:cNvSpPr/>
          <p:nvPr/>
        </p:nvSpPr>
        <p:spPr>
          <a:xfrm>
            <a:off x="423340" y="2110209"/>
            <a:ext cx="8253116" cy="3816429"/>
          </a:xfrm>
          <a:prstGeom prst="rect">
            <a:avLst/>
          </a:prstGeom>
          <a:noFill/>
          <a:ln>
            <a:noFill/>
          </a:ln>
        </p:spPr>
        <p:txBody>
          <a:bodyPr wrap="square">
            <a:spAutoFit/>
          </a:bodyPr>
          <a:lstStyle/>
          <a:p>
            <a:pPr algn="ctr" fontAlgn="auto">
              <a:spcBef>
                <a:spcPts val="0"/>
              </a:spcBef>
              <a:spcAft>
                <a:spcPts val="0"/>
              </a:spcAft>
              <a:defRPr/>
            </a:pPr>
            <a:r>
              <a:rPr lang="en-US" sz="5400" b="1" dirty="0" smtClean="0">
                <a:solidFill>
                  <a:srgbClr val="FF0000"/>
                </a:solidFill>
                <a:effectLst>
                  <a:outerShdw blurRad="38100" dist="38100" dir="2700000" algn="tl">
                    <a:srgbClr val="000000">
                      <a:alpha val="43137"/>
                    </a:srgbClr>
                  </a:outerShdw>
                </a:effectLst>
                <a:latin typeface="+mn-lt"/>
                <a:cs typeface="+mn-cs"/>
              </a:rPr>
              <a:t>SMART</a:t>
            </a:r>
            <a:r>
              <a:rPr lang="en-US" sz="5400" b="1" cap="all" dirty="0" smtClean="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 </a:t>
            </a:r>
            <a:r>
              <a:rPr lang="en-US" sz="5400" b="1" dirty="0" smtClean="0">
                <a:effectLst>
                  <a:outerShdw blurRad="38100" dist="38100" dir="2700000" algn="tl">
                    <a:srgbClr val="000000">
                      <a:alpha val="43137"/>
                    </a:srgbClr>
                  </a:outerShdw>
                </a:effectLst>
                <a:latin typeface="+mn-lt"/>
                <a:cs typeface="+mn-cs"/>
              </a:rPr>
              <a:t>SELLING</a:t>
            </a:r>
          </a:p>
          <a:p>
            <a:pPr algn="just" fontAlgn="auto">
              <a:spcBef>
                <a:spcPts val="0"/>
              </a:spcBef>
              <a:spcAft>
                <a:spcPts val="0"/>
              </a:spcAft>
              <a:defRPr/>
            </a:pPr>
            <a:endParaRPr lang="en-US" sz="2800" b="1" cap="all" dirty="0" smtClean="0">
              <a:ln w="9000" cmpd="sng">
                <a:noFill/>
                <a:prstDash val="solid"/>
              </a:ln>
              <a:solidFill>
                <a:srgbClr val="00B0F0"/>
              </a:solidFill>
              <a:effectLst>
                <a:reflection blurRad="12700" stA="28000" endPos="45000" dist="1000" dir="5400000" sy="-100000" algn="bl" rotWithShape="0"/>
              </a:effectLst>
              <a:latin typeface="+mn-lt"/>
              <a:cs typeface="+mn-cs"/>
            </a:endParaRPr>
          </a:p>
          <a:p>
            <a:pPr marL="1872000" indent="-514350" algn="just" fontAlgn="auto">
              <a:spcBef>
                <a:spcPts val="0"/>
              </a:spcBef>
              <a:spcAft>
                <a:spcPts val="0"/>
              </a:spcAft>
              <a:buFont typeface="+mj-lt"/>
              <a:buAutoNum type="arabicPeriod"/>
              <a:defRPr/>
            </a:pPr>
            <a:r>
              <a:rPr lang="en-US" sz="3200" b="1" dirty="0" smtClean="0">
                <a:ln w="9000" cmpd="sng">
                  <a:noFill/>
                  <a:prstDash val="solid"/>
                </a:ln>
                <a:effectLst>
                  <a:reflection blurRad="12700" stA="28000" endPos="45000" dist="1000" dir="5400000" sy="-100000" algn="bl" rotWithShape="0"/>
                </a:effectLst>
              </a:rPr>
              <a:t>Selling Techniques</a:t>
            </a:r>
          </a:p>
          <a:p>
            <a:pPr marL="1872000" indent="-514350" algn="just" fontAlgn="auto">
              <a:spcBef>
                <a:spcPts val="0"/>
              </a:spcBef>
              <a:spcAft>
                <a:spcPts val="0"/>
              </a:spcAft>
              <a:buFont typeface="+mj-lt"/>
              <a:buAutoNum type="arabicPeriod"/>
              <a:defRPr/>
            </a:pPr>
            <a:r>
              <a:rPr lang="en-US" sz="3200" b="1" dirty="0" smtClean="0">
                <a:ln w="9000" cmpd="sng">
                  <a:noFill/>
                  <a:prstDash val="solid"/>
                </a:ln>
                <a:effectLst>
                  <a:reflection blurRad="12700" stA="28000" endPos="45000" dist="1000" dir="5400000" sy="-100000" algn="bl" rotWithShape="0"/>
                </a:effectLst>
              </a:rPr>
              <a:t>AIDAS Model</a:t>
            </a:r>
          </a:p>
          <a:p>
            <a:pPr marL="1872000" indent="-514350" algn="just" fontAlgn="auto">
              <a:spcBef>
                <a:spcPts val="0"/>
              </a:spcBef>
              <a:spcAft>
                <a:spcPts val="0"/>
              </a:spcAft>
              <a:buFont typeface="+mj-lt"/>
              <a:buAutoNum type="arabicPeriod"/>
              <a:defRPr/>
            </a:pPr>
            <a:r>
              <a:rPr lang="en-US" sz="3200" b="1" dirty="0" smtClean="0">
                <a:ln w="9000" cmpd="sng">
                  <a:noFill/>
                  <a:prstDash val="solid"/>
                </a:ln>
                <a:effectLst>
                  <a:reflection blurRad="12700" stA="28000" endPos="45000" dist="1000" dir="5400000" sy="-100000" algn="bl" rotWithShape="0"/>
                </a:effectLst>
              </a:rPr>
              <a:t>Sales Funnel</a:t>
            </a:r>
          </a:p>
          <a:p>
            <a:pPr marL="1872000" indent="-514350" algn="just" fontAlgn="auto">
              <a:spcBef>
                <a:spcPts val="0"/>
              </a:spcBef>
              <a:spcAft>
                <a:spcPts val="0"/>
              </a:spcAft>
              <a:buFont typeface="+mj-lt"/>
              <a:buAutoNum type="arabicPeriod"/>
              <a:defRPr/>
            </a:pPr>
            <a:r>
              <a:rPr lang="en-US" sz="3200" b="1" dirty="0" smtClean="0">
                <a:ln w="9000" cmpd="sng">
                  <a:noFill/>
                  <a:prstDash val="solid"/>
                </a:ln>
                <a:effectLst>
                  <a:reflection blurRad="12700" stA="28000" endPos="45000" dist="1000" dir="5400000" sy="-100000" algn="bl" rotWithShape="0"/>
                </a:effectLst>
              </a:rPr>
              <a:t>Consultative Selling</a:t>
            </a:r>
          </a:p>
          <a:p>
            <a:pPr marL="1872000" indent="-514350" algn="just" fontAlgn="auto">
              <a:spcBef>
                <a:spcPts val="0"/>
              </a:spcBef>
              <a:spcAft>
                <a:spcPts val="0"/>
              </a:spcAft>
              <a:buFont typeface="+mj-lt"/>
              <a:buAutoNum type="arabicPeriod"/>
              <a:defRPr/>
            </a:pPr>
            <a:r>
              <a:rPr lang="en-US" sz="3200" b="1" dirty="0" smtClean="0">
                <a:ln w="9000" cmpd="sng">
                  <a:noFill/>
                  <a:prstDash val="solid"/>
                </a:ln>
                <a:effectLst>
                  <a:reflection blurRad="12700" stA="28000" endPos="45000" dist="1000" dir="5400000" sy="-100000" algn="bl" rotWithShape="0"/>
                </a:effectLst>
              </a:rPr>
              <a:t>Sales Script</a:t>
            </a:r>
            <a:endParaRPr lang="en-US" sz="3200" b="1" dirty="0">
              <a:ln w="9000" cmpd="sng">
                <a:noFill/>
                <a:prstDash val="solid"/>
              </a:ln>
              <a:effectLst>
                <a:reflection blurRad="12700" stA="28000" endPos="45000" dist="1000" dir="5400000" sy="-100000" algn="bl" rotWithShape="0"/>
              </a:effectLst>
              <a:latin typeface="+mn-lt"/>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0" y="162074"/>
            <a:ext cx="9144000" cy="707886"/>
          </a:xfrm>
          <a:prstGeom prst="rect">
            <a:avLst/>
          </a:prstGeom>
          <a:noFill/>
          <a:ln w="9525">
            <a:noFill/>
            <a:miter lim="800000"/>
            <a:headEnd/>
            <a:tailEnd/>
          </a:ln>
        </p:spPr>
        <p:txBody>
          <a:bodyPr wrap="square">
            <a:spAutoFit/>
          </a:bodyPr>
          <a:lstStyle/>
          <a:p>
            <a:pPr algn="ctr"/>
            <a:r>
              <a:rPr lang="en-US" sz="4000" b="1" dirty="0" smtClean="0">
                <a:solidFill>
                  <a:srgbClr val="FF0000"/>
                </a:solidFill>
                <a:latin typeface="Calibri" pitchFamily="34" charset="0"/>
              </a:rPr>
              <a:t>Selling </a:t>
            </a:r>
            <a:r>
              <a:rPr lang="en-US" sz="4000" b="1" dirty="0" smtClean="0">
                <a:latin typeface="Calibri" pitchFamily="34" charset="0"/>
              </a:rPr>
              <a:t>Techniques</a:t>
            </a:r>
            <a:endParaRPr lang="id-ID" sz="4000" b="1" dirty="0">
              <a:latin typeface="Calibri" pitchFamily="34" charset="0"/>
            </a:endParaRPr>
          </a:p>
        </p:txBody>
      </p:sp>
      <p:cxnSp>
        <p:nvCxnSpPr>
          <p:cNvPr id="6" name="Straight Arrow Connector 5"/>
          <p:cNvCxnSpPr/>
          <p:nvPr/>
        </p:nvCxnSpPr>
        <p:spPr>
          <a:xfrm flipV="1">
            <a:off x="939553" y="1127795"/>
            <a:ext cx="0" cy="462865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39553" y="5756449"/>
            <a:ext cx="7677472" cy="3633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413" name="TextBox 9"/>
          <p:cNvSpPr txBox="1">
            <a:spLocks noChangeArrowheads="1"/>
          </p:cNvSpPr>
          <p:nvPr/>
        </p:nvSpPr>
        <p:spPr bwMode="auto">
          <a:xfrm>
            <a:off x="35496" y="5157192"/>
            <a:ext cx="866055" cy="584775"/>
          </a:xfrm>
          <a:prstGeom prst="rect">
            <a:avLst/>
          </a:prstGeom>
          <a:noFill/>
          <a:ln w="9525">
            <a:noFill/>
            <a:miter lim="800000"/>
            <a:headEnd/>
            <a:tailEnd/>
          </a:ln>
        </p:spPr>
        <p:txBody>
          <a:bodyPr wrap="square">
            <a:spAutoFit/>
          </a:bodyPr>
          <a:lstStyle/>
          <a:p>
            <a:pPr algn="ctr"/>
            <a:r>
              <a:rPr lang="en-US" sz="1600" b="1" dirty="0" smtClean="0">
                <a:latin typeface="Calibri" pitchFamily="34" charset="0"/>
              </a:rPr>
              <a:t>Basic</a:t>
            </a:r>
          </a:p>
          <a:p>
            <a:pPr algn="ctr"/>
            <a:r>
              <a:rPr lang="en-US" sz="1600" b="1" dirty="0" smtClean="0">
                <a:latin typeface="Calibri" pitchFamily="34" charset="0"/>
              </a:rPr>
              <a:t> </a:t>
            </a:r>
            <a:r>
              <a:rPr lang="en-US" sz="1600" b="1" dirty="0">
                <a:latin typeface="Calibri" pitchFamily="34" charset="0"/>
              </a:rPr>
              <a:t>Selling</a:t>
            </a:r>
          </a:p>
        </p:txBody>
      </p:sp>
      <p:sp>
        <p:nvSpPr>
          <p:cNvPr id="17414" name="TextBox 10"/>
          <p:cNvSpPr txBox="1">
            <a:spLocks noChangeArrowheads="1"/>
          </p:cNvSpPr>
          <p:nvPr/>
        </p:nvSpPr>
        <p:spPr bwMode="auto">
          <a:xfrm>
            <a:off x="611560" y="5805264"/>
            <a:ext cx="1476399" cy="584775"/>
          </a:xfrm>
          <a:prstGeom prst="rect">
            <a:avLst/>
          </a:prstGeom>
          <a:noFill/>
          <a:ln w="9525">
            <a:noFill/>
            <a:miter lim="800000"/>
            <a:headEnd/>
            <a:tailEnd/>
          </a:ln>
        </p:spPr>
        <p:txBody>
          <a:bodyPr wrap="square">
            <a:spAutoFit/>
          </a:bodyPr>
          <a:lstStyle/>
          <a:p>
            <a:pPr algn="ctr"/>
            <a:r>
              <a:rPr lang="en-US" sz="1600" b="1" dirty="0">
                <a:latin typeface="Calibri" pitchFamily="34" charset="0"/>
              </a:rPr>
              <a:t>Low value product</a:t>
            </a:r>
          </a:p>
        </p:txBody>
      </p:sp>
      <p:sp>
        <p:nvSpPr>
          <p:cNvPr id="17415" name="TextBox 11"/>
          <p:cNvSpPr txBox="1">
            <a:spLocks noChangeArrowheads="1"/>
          </p:cNvSpPr>
          <p:nvPr/>
        </p:nvSpPr>
        <p:spPr bwMode="auto">
          <a:xfrm>
            <a:off x="7766386" y="5805264"/>
            <a:ext cx="1342118" cy="584775"/>
          </a:xfrm>
          <a:prstGeom prst="rect">
            <a:avLst/>
          </a:prstGeom>
          <a:noFill/>
          <a:ln w="9525">
            <a:noFill/>
            <a:miter lim="800000"/>
            <a:headEnd/>
            <a:tailEnd/>
          </a:ln>
        </p:spPr>
        <p:txBody>
          <a:bodyPr wrap="square">
            <a:spAutoFit/>
          </a:bodyPr>
          <a:lstStyle/>
          <a:p>
            <a:pPr algn="ctr"/>
            <a:r>
              <a:rPr lang="en-US" sz="1600" b="1" dirty="0">
                <a:latin typeface="Calibri" pitchFamily="34" charset="0"/>
              </a:rPr>
              <a:t>High value product</a:t>
            </a:r>
          </a:p>
        </p:txBody>
      </p:sp>
      <p:sp>
        <p:nvSpPr>
          <p:cNvPr id="17416" name="TextBox 12"/>
          <p:cNvSpPr txBox="1">
            <a:spLocks noChangeArrowheads="1"/>
          </p:cNvSpPr>
          <p:nvPr/>
        </p:nvSpPr>
        <p:spPr bwMode="auto">
          <a:xfrm>
            <a:off x="35496" y="1270369"/>
            <a:ext cx="936104" cy="584775"/>
          </a:xfrm>
          <a:prstGeom prst="rect">
            <a:avLst/>
          </a:prstGeom>
          <a:noFill/>
          <a:ln w="9525">
            <a:noFill/>
            <a:miter lim="800000"/>
            <a:headEnd/>
            <a:tailEnd/>
          </a:ln>
        </p:spPr>
        <p:txBody>
          <a:bodyPr wrap="square">
            <a:spAutoFit/>
          </a:bodyPr>
          <a:lstStyle/>
          <a:p>
            <a:r>
              <a:rPr lang="en-US" sz="1600" b="1" dirty="0">
                <a:latin typeface="Calibri" pitchFamily="34" charset="0"/>
              </a:rPr>
              <a:t>Advance</a:t>
            </a:r>
          </a:p>
          <a:p>
            <a:r>
              <a:rPr lang="en-US" sz="1600" b="1" dirty="0">
                <a:latin typeface="Calibri" pitchFamily="34" charset="0"/>
              </a:rPr>
              <a:t>S</a:t>
            </a:r>
            <a:r>
              <a:rPr lang="en-US" sz="1600" b="1" dirty="0" smtClean="0">
                <a:latin typeface="Calibri" pitchFamily="34" charset="0"/>
              </a:rPr>
              <a:t>elling</a:t>
            </a:r>
            <a:endParaRPr lang="en-US" sz="1600" b="1" dirty="0">
              <a:latin typeface="Calibri" pitchFamily="34" charset="0"/>
            </a:endParaRPr>
          </a:p>
        </p:txBody>
      </p:sp>
      <p:sp>
        <p:nvSpPr>
          <p:cNvPr id="15" name="Up Arrow 14"/>
          <p:cNvSpPr/>
          <p:nvPr/>
        </p:nvSpPr>
        <p:spPr>
          <a:xfrm rot="3690723">
            <a:off x="4081637" y="-385949"/>
            <a:ext cx="1406525" cy="769430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ounded Rectangle 15"/>
          <p:cNvSpPr/>
          <p:nvPr/>
        </p:nvSpPr>
        <p:spPr>
          <a:xfrm>
            <a:off x="1053853" y="4530632"/>
            <a:ext cx="1752600" cy="849313"/>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b="1" dirty="0"/>
              <a:t>Transactional</a:t>
            </a:r>
          </a:p>
          <a:p>
            <a:pPr algn="ctr" fontAlgn="auto">
              <a:spcBef>
                <a:spcPts val="0"/>
              </a:spcBef>
              <a:spcAft>
                <a:spcPts val="0"/>
              </a:spcAft>
              <a:defRPr/>
            </a:pPr>
            <a:r>
              <a:rPr lang="en-US" sz="1600" b="1" dirty="0"/>
              <a:t>Selling</a:t>
            </a:r>
          </a:p>
        </p:txBody>
      </p:sp>
      <p:sp>
        <p:nvSpPr>
          <p:cNvPr id="17" name="Rounded Rectangle 16"/>
          <p:cNvSpPr/>
          <p:nvPr/>
        </p:nvSpPr>
        <p:spPr>
          <a:xfrm>
            <a:off x="4253049" y="2399758"/>
            <a:ext cx="1679575" cy="8509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b="1" dirty="0"/>
              <a:t>Consultative</a:t>
            </a:r>
          </a:p>
          <a:p>
            <a:pPr algn="ctr" fontAlgn="auto">
              <a:spcBef>
                <a:spcPts val="0"/>
              </a:spcBef>
              <a:spcAft>
                <a:spcPts val="0"/>
              </a:spcAft>
              <a:defRPr/>
            </a:pPr>
            <a:r>
              <a:rPr lang="en-US" sz="1600" b="1" dirty="0"/>
              <a:t>Selling</a:t>
            </a:r>
          </a:p>
        </p:txBody>
      </p:sp>
      <p:sp>
        <p:nvSpPr>
          <p:cNvPr id="18" name="Rounded Rectangle 17"/>
          <p:cNvSpPr/>
          <p:nvPr/>
        </p:nvSpPr>
        <p:spPr>
          <a:xfrm>
            <a:off x="5957153" y="1453026"/>
            <a:ext cx="1717675" cy="8509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b="1" dirty="0" smtClean="0"/>
              <a:t>Solution</a:t>
            </a:r>
            <a:endParaRPr lang="en-US" sz="1600" b="1" dirty="0"/>
          </a:p>
          <a:p>
            <a:pPr algn="ctr" fontAlgn="auto">
              <a:spcBef>
                <a:spcPts val="0"/>
              </a:spcBef>
              <a:spcAft>
                <a:spcPts val="0"/>
              </a:spcAft>
              <a:defRPr/>
            </a:pPr>
            <a:r>
              <a:rPr lang="en-US" sz="1600" b="1" dirty="0"/>
              <a:t>Selling</a:t>
            </a:r>
          </a:p>
        </p:txBody>
      </p:sp>
      <p:sp>
        <p:nvSpPr>
          <p:cNvPr id="17421" name="TextBox 18"/>
          <p:cNvSpPr txBox="1">
            <a:spLocks noChangeArrowheads="1"/>
          </p:cNvSpPr>
          <p:nvPr/>
        </p:nvSpPr>
        <p:spPr bwMode="auto">
          <a:xfrm>
            <a:off x="1184028" y="4149080"/>
            <a:ext cx="882650" cy="400050"/>
          </a:xfrm>
          <a:prstGeom prst="rect">
            <a:avLst/>
          </a:prstGeom>
          <a:noFill/>
          <a:ln w="9525">
            <a:noFill/>
            <a:miter lim="800000"/>
            <a:headEnd/>
            <a:tailEnd/>
          </a:ln>
        </p:spPr>
        <p:txBody>
          <a:bodyPr>
            <a:spAutoFit/>
          </a:bodyPr>
          <a:lstStyle/>
          <a:p>
            <a:r>
              <a:rPr lang="en-US" sz="2000" b="1" dirty="0">
                <a:latin typeface="Calibri" pitchFamily="34" charset="0"/>
              </a:rPr>
              <a:t>AIDA</a:t>
            </a:r>
            <a:r>
              <a:rPr lang="id-ID" sz="2000" b="1" dirty="0">
                <a:latin typeface="Calibri" pitchFamily="34" charset="0"/>
              </a:rPr>
              <a:t>S</a:t>
            </a:r>
            <a:endParaRPr lang="en-US" sz="2000" b="1" dirty="0">
              <a:latin typeface="Calibri" pitchFamily="34" charset="0"/>
            </a:endParaRPr>
          </a:p>
        </p:txBody>
      </p:sp>
      <p:sp>
        <p:nvSpPr>
          <p:cNvPr id="17422" name="TextBox 19"/>
          <p:cNvSpPr txBox="1">
            <a:spLocks noChangeArrowheads="1"/>
          </p:cNvSpPr>
          <p:nvPr/>
        </p:nvSpPr>
        <p:spPr bwMode="auto">
          <a:xfrm>
            <a:off x="2987824" y="2562794"/>
            <a:ext cx="1368152" cy="400110"/>
          </a:xfrm>
          <a:prstGeom prst="rect">
            <a:avLst/>
          </a:prstGeom>
          <a:noFill/>
          <a:ln w="9525">
            <a:noFill/>
            <a:miter lim="800000"/>
            <a:headEnd/>
            <a:tailEnd/>
          </a:ln>
        </p:spPr>
        <p:txBody>
          <a:bodyPr wrap="square">
            <a:spAutoFit/>
          </a:bodyPr>
          <a:lstStyle/>
          <a:p>
            <a:r>
              <a:rPr lang="en-US" sz="2000" b="1" dirty="0" smtClean="0">
                <a:latin typeface="Calibri" pitchFamily="34" charset="0"/>
              </a:rPr>
              <a:t>SPIN+FAB</a:t>
            </a:r>
            <a:endParaRPr lang="en-US" sz="2000" b="1" dirty="0">
              <a:latin typeface="Calibri" pitchFamily="34" charset="0"/>
            </a:endParaRPr>
          </a:p>
        </p:txBody>
      </p:sp>
      <p:sp>
        <p:nvSpPr>
          <p:cNvPr id="17423" name="TextBox 20"/>
          <p:cNvSpPr txBox="1">
            <a:spLocks noChangeArrowheads="1"/>
          </p:cNvSpPr>
          <p:nvPr/>
        </p:nvSpPr>
        <p:spPr bwMode="auto">
          <a:xfrm>
            <a:off x="6300192" y="980728"/>
            <a:ext cx="1188557" cy="400110"/>
          </a:xfrm>
          <a:prstGeom prst="rect">
            <a:avLst/>
          </a:prstGeom>
          <a:noFill/>
          <a:ln w="9525">
            <a:noFill/>
            <a:miter lim="800000"/>
            <a:headEnd/>
            <a:tailEnd/>
          </a:ln>
        </p:spPr>
        <p:txBody>
          <a:bodyPr wrap="square">
            <a:spAutoFit/>
          </a:bodyPr>
          <a:lstStyle/>
          <a:p>
            <a:pPr algn="ctr"/>
            <a:r>
              <a:rPr lang="en-US" sz="2000" b="1" dirty="0" smtClean="0">
                <a:latin typeface="Calibri" pitchFamily="34" charset="0"/>
              </a:rPr>
              <a:t>MOST</a:t>
            </a:r>
            <a:r>
              <a:rPr lang="id-ID" sz="2000" b="1" dirty="0" smtClean="0">
                <a:latin typeface="Calibri" pitchFamily="34" charset="0"/>
              </a:rPr>
              <a:t> *</a:t>
            </a:r>
            <a:endParaRPr lang="en-US" sz="2000" b="1" dirty="0">
              <a:latin typeface="Calibri" pitchFamily="34" charset="0"/>
            </a:endParaRPr>
          </a:p>
        </p:txBody>
      </p:sp>
      <p:sp>
        <p:nvSpPr>
          <p:cNvPr id="17424" name="TextBox 21"/>
          <p:cNvSpPr txBox="1">
            <a:spLocks noChangeArrowheads="1"/>
          </p:cNvSpPr>
          <p:nvPr/>
        </p:nvSpPr>
        <p:spPr bwMode="auto">
          <a:xfrm>
            <a:off x="2761185" y="4850841"/>
            <a:ext cx="3695600" cy="738664"/>
          </a:xfrm>
          <a:prstGeom prst="rect">
            <a:avLst/>
          </a:prstGeom>
          <a:noFill/>
          <a:ln w="9525">
            <a:noFill/>
            <a:miter lim="800000"/>
            <a:headEnd/>
            <a:tailEnd/>
          </a:ln>
        </p:spPr>
        <p:txBody>
          <a:bodyPr wrap="square">
            <a:spAutoFit/>
          </a:bodyPr>
          <a:lstStyle/>
          <a:p>
            <a:pPr marL="285750" indent="-285750">
              <a:buFont typeface="Arial" pitchFamily="34" charset="0"/>
              <a:buChar char="•"/>
            </a:pPr>
            <a:r>
              <a:rPr lang="en-US" sz="1400" b="1" dirty="0" err="1" smtClean="0">
                <a:latin typeface="Calibri" pitchFamily="34" charset="0"/>
              </a:rPr>
              <a:t>Harga</a:t>
            </a:r>
            <a:r>
              <a:rPr lang="en-US" sz="1400" b="1" dirty="0" smtClean="0">
                <a:latin typeface="Calibri" pitchFamily="34" charset="0"/>
              </a:rPr>
              <a:t> </a:t>
            </a:r>
            <a:r>
              <a:rPr lang="en-US" sz="1400" b="1" dirty="0" err="1" smtClean="0">
                <a:latin typeface="Calibri" pitchFamily="34" charset="0"/>
              </a:rPr>
              <a:t>murah</a:t>
            </a:r>
            <a:r>
              <a:rPr lang="en-US" sz="1400" b="1" dirty="0" smtClean="0">
                <a:latin typeface="Calibri" pitchFamily="34" charset="0"/>
              </a:rPr>
              <a:t>, Low Value,</a:t>
            </a:r>
          </a:p>
          <a:p>
            <a:pPr marL="285750" indent="-285750">
              <a:buFont typeface="Arial" pitchFamily="34" charset="0"/>
              <a:buChar char="•"/>
            </a:pPr>
            <a:r>
              <a:rPr lang="id-ID" sz="1400" b="1" dirty="0" smtClean="0">
                <a:latin typeface="Calibri" pitchFamily="34" charset="0"/>
              </a:rPr>
              <a:t>Single </a:t>
            </a:r>
            <a:r>
              <a:rPr lang="en-US" sz="1400" b="1" dirty="0" smtClean="0">
                <a:latin typeface="Calibri" pitchFamily="34" charset="0"/>
              </a:rPr>
              <a:t>Product, product driven,</a:t>
            </a:r>
          </a:p>
          <a:p>
            <a:pPr marL="285750" indent="-285750">
              <a:buFont typeface="Arial" pitchFamily="34" charset="0"/>
              <a:buChar char="•"/>
            </a:pPr>
            <a:r>
              <a:rPr lang="en-US" sz="1400" b="1" dirty="0" err="1" smtClean="0">
                <a:latin typeface="Calibri" pitchFamily="34" charset="0"/>
              </a:rPr>
              <a:t>Contoh</a:t>
            </a:r>
            <a:r>
              <a:rPr lang="en-US" sz="1400" b="1" dirty="0" smtClean="0">
                <a:latin typeface="Calibri" pitchFamily="34" charset="0"/>
              </a:rPr>
              <a:t> </a:t>
            </a:r>
            <a:r>
              <a:rPr lang="en-US" sz="1400" b="1" dirty="0" err="1" smtClean="0">
                <a:latin typeface="Calibri" pitchFamily="34" charset="0"/>
              </a:rPr>
              <a:t>produk</a:t>
            </a:r>
            <a:r>
              <a:rPr lang="en-US" sz="1400" b="1" dirty="0" smtClean="0">
                <a:latin typeface="Calibri" pitchFamily="34" charset="0"/>
              </a:rPr>
              <a:t> Telkom: Speedy Instant card</a:t>
            </a:r>
            <a:endParaRPr lang="en-US" sz="1400" b="1" dirty="0">
              <a:latin typeface="Calibri" pitchFamily="34" charset="0"/>
            </a:endParaRPr>
          </a:p>
        </p:txBody>
      </p:sp>
      <p:sp>
        <p:nvSpPr>
          <p:cNvPr id="17425" name="TextBox 22"/>
          <p:cNvSpPr txBox="1">
            <a:spLocks noChangeArrowheads="1"/>
          </p:cNvSpPr>
          <p:nvPr/>
        </p:nvSpPr>
        <p:spPr bwMode="auto">
          <a:xfrm>
            <a:off x="6050454" y="2618909"/>
            <a:ext cx="3706122" cy="954107"/>
          </a:xfrm>
          <a:prstGeom prst="rect">
            <a:avLst/>
          </a:prstGeom>
          <a:noFill/>
          <a:ln w="9525">
            <a:noFill/>
            <a:miter lim="800000"/>
            <a:headEnd/>
            <a:tailEnd/>
          </a:ln>
        </p:spPr>
        <p:txBody>
          <a:bodyPr wrap="square">
            <a:spAutoFit/>
          </a:bodyPr>
          <a:lstStyle/>
          <a:p>
            <a:endParaRPr lang="en-US" sz="1400" dirty="0">
              <a:latin typeface="Calibri" pitchFamily="34" charset="0"/>
            </a:endParaRPr>
          </a:p>
          <a:p>
            <a:pPr marL="285750" indent="-285750">
              <a:buFont typeface="Arial" pitchFamily="34" charset="0"/>
              <a:buChar char="•"/>
            </a:pPr>
            <a:r>
              <a:rPr lang="en-US" sz="1400" b="1" dirty="0" err="1" smtClean="0">
                <a:latin typeface="Calibri" pitchFamily="34" charset="0"/>
              </a:rPr>
              <a:t>Harga</a:t>
            </a:r>
            <a:r>
              <a:rPr lang="en-US" sz="1400" b="1" dirty="0" smtClean="0">
                <a:latin typeface="Calibri" pitchFamily="34" charset="0"/>
              </a:rPr>
              <a:t> </a:t>
            </a:r>
            <a:r>
              <a:rPr lang="en-US" sz="1400" b="1" dirty="0" err="1" smtClean="0">
                <a:latin typeface="Calibri" pitchFamily="34" charset="0"/>
              </a:rPr>
              <a:t>Mahal</a:t>
            </a:r>
            <a:r>
              <a:rPr lang="en-US" sz="1400" b="1" dirty="0" smtClean="0">
                <a:latin typeface="Calibri" pitchFamily="34" charset="0"/>
              </a:rPr>
              <a:t>, High Value</a:t>
            </a:r>
          </a:p>
          <a:p>
            <a:pPr marL="285750" indent="-285750">
              <a:buFont typeface="Arial" pitchFamily="34" charset="0"/>
              <a:buChar char="•"/>
            </a:pPr>
            <a:r>
              <a:rPr lang="id-ID" sz="1400" b="1" dirty="0" smtClean="0">
                <a:latin typeface="Calibri" pitchFamily="34" charset="0"/>
              </a:rPr>
              <a:t>Bundled </a:t>
            </a:r>
            <a:r>
              <a:rPr lang="en-US" sz="1400" b="1" dirty="0" smtClean="0">
                <a:latin typeface="Calibri" pitchFamily="34" charset="0"/>
              </a:rPr>
              <a:t>Product, Customer driven</a:t>
            </a:r>
          </a:p>
          <a:p>
            <a:pPr marL="285750" indent="-285750">
              <a:buFont typeface="Arial" pitchFamily="34" charset="0"/>
              <a:buChar char="•"/>
            </a:pPr>
            <a:r>
              <a:rPr lang="en-US" sz="1400" b="1" dirty="0" err="1" smtClean="0">
                <a:latin typeface="Calibri" pitchFamily="34" charset="0"/>
              </a:rPr>
              <a:t>Contoh</a:t>
            </a:r>
            <a:r>
              <a:rPr lang="en-US" sz="1400" b="1" dirty="0" smtClean="0">
                <a:latin typeface="Calibri" pitchFamily="34" charset="0"/>
              </a:rPr>
              <a:t> </a:t>
            </a:r>
            <a:r>
              <a:rPr lang="en-US" sz="1400" b="1" dirty="0" err="1" smtClean="0">
                <a:latin typeface="Calibri" pitchFamily="34" charset="0"/>
              </a:rPr>
              <a:t>produk</a:t>
            </a:r>
            <a:r>
              <a:rPr lang="en-US" sz="1400" b="1" dirty="0" smtClean="0">
                <a:latin typeface="Calibri" pitchFamily="34" charset="0"/>
              </a:rPr>
              <a:t> Telkom: In</a:t>
            </a:r>
            <a:r>
              <a:rPr lang="id-ID" sz="1400" b="1" dirty="0" smtClean="0">
                <a:latin typeface="Calibri" pitchFamily="34" charset="0"/>
              </a:rPr>
              <a:t>d</a:t>
            </a:r>
            <a:r>
              <a:rPr lang="en-US" sz="1400" b="1" dirty="0" err="1" smtClean="0">
                <a:latin typeface="Calibri" pitchFamily="34" charset="0"/>
              </a:rPr>
              <a:t>iHOME</a:t>
            </a:r>
            <a:endParaRPr lang="en-US" sz="1400" b="1" dirty="0">
              <a:latin typeface="Calibri" pitchFamily="34" charset="0"/>
            </a:endParaRPr>
          </a:p>
        </p:txBody>
      </p:sp>
      <p:sp>
        <p:nvSpPr>
          <p:cNvPr id="17426" name="TextBox 23"/>
          <p:cNvSpPr txBox="1">
            <a:spLocks noChangeArrowheads="1"/>
          </p:cNvSpPr>
          <p:nvPr/>
        </p:nvSpPr>
        <p:spPr bwMode="auto">
          <a:xfrm>
            <a:off x="1547664" y="1466200"/>
            <a:ext cx="4409938" cy="738664"/>
          </a:xfrm>
          <a:prstGeom prst="rect">
            <a:avLst/>
          </a:prstGeom>
          <a:noFill/>
          <a:ln w="9525">
            <a:noFill/>
            <a:miter lim="800000"/>
            <a:headEnd/>
            <a:tailEnd/>
          </a:ln>
        </p:spPr>
        <p:txBody>
          <a:bodyPr wrap="square">
            <a:spAutoFit/>
          </a:bodyPr>
          <a:lstStyle/>
          <a:p>
            <a:pPr marL="285750" indent="-285750" algn="r">
              <a:buFont typeface="Arial" pitchFamily="34" charset="0"/>
              <a:buChar char="•"/>
            </a:pPr>
            <a:r>
              <a:rPr lang="en-US" sz="1400" b="1" dirty="0" err="1" smtClean="0">
                <a:latin typeface="Calibri" pitchFamily="34" charset="0"/>
              </a:rPr>
              <a:t>Harga</a:t>
            </a:r>
            <a:r>
              <a:rPr lang="en-US" sz="1400" b="1" dirty="0" smtClean="0">
                <a:latin typeface="Calibri" pitchFamily="34" charset="0"/>
              </a:rPr>
              <a:t> </a:t>
            </a:r>
            <a:r>
              <a:rPr lang="en-US" sz="1400" b="1" dirty="0" err="1" smtClean="0">
                <a:latin typeface="Calibri" pitchFamily="34" charset="0"/>
              </a:rPr>
              <a:t>Mahal</a:t>
            </a:r>
            <a:endParaRPr lang="en-US" sz="1400" b="1" dirty="0">
              <a:latin typeface="Calibri" pitchFamily="34" charset="0"/>
            </a:endParaRPr>
          </a:p>
          <a:p>
            <a:pPr marL="285750" indent="-285750" algn="r">
              <a:buFont typeface="Arial" pitchFamily="34" charset="0"/>
              <a:buChar char="•"/>
            </a:pPr>
            <a:r>
              <a:rPr lang="en-US" sz="1400" b="1" dirty="0">
                <a:latin typeface="Calibri" pitchFamily="34" charset="0"/>
              </a:rPr>
              <a:t>High </a:t>
            </a:r>
            <a:r>
              <a:rPr lang="en-US" sz="1400" b="1" dirty="0" smtClean="0">
                <a:latin typeface="Calibri" pitchFamily="34" charset="0"/>
              </a:rPr>
              <a:t>Value, B2B, customer driven</a:t>
            </a:r>
          </a:p>
          <a:p>
            <a:pPr marL="285750" indent="-285750" algn="r">
              <a:buFont typeface="Arial" pitchFamily="34" charset="0"/>
              <a:buChar char="•"/>
            </a:pPr>
            <a:r>
              <a:rPr lang="en-US" sz="1400" b="1" dirty="0" err="1" smtClean="0">
                <a:latin typeface="Calibri" pitchFamily="34" charset="0"/>
              </a:rPr>
              <a:t>Contoh</a:t>
            </a:r>
            <a:r>
              <a:rPr lang="en-US" sz="1400" b="1" dirty="0" smtClean="0">
                <a:latin typeface="Calibri" pitchFamily="34" charset="0"/>
              </a:rPr>
              <a:t> </a:t>
            </a:r>
            <a:r>
              <a:rPr lang="en-US" sz="1400" b="1" dirty="0" err="1" smtClean="0">
                <a:latin typeface="Calibri" pitchFamily="34" charset="0"/>
              </a:rPr>
              <a:t>produk</a:t>
            </a:r>
            <a:r>
              <a:rPr lang="en-US" sz="1400" b="1" dirty="0" smtClean="0">
                <a:latin typeface="Calibri" pitchFamily="34" charset="0"/>
              </a:rPr>
              <a:t> Telkom VPN IP </a:t>
            </a:r>
            <a:r>
              <a:rPr lang="en-US" sz="1400" b="1" dirty="0" err="1" smtClean="0">
                <a:latin typeface="Calibri" pitchFamily="34" charset="0"/>
              </a:rPr>
              <a:t>dan</a:t>
            </a:r>
            <a:r>
              <a:rPr lang="en-US" sz="1400" b="1" dirty="0" smtClean="0">
                <a:latin typeface="Calibri" pitchFamily="34" charset="0"/>
              </a:rPr>
              <a:t> </a:t>
            </a:r>
            <a:r>
              <a:rPr lang="en-US" sz="1400" b="1" dirty="0" err="1" smtClean="0">
                <a:latin typeface="Calibri" pitchFamily="34" charset="0"/>
              </a:rPr>
              <a:t>aplikasinya</a:t>
            </a:r>
            <a:r>
              <a:rPr lang="en-US" sz="1400" b="1" dirty="0" smtClean="0">
                <a:latin typeface="Calibri" pitchFamily="34" charset="0"/>
              </a:rPr>
              <a:t>.</a:t>
            </a:r>
            <a:endParaRPr lang="en-US" sz="1400" b="1" dirty="0">
              <a:latin typeface="Calibri" pitchFamily="34" charset="0"/>
            </a:endParaRPr>
          </a:p>
        </p:txBody>
      </p:sp>
      <p:sp>
        <p:nvSpPr>
          <p:cNvPr id="20" name="Rounded Rectangle 19"/>
          <p:cNvSpPr/>
          <p:nvPr/>
        </p:nvSpPr>
        <p:spPr>
          <a:xfrm>
            <a:off x="2581242" y="3444566"/>
            <a:ext cx="1679575" cy="8509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1600" b="1" dirty="0" smtClean="0"/>
              <a:t>Persuasive</a:t>
            </a:r>
            <a:endParaRPr lang="en-US" sz="1600" b="1" dirty="0"/>
          </a:p>
          <a:p>
            <a:pPr algn="ctr" fontAlgn="auto">
              <a:spcBef>
                <a:spcPts val="0"/>
              </a:spcBef>
              <a:spcAft>
                <a:spcPts val="0"/>
              </a:spcAft>
              <a:defRPr/>
            </a:pPr>
            <a:r>
              <a:rPr lang="en-US" sz="1600" b="1" dirty="0"/>
              <a:t>Selling</a:t>
            </a:r>
          </a:p>
        </p:txBody>
      </p:sp>
      <p:sp>
        <p:nvSpPr>
          <p:cNvPr id="21" name="TextBox 19"/>
          <p:cNvSpPr txBox="1">
            <a:spLocks noChangeArrowheads="1"/>
          </p:cNvSpPr>
          <p:nvPr/>
        </p:nvSpPr>
        <p:spPr bwMode="auto">
          <a:xfrm>
            <a:off x="1835696" y="3557966"/>
            <a:ext cx="730250" cy="400050"/>
          </a:xfrm>
          <a:prstGeom prst="rect">
            <a:avLst/>
          </a:prstGeom>
          <a:noFill/>
          <a:ln w="9525">
            <a:noFill/>
            <a:miter lim="800000"/>
            <a:headEnd/>
            <a:tailEnd/>
          </a:ln>
        </p:spPr>
        <p:txBody>
          <a:bodyPr>
            <a:spAutoFit/>
          </a:bodyPr>
          <a:lstStyle/>
          <a:p>
            <a:r>
              <a:rPr lang="en-US" sz="2000" b="1" dirty="0">
                <a:latin typeface="Calibri" pitchFamily="34" charset="0"/>
              </a:rPr>
              <a:t>SPIN</a:t>
            </a:r>
          </a:p>
        </p:txBody>
      </p:sp>
      <p:sp>
        <p:nvSpPr>
          <p:cNvPr id="22" name="TextBox 22"/>
          <p:cNvSpPr txBox="1">
            <a:spLocks noChangeArrowheads="1"/>
          </p:cNvSpPr>
          <p:nvPr/>
        </p:nvSpPr>
        <p:spPr bwMode="auto">
          <a:xfrm>
            <a:off x="4355976" y="3899139"/>
            <a:ext cx="3121198" cy="738664"/>
          </a:xfrm>
          <a:prstGeom prst="rect">
            <a:avLst/>
          </a:prstGeom>
          <a:noFill/>
          <a:ln w="9525">
            <a:noFill/>
            <a:miter lim="800000"/>
            <a:headEnd/>
            <a:tailEnd/>
          </a:ln>
        </p:spPr>
        <p:txBody>
          <a:bodyPr wrap="square">
            <a:spAutoFit/>
          </a:bodyPr>
          <a:lstStyle/>
          <a:p>
            <a:pPr marL="285750" indent="-285750">
              <a:buFont typeface="Arial" pitchFamily="34" charset="0"/>
              <a:buChar char="•"/>
            </a:pPr>
            <a:r>
              <a:rPr lang="en-US" sz="1400" b="1" dirty="0" err="1" smtClean="0">
                <a:latin typeface="Calibri" pitchFamily="34" charset="0"/>
              </a:rPr>
              <a:t>Harga</a:t>
            </a:r>
            <a:r>
              <a:rPr lang="en-US" sz="1400" b="1" dirty="0" smtClean="0">
                <a:latin typeface="Calibri" pitchFamily="34" charset="0"/>
              </a:rPr>
              <a:t> </a:t>
            </a:r>
            <a:r>
              <a:rPr lang="en-US" sz="1400" b="1" dirty="0" err="1" smtClean="0">
                <a:latin typeface="Calibri" pitchFamily="34" charset="0"/>
              </a:rPr>
              <a:t>murah</a:t>
            </a:r>
            <a:r>
              <a:rPr lang="en-US" sz="1400" b="1" dirty="0" smtClean="0">
                <a:latin typeface="Calibri" pitchFamily="34" charset="0"/>
              </a:rPr>
              <a:t>, Low Value,</a:t>
            </a:r>
          </a:p>
          <a:p>
            <a:pPr marL="285750" indent="-285750">
              <a:buFont typeface="Arial" pitchFamily="34" charset="0"/>
              <a:buChar char="•"/>
            </a:pPr>
            <a:r>
              <a:rPr lang="id-ID" sz="1400" b="1" dirty="0" smtClean="0">
                <a:latin typeface="Calibri" pitchFamily="34" charset="0"/>
              </a:rPr>
              <a:t>Single </a:t>
            </a:r>
            <a:r>
              <a:rPr lang="en-US" sz="1400" b="1" dirty="0" smtClean="0">
                <a:latin typeface="Calibri" pitchFamily="34" charset="0"/>
              </a:rPr>
              <a:t>Product, product driven</a:t>
            </a:r>
          </a:p>
          <a:p>
            <a:pPr marL="285750" indent="-285750">
              <a:buFont typeface="Arial" pitchFamily="34" charset="0"/>
              <a:buChar char="•"/>
            </a:pPr>
            <a:r>
              <a:rPr lang="en-US" sz="1400" b="1" dirty="0" err="1" smtClean="0">
                <a:latin typeface="Calibri" pitchFamily="34" charset="0"/>
              </a:rPr>
              <a:t>Contoh</a:t>
            </a:r>
            <a:r>
              <a:rPr lang="en-US" sz="1400" b="1" dirty="0" smtClean="0">
                <a:latin typeface="Calibri" pitchFamily="34" charset="0"/>
              </a:rPr>
              <a:t> </a:t>
            </a:r>
            <a:r>
              <a:rPr lang="en-US" sz="1400" b="1" dirty="0" err="1" smtClean="0">
                <a:latin typeface="Calibri" pitchFamily="34" charset="0"/>
              </a:rPr>
              <a:t>produk</a:t>
            </a:r>
            <a:r>
              <a:rPr lang="en-US" sz="1400" b="1" dirty="0" smtClean="0">
                <a:latin typeface="Calibri" pitchFamily="34" charset="0"/>
              </a:rPr>
              <a:t> Telkom: </a:t>
            </a:r>
            <a:r>
              <a:rPr lang="en-US" sz="1400" b="1" dirty="0" err="1" smtClean="0">
                <a:latin typeface="Calibri" pitchFamily="34" charset="0"/>
              </a:rPr>
              <a:t>Spee</a:t>
            </a:r>
            <a:r>
              <a:rPr lang="id-ID" sz="1400" b="1" dirty="0" smtClean="0">
                <a:latin typeface="Calibri" pitchFamily="34" charset="0"/>
              </a:rPr>
              <a:t>d</a:t>
            </a:r>
            <a:r>
              <a:rPr lang="en-US" sz="1400" b="1" dirty="0" smtClean="0">
                <a:latin typeface="Calibri" pitchFamily="34" charset="0"/>
              </a:rPr>
              <a:t>y</a:t>
            </a:r>
            <a:endParaRPr lang="en-US" sz="1400" b="1" dirty="0">
              <a:latin typeface="Calibri" pitchFamily="34" charset="0"/>
            </a:endParaRPr>
          </a:p>
        </p:txBody>
      </p:sp>
      <p:sp>
        <p:nvSpPr>
          <p:cNvPr id="2" name="TextBox 1"/>
          <p:cNvSpPr txBox="1"/>
          <p:nvPr/>
        </p:nvSpPr>
        <p:spPr>
          <a:xfrm>
            <a:off x="5220072" y="6349497"/>
            <a:ext cx="3851920" cy="276999"/>
          </a:xfrm>
          <a:prstGeom prst="rect">
            <a:avLst/>
          </a:prstGeom>
          <a:noFill/>
        </p:spPr>
        <p:txBody>
          <a:bodyPr wrap="square" rtlCol="0">
            <a:spAutoFit/>
          </a:bodyPr>
          <a:lstStyle/>
          <a:p>
            <a:pPr algn="r"/>
            <a:r>
              <a:rPr lang="id-ID" sz="1200" b="1" dirty="0" smtClean="0">
                <a:solidFill>
                  <a:srgbClr val="FF0000"/>
                </a:solidFill>
              </a:rPr>
              <a:t>*  </a:t>
            </a:r>
            <a:r>
              <a:rPr lang="en-US" sz="1200" b="1" dirty="0" smtClean="0">
                <a:solidFill>
                  <a:srgbClr val="FF0000"/>
                </a:solidFill>
              </a:rPr>
              <a:t>MOST(Marketing Oriented Selling Techniques</a:t>
            </a:r>
            <a:r>
              <a:rPr lang="id-ID" sz="1200" b="1" dirty="0" smtClean="0">
                <a:solidFill>
                  <a:srgbClr val="FF0000"/>
                </a:solidFill>
              </a:rPr>
              <a:t>)</a:t>
            </a:r>
            <a:endParaRPr lang="en-US" sz="1200" b="1" dirty="0">
              <a:solidFill>
                <a:srgbClr val="FF0000"/>
              </a:solidFill>
            </a:endParaRPr>
          </a:p>
        </p:txBody>
      </p:sp>
    </p:spTree>
    <p:extLst>
      <p:ext uri="{BB962C8B-B14F-4D97-AF65-F5344CB8AC3E}">
        <p14:creationId xmlns="" xmlns:p14="http://schemas.microsoft.com/office/powerpoint/2010/main" val="2434426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71271"/>
            <a:ext cx="9143999" cy="769441"/>
          </a:xfrm>
          <a:prstGeom prst="rect">
            <a:avLst/>
          </a:prstGeom>
          <a:noFill/>
        </p:spPr>
        <p:txBody>
          <a:bodyPr wrap="square" lIns="91440" tIns="45720" rIns="91440" bIns="45720">
            <a:spAutoFit/>
          </a:bodyPr>
          <a:lstStyle/>
          <a:p>
            <a:pPr algn="ctr"/>
            <a:r>
              <a:rPr lang="en-US" sz="4400" b="1" cap="none" spc="0" dirty="0" smtClean="0">
                <a:ln w="10541" cmpd="sng">
                  <a:noFill/>
                  <a:prstDash val="solid"/>
                </a:ln>
                <a:solidFill>
                  <a:srgbClr val="FF0000"/>
                </a:solidFill>
                <a:effectLst>
                  <a:outerShdw blurRad="38100" dist="38100" dir="2700000" algn="tl">
                    <a:srgbClr val="000000">
                      <a:alpha val="43137"/>
                    </a:srgbClr>
                  </a:outerShdw>
                </a:effectLst>
                <a:latin typeface="+mj-lt"/>
                <a:cs typeface="Arial" pitchFamily="34" charset="0"/>
              </a:rPr>
              <a:t>AIDAS</a:t>
            </a:r>
            <a:r>
              <a:rPr lang="en-US" sz="4400" b="1" cap="none" spc="0" dirty="0" smtClean="0">
                <a:ln w="10541" cmpd="sng">
                  <a:noFill/>
                  <a:prstDash val="solid"/>
                </a:ln>
                <a:solidFill>
                  <a:srgbClr val="00B0F0"/>
                </a:solidFill>
                <a:effectLst>
                  <a:outerShdw blurRad="38100" dist="38100" dir="2700000" algn="tl">
                    <a:srgbClr val="000000">
                      <a:alpha val="43137"/>
                    </a:srgbClr>
                  </a:outerShdw>
                </a:effectLst>
                <a:latin typeface="+mj-lt"/>
                <a:cs typeface="Arial" pitchFamily="34" charset="0"/>
              </a:rPr>
              <a:t> </a:t>
            </a:r>
            <a:r>
              <a:rPr lang="en-US" sz="4400" b="1" cap="none" spc="0" dirty="0" smtClean="0">
                <a:ln w="10541" cmpd="sng">
                  <a:noFill/>
                  <a:prstDash val="solid"/>
                </a:ln>
                <a:effectLst>
                  <a:outerShdw blurRad="38100" dist="38100" dir="2700000" algn="tl">
                    <a:srgbClr val="000000">
                      <a:alpha val="43137"/>
                    </a:srgbClr>
                  </a:outerShdw>
                </a:effectLst>
                <a:latin typeface="+mj-lt"/>
                <a:cs typeface="Arial" pitchFamily="34" charset="0"/>
              </a:rPr>
              <a:t>Model</a:t>
            </a:r>
            <a:r>
              <a:rPr lang="en-US" sz="4400" b="1" cap="none" spc="0" dirty="0" smtClean="0">
                <a:ln w="10541" cmpd="sng">
                  <a:noFill/>
                  <a:prstDash val="solid"/>
                </a:ln>
                <a:solidFill>
                  <a:srgbClr val="00B0F0"/>
                </a:solidFill>
                <a:effectLst>
                  <a:outerShdw blurRad="38100" dist="38100" dir="2700000" algn="tl">
                    <a:srgbClr val="000000">
                      <a:alpha val="43137"/>
                    </a:srgbClr>
                  </a:outerShdw>
                </a:effectLst>
                <a:latin typeface="+mj-lt"/>
                <a:cs typeface="Arial" pitchFamily="34" charset="0"/>
              </a:rPr>
              <a:t> </a:t>
            </a:r>
            <a:endParaRPr lang="en-US" sz="4400" b="1" cap="none" spc="0" dirty="0">
              <a:ln w="10541" cmpd="sng">
                <a:noFill/>
                <a:prstDash val="solid"/>
              </a:ln>
              <a:solidFill>
                <a:srgbClr val="00B0F0"/>
              </a:solidFill>
              <a:effectLst>
                <a:outerShdw blurRad="38100" dist="38100" dir="2700000" algn="tl">
                  <a:srgbClr val="000000">
                    <a:alpha val="43137"/>
                  </a:srgbClr>
                </a:outerShdw>
              </a:effectLst>
              <a:latin typeface="+mj-lt"/>
              <a:cs typeface="Arial" pitchFamily="34" charset="0"/>
            </a:endParaRPr>
          </a:p>
        </p:txBody>
      </p:sp>
      <p:sp>
        <p:nvSpPr>
          <p:cNvPr id="25" name="TextBox 24"/>
          <p:cNvSpPr txBox="1"/>
          <p:nvPr/>
        </p:nvSpPr>
        <p:spPr>
          <a:xfrm>
            <a:off x="84987" y="2971800"/>
            <a:ext cx="1743813" cy="1754326"/>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171450" indent="-171450">
              <a:buFont typeface="Arial" pitchFamily="34" charset="0"/>
              <a:buChar char="•"/>
            </a:pPr>
            <a:r>
              <a:rPr lang="en-US" sz="1200" dirty="0" err="1" smtClean="0"/>
              <a:t>Tidak</a:t>
            </a:r>
            <a:r>
              <a:rPr lang="en-US" sz="1200" dirty="0" smtClean="0"/>
              <a:t> </a:t>
            </a:r>
            <a:r>
              <a:rPr lang="en-US" sz="1200" dirty="0" err="1" smtClean="0"/>
              <a:t>memahami</a:t>
            </a:r>
            <a:r>
              <a:rPr lang="en-US" sz="1200" dirty="0" smtClean="0"/>
              <a:t> </a:t>
            </a:r>
            <a:r>
              <a:rPr lang="en-US" sz="1200" dirty="0" err="1" smtClean="0"/>
              <a:t>mengapa</a:t>
            </a:r>
            <a:r>
              <a:rPr lang="en-US" sz="1200" dirty="0" smtClean="0"/>
              <a:t> </a:t>
            </a:r>
            <a:r>
              <a:rPr lang="en-US" sz="1200" dirty="0" err="1" smtClean="0"/>
              <a:t>suatu</a:t>
            </a:r>
            <a:r>
              <a:rPr lang="en-US" sz="1200" dirty="0" smtClean="0"/>
              <a:t> </a:t>
            </a:r>
            <a:r>
              <a:rPr lang="en-US" sz="1200" dirty="0" err="1" smtClean="0"/>
              <a:t>kategori</a:t>
            </a:r>
            <a:r>
              <a:rPr lang="en-US" sz="1200" dirty="0" smtClean="0"/>
              <a:t> / </a:t>
            </a:r>
            <a:r>
              <a:rPr lang="en-US" sz="1200" dirty="0" err="1" smtClean="0"/>
              <a:t>produk</a:t>
            </a:r>
            <a:r>
              <a:rPr lang="en-US" sz="1200" dirty="0" smtClean="0"/>
              <a:t> </a:t>
            </a:r>
            <a:r>
              <a:rPr lang="en-US" sz="1200" dirty="0" err="1" smtClean="0"/>
              <a:t>diciptakan</a:t>
            </a:r>
            <a:r>
              <a:rPr lang="en-US" sz="1200" dirty="0" smtClean="0"/>
              <a:t>.</a:t>
            </a:r>
          </a:p>
          <a:p>
            <a:endParaRPr lang="en-US" sz="1200" dirty="0" smtClean="0"/>
          </a:p>
          <a:p>
            <a:pPr marL="171450" indent="-171450">
              <a:buFont typeface="Arial" pitchFamily="34" charset="0"/>
              <a:buChar char="•"/>
            </a:pPr>
            <a:r>
              <a:rPr lang="en-US" sz="1200" dirty="0" smtClean="0"/>
              <a:t>Sign : </a:t>
            </a:r>
            <a:r>
              <a:rPr lang="en-US" sz="1200" dirty="0" err="1" smtClean="0"/>
              <a:t>Mengapa</a:t>
            </a:r>
            <a:r>
              <a:rPr lang="en-US" sz="1200" dirty="0" smtClean="0"/>
              <a:t> </a:t>
            </a:r>
            <a:r>
              <a:rPr lang="en-US" sz="1200" dirty="0" err="1" smtClean="0"/>
              <a:t>harus</a:t>
            </a:r>
            <a:r>
              <a:rPr lang="en-US" sz="1200" dirty="0"/>
              <a:t> </a:t>
            </a:r>
            <a:r>
              <a:rPr lang="en-US" sz="1200" dirty="0" err="1" smtClean="0"/>
              <a:t>UseeTV</a:t>
            </a:r>
            <a:r>
              <a:rPr lang="en-US" sz="1200" dirty="0" smtClean="0"/>
              <a:t>, </a:t>
            </a:r>
            <a:r>
              <a:rPr lang="en-US" sz="1200" dirty="0" err="1" smtClean="0"/>
              <a:t>bukan</a:t>
            </a:r>
            <a:r>
              <a:rPr lang="en-US" sz="1200" dirty="0" smtClean="0"/>
              <a:t> </a:t>
            </a:r>
            <a:r>
              <a:rPr lang="en-US" sz="1200" dirty="0" err="1" smtClean="0"/>
              <a:t>tv</a:t>
            </a:r>
            <a:r>
              <a:rPr lang="en-US" sz="1200" dirty="0" smtClean="0"/>
              <a:t> </a:t>
            </a:r>
            <a:r>
              <a:rPr lang="en-US" sz="1200" dirty="0" err="1" smtClean="0"/>
              <a:t>biasa</a:t>
            </a:r>
            <a:r>
              <a:rPr lang="en-US" sz="1200" dirty="0" smtClean="0"/>
              <a:t> yang </a:t>
            </a:r>
            <a:r>
              <a:rPr lang="en-US" sz="1200" dirty="0" err="1" smtClean="0"/>
              <a:t>pakai</a:t>
            </a:r>
            <a:r>
              <a:rPr lang="en-US" sz="1200" dirty="0" smtClean="0"/>
              <a:t> </a:t>
            </a:r>
            <a:r>
              <a:rPr lang="en-US" sz="1200" dirty="0" err="1" smtClean="0"/>
              <a:t>antena</a:t>
            </a:r>
            <a:endParaRPr lang="en-US" sz="1200" dirty="0"/>
          </a:p>
        </p:txBody>
      </p:sp>
      <p:sp>
        <p:nvSpPr>
          <p:cNvPr id="26" name="TextBox 25"/>
          <p:cNvSpPr txBox="1"/>
          <p:nvPr/>
        </p:nvSpPr>
        <p:spPr>
          <a:xfrm>
            <a:off x="3276601" y="3048000"/>
            <a:ext cx="1752600" cy="1569660"/>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171450" indent="-171450">
              <a:buFont typeface="Arial" pitchFamily="34" charset="0"/>
              <a:buChar char="•"/>
            </a:pPr>
            <a:r>
              <a:rPr lang="en-US" sz="1200" dirty="0" err="1" smtClean="0"/>
              <a:t>Sudah</a:t>
            </a:r>
            <a:r>
              <a:rPr lang="en-US" sz="1200" dirty="0" smtClean="0"/>
              <a:t> </a:t>
            </a:r>
            <a:r>
              <a:rPr lang="en-US" sz="1200" dirty="0" err="1" smtClean="0"/>
              <a:t>tertarik</a:t>
            </a:r>
            <a:r>
              <a:rPr lang="en-US" sz="1200" dirty="0" smtClean="0"/>
              <a:t> </a:t>
            </a:r>
            <a:r>
              <a:rPr lang="en-US" sz="1200" dirty="0" err="1" smtClean="0"/>
              <a:t>terhadap</a:t>
            </a:r>
            <a:r>
              <a:rPr lang="en-US" sz="1200" dirty="0" smtClean="0"/>
              <a:t> </a:t>
            </a:r>
            <a:r>
              <a:rPr lang="en-US" sz="1200" dirty="0" err="1" smtClean="0"/>
              <a:t>produk</a:t>
            </a:r>
            <a:r>
              <a:rPr lang="en-US" sz="1200" dirty="0" smtClean="0"/>
              <a:t> yang </a:t>
            </a:r>
            <a:r>
              <a:rPr lang="en-US" sz="1200" dirty="0" err="1" smtClean="0"/>
              <a:t>ditawarkan</a:t>
            </a:r>
            <a:r>
              <a:rPr lang="en-US" sz="1200" dirty="0" smtClean="0"/>
              <a:t>.</a:t>
            </a:r>
          </a:p>
          <a:p>
            <a:endParaRPr lang="en-US" sz="1200" dirty="0" smtClean="0"/>
          </a:p>
          <a:p>
            <a:pPr marL="171450" indent="-171450">
              <a:buFont typeface="Arial" pitchFamily="34" charset="0"/>
              <a:buChar char="•"/>
            </a:pPr>
            <a:r>
              <a:rPr lang="en-US" sz="1200" dirty="0" smtClean="0"/>
              <a:t>Sign : </a:t>
            </a:r>
            <a:r>
              <a:rPr lang="en-US" sz="1200" dirty="0" err="1" smtClean="0"/>
              <a:t>Sepertinya</a:t>
            </a:r>
            <a:r>
              <a:rPr lang="en-US" sz="1200" dirty="0" smtClean="0"/>
              <a:t> </a:t>
            </a:r>
            <a:r>
              <a:rPr lang="en-US" sz="1200" dirty="0" err="1" smtClean="0"/>
              <a:t>UseeTV</a:t>
            </a:r>
            <a:r>
              <a:rPr lang="en-US" sz="1200" dirty="0" smtClean="0"/>
              <a:t> </a:t>
            </a:r>
            <a:r>
              <a:rPr lang="en-US" sz="1200" dirty="0" err="1" smtClean="0"/>
              <a:t>lebih</a:t>
            </a:r>
            <a:r>
              <a:rPr lang="en-US" sz="1200" dirty="0" smtClean="0"/>
              <a:t> </a:t>
            </a:r>
            <a:r>
              <a:rPr lang="en-US" sz="1200" dirty="0" err="1" smtClean="0"/>
              <a:t>baik</a:t>
            </a:r>
            <a:r>
              <a:rPr lang="en-US" sz="1200" dirty="0" smtClean="0"/>
              <a:t> </a:t>
            </a:r>
            <a:r>
              <a:rPr lang="en-US" sz="1200" dirty="0" err="1" smtClean="0"/>
              <a:t>daripada</a:t>
            </a:r>
            <a:r>
              <a:rPr lang="en-US" sz="1200" dirty="0" smtClean="0"/>
              <a:t> </a:t>
            </a:r>
            <a:r>
              <a:rPr lang="en-US" sz="1200" dirty="0" err="1" smtClean="0"/>
              <a:t>produk</a:t>
            </a:r>
            <a:r>
              <a:rPr lang="en-US" sz="1200" dirty="0" smtClean="0"/>
              <a:t> </a:t>
            </a:r>
            <a:r>
              <a:rPr lang="en-US" sz="1200" dirty="0" err="1" smtClean="0"/>
              <a:t>sejenis</a:t>
            </a:r>
            <a:r>
              <a:rPr lang="en-US" sz="1200" dirty="0" smtClean="0"/>
              <a:t> </a:t>
            </a:r>
            <a:r>
              <a:rPr lang="en-US" sz="1200" dirty="0" err="1" smtClean="0"/>
              <a:t>lainnya</a:t>
            </a:r>
            <a:r>
              <a:rPr lang="en-US" sz="1200" dirty="0" smtClean="0"/>
              <a:t>.</a:t>
            </a:r>
            <a:endParaRPr lang="en-US" sz="1200" dirty="0"/>
          </a:p>
        </p:txBody>
      </p:sp>
      <p:sp>
        <p:nvSpPr>
          <p:cNvPr id="27" name="TextBox 26"/>
          <p:cNvSpPr txBox="1"/>
          <p:nvPr/>
        </p:nvSpPr>
        <p:spPr>
          <a:xfrm>
            <a:off x="5733144" y="3048000"/>
            <a:ext cx="1905000" cy="1569660"/>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171450" indent="-171450">
              <a:buFont typeface="Arial" pitchFamily="34" charset="0"/>
              <a:buChar char="•"/>
            </a:pPr>
            <a:r>
              <a:rPr lang="en-US" sz="1200" dirty="0" err="1" smtClean="0"/>
              <a:t>Sudah</a:t>
            </a:r>
            <a:r>
              <a:rPr lang="en-US" sz="1200" dirty="0" smtClean="0"/>
              <a:t> </a:t>
            </a:r>
            <a:r>
              <a:rPr lang="en-US" sz="1200" dirty="0" err="1" smtClean="0"/>
              <a:t>mulai</a:t>
            </a:r>
            <a:r>
              <a:rPr lang="en-US" sz="1200" dirty="0" smtClean="0"/>
              <a:t> </a:t>
            </a:r>
            <a:r>
              <a:rPr lang="en-US" sz="1200" dirty="0" err="1" smtClean="0"/>
              <a:t>melakukan</a:t>
            </a:r>
            <a:r>
              <a:rPr lang="en-US" sz="1200" dirty="0" smtClean="0"/>
              <a:t> </a:t>
            </a:r>
            <a:r>
              <a:rPr lang="en-US" sz="1200" dirty="0" err="1" smtClean="0"/>
              <a:t>tindakan</a:t>
            </a:r>
            <a:r>
              <a:rPr lang="en-US" sz="1200" dirty="0" smtClean="0"/>
              <a:t> </a:t>
            </a:r>
            <a:r>
              <a:rPr lang="en-US" sz="1200" dirty="0" err="1" smtClean="0"/>
              <a:t>pembelian</a:t>
            </a:r>
            <a:endParaRPr lang="en-US" sz="1200" dirty="0" smtClean="0"/>
          </a:p>
          <a:p>
            <a:endParaRPr lang="en-US" sz="1200" dirty="0" smtClean="0"/>
          </a:p>
          <a:p>
            <a:pPr marL="171450" indent="-171450">
              <a:buFont typeface="Arial" pitchFamily="34" charset="0"/>
              <a:buChar char="•"/>
            </a:pPr>
            <a:r>
              <a:rPr lang="en-US" sz="1200" dirty="0" smtClean="0"/>
              <a:t>Sign : </a:t>
            </a:r>
            <a:r>
              <a:rPr lang="en-US" sz="1200" dirty="0" err="1" smtClean="0"/>
              <a:t>Apa</a:t>
            </a:r>
            <a:r>
              <a:rPr lang="en-US" sz="1200" dirty="0" smtClean="0"/>
              <a:t> yang </a:t>
            </a:r>
            <a:r>
              <a:rPr lang="en-US" sz="1200" dirty="0" err="1" smtClean="0"/>
              <a:t>harus</a:t>
            </a:r>
            <a:r>
              <a:rPr lang="en-US" sz="1200" dirty="0" smtClean="0"/>
              <a:t> </a:t>
            </a:r>
            <a:r>
              <a:rPr lang="en-US" sz="1200" dirty="0" err="1" smtClean="0"/>
              <a:t>saya</a:t>
            </a:r>
            <a:r>
              <a:rPr lang="en-US" sz="1200" dirty="0" smtClean="0"/>
              <a:t> </a:t>
            </a:r>
            <a:r>
              <a:rPr lang="en-US" sz="1200" dirty="0" err="1" smtClean="0"/>
              <a:t>lakukan</a:t>
            </a:r>
            <a:r>
              <a:rPr lang="en-US" sz="1200" dirty="0" smtClean="0"/>
              <a:t> agar </a:t>
            </a:r>
            <a:r>
              <a:rPr lang="en-US" sz="1200" dirty="0" err="1" smtClean="0"/>
              <a:t>bisa</a:t>
            </a:r>
            <a:r>
              <a:rPr lang="en-US" sz="1200" dirty="0" smtClean="0"/>
              <a:t> </a:t>
            </a:r>
            <a:r>
              <a:rPr lang="en-US" sz="1200" dirty="0" err="1" smtClean="0"/>
              <a:t>segera</a:t>
            </a:r>
            <a:r>
              <a:rPr lang="en-US" sz="1200" dirty="0" smtClean="0"/>
              <a:t> </a:t>
            </a:r>
            <a:r>
              <a:rPr lang="en-US" sz="1200" dirty="0" err="1" smtClean="0"/>
              <a:t>menikmati</a:t>
            </a:r>
            <a:r>
              <a:rPr lang="en-US" sz="1200" dirty="0" smtClean="0"/>
              <a:t> </a:t>
            </a:r>
            <a:r>
              <a:rPr lang="en-US" sz="1200" dirty="0" err="1" smtClean="0"/>
              <a:t>layanan</a:t>
            </a:r>
            <a:r>
              <a:rPr lang="en-US" sz="1200" dirty="0" smtClean="0"/>
              <a:t> </a:t>
            </a:r>
            <a:r>
              <a:rPr lang="en-US" sz="1200" dirty="0" err="1" smtClean="0"/>
              <a:t>UseeTV</a:t>
            </a:r>
            <a:r>
              <a:rPr lang="en-US" sz="1200" dirty="0" smtClean="0"/>
              <a:t>.</a:t>
            </a:r>
            <a:endParaRPr lang="en-US" sz="1200" dirty="0"/>
          </a:p>
        </p:txBody>
      </p:sp>
      <p:sp>
        <p:nvSpPr>
          <p:cNvPr id="28" name="TextBox 27"/>
          <p:cNvSpPr txBox="1"/>
          <p:nvPr/>
        </p:nvSpPr>
        <p:spPr>
          <a:xfrm>
            <a:off x="990601" y="4800600"/>
            <a:ext cx="3138024" cy="1200329"/>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171450" indent="-171450">
              <a:buFont typeface="Arial" pitchFamily="34" charset="0"/>
              <a:buChar char="•"/>
            </a:pPr>
            <a:r>
              <a:rPr lang="en-US" sz="1200" dirty="0" err="1" smtClean="0"/>
              <a:t>Sudah</a:t>
            </a:r>
            <a:r>
              <a:rPr lang="en-US" sz="1200" dirty="0" smtClean="0"/>
              <a:t> </a:t>
            </a:r>
            <a:r>
              <a:rPr lang="en-US" sz="1200" dirty="0" err="1" smtClean="0"/>
              <a:t>memahami</a:t>
            </a:r>
            <a:r>
              <a:rPr lang="en-US" sz="1200" dirty="0" smtClean="0"/>
              <a:t> </a:t>
            </a:r>
            <a:r>
              <a:rPr lang="en-US" sz="1200" dirty="0" err="1" smtClean="0"/>
              <a:t>mengapa</a:t>
            </a:r>
            <a:r>
              <a:rPr lang="en-US" sz="1200" dirty="0" smtClean="0"/>
              <a:t> </a:t>
            </a:r>
            <a:r>
              <a:rPr lang="en-US" sz="1200" dirty="0" err="1" smtClean="0"/>
              <a:t>suatu</a:t>
            </a:r>
            <a:r>
              <a:rPr lang="en-US" sz="1200" dirty="0" smtClean="0"/>
              <a:t> </a:t>
            </a:r>
            <a:r>
              <a:rPr lang="en-US" sz="1200" dirty="0" err="1" smtClean="0"/>
              <a:t>kategori</a:t>
            </a:r>
            <a:r>
              <a:rPr lang="en-US" sz="1200" dirty="0" smtClean="0"/>
              <a:t> / </a:t>
            </a:r>
            <a:r>
              <a:rPr lang="en-US" sz="1200" dirty="0" err="1" smtClean="0"/>
              <a:t>produk</a:t>
            </a:r>
            <a:r>
              <a:rPr lang="en-US" sz="1200" dirty="0" smtClean="0"/>
              <a:t> </a:t>
            </a:r>
            <a:r>
              <a:rPr lang="en-US" sz="1200" dirty="0" err="1" smtClean="0"/>
              <a:t>diciptakan</a:t>
            </a:r>
            <a:r>
              <a:rPr lang="en-US" sz="1200" dirty="0" smtClean="0"/>
              <a:t>.</a:t>
            </a:r>
          </a:p>
          <a:p>
            <a:endParaRPr lang="en-US" sz="1200" dirty="0" smtClean="0"/>
          </a:p>
          <a:p>
            <a:pPr marL="171450" indent="-171450">
              <a:buFont typeface="Arial" pitchFamily="34" charset="0"/>
              <a:buChar char="•"/>
            </a:pPr>
            <a:r>
              <a:rPr lang="en-US" sz="1200" dirty="0" smtClean="0"/>
              <a:t>Sign : </a:t>
            </a:r>
            <a:r>
              <a:rPr lang="en-US" sz="1200" dirty="0" err="1" smtClean="0"/>
              <a:t>Memang</a:t>
            </a:r>
            <a:r>
              <a:rPr lang="en-US" sz="1200" dirty="0" smtClean="0"/>
              <a:t> </a:t>
            </a:r>
            <a:r>
              <a:rPr lang="en-US" sz="1200" dirty="0" err="1" smtClean="0"/>
              <a:t>UseeTV</a:t>
            </a:r>
            <a:r>
              <a:rPr lang="en-US" sz="1200" dirty="0" smtClean="0"/>
              <a:t>  </a:t>
            </a:r>
            <a:r>
              <a:rPr lang="en-US" sz="1200" dirty="0" err="1" smtClean="0"/>
              <a:t>membuat</a:t>
            </a:r>
            <a:r>
              <a:rPr lang="en-US" sz="1200" dirty="0" smtClean="0"/>
              <a:t> </a:t>
            </a:r>
            <a:r>
              <a:rPr lang="en-US" sz="1200" dirty="0" err="1" smtClean="0"/>
              <a:t>kita</a:t>
            </a:r>
            <a:r>
              <a:rPr lang="en-US" sz="1200" dirty="0" smtClean="0"/>
              <a:t> </a:t>
            </a:r>
            <a:r>
              <a:rPr lang="en-US" sz="1200" dirty="0" err="1" smtClean="0"/>
              <a:t>bisa</a:t>
            </a:r>
            <a:r>
              <a:rPr lang="en-US" sz="1200" dirty="0" smtClean="0"/>
              <a:t> </a:t>
            </a:r>
            <a:r>
              <a:rPr lang="en-US" sz="1200" dirty="0" err="1" smtClean="0"/>
              <a:t>nonton</a:t>
            </a:r>
            <a:r>
              <a:rPr lang="en-US" sz="1200" dirty="0" smtClean="0"/>
              <a:t> TV </a:t>
            </a:r>
            <a:r>
              <a:rPr lang="en-US" sz="1200" dirty="0" err="1" smtClean="0"/>
              <a:t>dimana</a:t>
            </a:r>
            <a:r>
              <a:rPr lang="en-US" sz="1200" dirty="0" smtClean="0"/>
              <a:t> </a:t>
            </a:r>
            <a:r>
              <a:rPr lang="en-US" sz="1200" dirty="0" err="1" smtClean="0"/>
              <a:t>saja</a:t>
            </a:r>
            <a:r>
              <a:rPr lang="en-US" sz="1200" dirty="0" smtClean="0"/>
              <a:t>, </a:t>
            </a:r>
            <a:r>
              <a:rPr lang="en-US" sz="1200" dirty="0" err="1" smtClean="0"/>
              <a:t>bahkan</a:t>
            </a:r>
            <a:r>
              <a:rPr lang="en-US" sz="1200" dirty="0" smtClean="0"/>
              <a:t> </a:t>
            </a:r>
            <a:r>
              <a:rPr lang="en-US" sz="1200" dirty="0" err="1" smtClean="0"/>
              <a:t>dari</a:t>
            </a:r>
            <a:r>
              <a:rPr lang="en-US" sz="1200" dirty="0" smtClean="0"/>
              <a:t> laptop, </a:t>
            </a:r>
            <a:r>
              <a:rPr lang="en-US" sz="1200" dirty="0" err="1" smtClean="0"/>
              <a:t>tanpa</a:t>
            </a:r>
            <a:r>
              <a:rPr lang="en-US" sz="1200" dirty="0" smtClean="0"/>
              <a:t> </a:t>
            </a:r>
            <a:r>
              <a:rPr lang="en-US" sz="1200" dirty="0" err="1" smtClean="0"/>
              <a:t>pakai</a:t>
            </a:r>
            <a:r>
              <a:rPr lang="en-US" sz="1200" dirty="0" smtClean="0"/>
              <a:t> </a:t>
            </a:r>
            <a:r>
              <a:rPr lang="en-US" sz="1200" dirty="0" err="1" smtClean="0"/>
              <a:t>antena</a:t>
            </a:r>
            <a:endParaRPr lang="en-US" sz="1200" dirty="0"/>
          </a:p>
        </p:txBody>
      </p:sp>
      <p:sp>
        <p:nvSpPr>
          <p:cNvPr id="29" name="TextBox 28"/>
          <p:cNvSpPr txBox="1"/>
          <p:nvPr/>
        </p:nvSpPr>
        <p:spPr>
          <a:xfrm>
            <a:off x="4419601" y="4769815"/>
            <a:ext cx="3138024" cy="1200329"/>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171450" indent="-171450">
              <a:buFont typeface="Arial" pitchFamily="34" charset="0"/>
              <a:buChar char="•"/>
            </a:pPr>
            <a:r>
              <a:rPr lang="en-US" sz="1200" dirty="0" err="1" smtClean="0"/>
              <a:t>Sudah</a:t>
            </a:r>
            <a:r>
              <a:rPr lang="en-US" sz="1200" dirty="0" smtClean="0"/>
              <a:t> </a:t>
            </a:r>
            <a:r>
              <a:rPr lang="en-US" sz="1200" dirty="0" err="1" smtClean="0"/>
              <a:t>berminat</a:t>
            </a:r>
            <a:r>
              <a:rPr lang="en-US" sz="1200" dirty="0" smtClean="0"/>
              <a:t> </a:t>
            </a:r>
            <a:r>
              <a:rPr lang="en-US" sz="1200" dirty="0" err="1" smtClean="0"/>
              <a:t>menggunakan</a:t>
            </a:r>
            <a:r>
              <a:rPr lang="en-US" sz="1200" dirty="0" smtClean="0"/>
              <a:t> </a:t>
            </a:r>
            <a:r>
              <a:rPr lang="en-US" sz="1200" dirty="0" err="1" smtClean="0"/>
              <a:t>produk</a:t>
            </a:r>
            <a:r>
              <a:rPr lang="en-US" sz="1200" dirty="0" smtClean="0"/>
              <a:t> yang </a:t>
            </a:r>
            <a:r>
              <a:rPr lang="en-US" sz="1200" dirty="0" err="1" smtClean="0"/>
              <a:t>ditawarkan</a:t>
            </a:r>
            <a:r>
              <a:rPr lang="en-US" sz="1200" dirty="0" smtClean="0"/>
              <a:t>.</a:t>
            </a:r>
          </a:p>
          <a:p>
            <a:endParaRPr lang="en-US" sz="1200" dirty="0" smtClean="0"/>
          </a:p>
          <a:p>
            <a:pPr marL="171450" indent="-171450">
              <a:buFont typeface="Arial" pitchFamily="34" charset="0"/>
              <a:buChar char="•"/>
            </a:pPr>
            <a:r>
              <a:rPr lang="en-US" sz="1200" dirty="0" smtClean="0"/>
              <a:t>Sign : </a:t>
            </a:r>
            <a:r>
              <a:rPr lang="en-US" sz="1200" dirty="0" err="1" smtClean="0"/>
              <a:t>Boleh</a:t>
            </a:r>
            <a:r>
              <a:rPr lang="en-US" sz="1200" dirty="0" smtClean="0"/>
              <a:t> </a:t>
            </a:r>
            <a:r>
              <a:rPr lang="en-US" sz="1200" dirty="0" err="1" smtClean="0"/>
              <a:t>juga</a:t>
            </a:r>
            <a:r>
              <a:rPr lang="en-US" sz="1200" dirty="0" smtClean="0"/>
              <a:t> </a:t>
            </a:r>
            <a:r>
              <a:rPr lang="en-US" sz="1200" dirty="0" err="1" smtClean="0"/>
              <a:t>tuh</a:t>
            </a:r>
            <a:r>
              <a:rPr lang="en-US" sz="1200" dirty="0" smtClean="0"/>
              <a:t> </a:t>
            </a:r>
            <a:r>
              <a:rPr lang="en-US" sz="1200" dirty="0" err="1" smtClean="0"/>
              <a:t>pakai</a:t>
            </a:r>
            <a:r>
              <a:rPr lang="en-US" sz="1200" dirty="0" smtClean="0"/>
              <a:t> </a:t>
            </a:r>
            <a:r>
              <a:rPr lang="en-US" sz="1200" dirty="0" err="1" smtClean="0"/>
              <a:t>UseeTV</a:t>
            </a:r>
            <a:r>
              <a:rPr lang="en-US" sz="1200" dirty="0" smtClean="0"/>
              <a:t>, </a:t>
            </a:r>
            <a:r>
              <a:rPr lang="en-US" sz="1200" dirty="0" err="1" smtClean="0"/>
              <a:t>kalau</a:t>
            </a:r>
            <a:r>
              <a:rPr lang="en-US" sz="1200" dirty="0" smtClean="0"/>
              <a:t> </a:t>
            </a:r>
            <a:r>
              <a:rPr lang="en-US" sz="1200" dirty="0" err="1" smtClean="0"/>
              <a:t>layanan</a:t>
            </a:r>
            <a:r>
              <a:rPr lang="en-US" sz="1200" dirty="0" smtClean="0"/>
              <a:t> </a:t>
            </a:r>
            <a:r>
              <a:rPr lang="en-US" sz="1200" dirty="0" err="1" smtClean="0"/>
              <a:t>sekarang</a:t>
            </a:r>
            <a:r>
              <a:rPr lang="en-US" sz="1200" dirty="0" smtClean="0"/>
              <a:t> </a:t>
            </a:r>
            <a:r>
              <a:rPr lang="en-US" sz="1200" dirty="0" err="1" smtClean="0"/>
              <a:t>berakhir</a:t>
            </a:r>
            <a:r>
              <a:rPr lang="en-US" sz="1200" dirty="0" smtClean="0"/>
              <a:t> </a:t>
            </a:r>
            <a:r>
              <a:rPr lang="en-US" sz="1200" dirty="0" err="1" smtClean="0"/>
              <a:t>atau</a:t>
            </a:r>
            <a:r>
              <a:rPr lang="en-US" sz="1200" dirty="0" smtClean="0"/>
              <a:t> </a:t>
            </a:r>
            <a:r>
              <a:rPr lang="en-US" sz="1200" dirty="0" err="1" smtClean="0"/>
              <a:t>ada</a:t>
            </a:r>
            <a:r>
              <a:rPr lang="en-US" sz="1200" dirty="0" smtClean="0"/>
              <a:t> </a:t>
            </a:r>
            <a:r>
              <a:rPr lang="en-US" sz="1200" dirty="0" err="1" smtClean="0"/>
              <a:t>waktu</a:t>
            </a:r>
            <a:r>
              <a:rPr lang="en-US" sz="1200" dirty="0" smtClean="0"/>
              <a:t> / </a:t>
            </a:r>
            <a:r>
              <a:rPr lang="en-US" sz="1200" dirty="0" err="1" smtClean="0"/>
              <a:t>uang</a:t>
            </a:r>
            <a:r>
              <a:rPr lang="en-US" sz="1200" dirty="0" smtClean="0"/>
              <a:t>, </a:t>
            </a:r>
            <a:r>
              <a:rPr lang="en-US" sz="1200" dirty="0" err="1" smtClean="0"/>
              <a:t>mau</a:t>
            </a:r>
            <a:r>
              <a:rPr lang="en-US" sz="1200" dirty="0" smtClean="0"/>
              <a:t> </a:t>
            </a:r>
            <a:r>
              <a:rPr lang="en-US" sz="1200" dirty="0" err="1" smtClean="0"/>
              <a:t>deh</a:t>
            </a:r>
            <a:r>
              <a:rPr lang="en-US" sz="1200" dirty="0" smtClean="0"/>
              <a:t>.</a:t>
            </a:r>
            <a:endParaRPr lang="en-US" sz="1200" dirty="0"/>
          </a:p>
        </p:txBody>
      </p:sp>
      <p:cxnSp>
        <p:nvCxnSpPr>
          <p:cNvPr id="37" name="Curved Connector 36"/>
          <p:cNvCxnSpPr/>
          <p:nvPr/>
        </p:nvCxnSpPr>
        <p:spPr>
          <a:xfrm rot="16200000" flipH="1">
            <a:off x="838201" y="2514600"/>
            <a:ext cx="457200" cy="457200"/>
          </a:xfrm>
          <a:prstGeom prst="curvedConnector3">
            <a:avLst/>
          </a:prstGeom>
          <a:ln>
            <a:solidFill>
              <a:srgbClr val="FF0000"/>
            </a:solidFill>
            <a:tailEnd type="arrow"/>
          </a:ln>
        </p:spPr>
        <p:style>
          <a:lnRef idx="2">
            <a:schemeClr val="accent4"/>
          </a:lnRef>
          <a:fillRef idx="0">
            <a:schemeClr val="accent4"/>
          </a:fillRef>
          <a:effectRef idx="1">
            <a:schemeClr val="accent4"/>
          </a:effectRef>
          <a:fontRef idx="minor">
            <a:schemeClr val="tx1"/>
          </a:fontRef>
        </p:style>
      </p:cxnSp>
      <p:cxnSp>
        <p:nvCxnSpPr>
          <p:cNvPr id="40" name="Curved Connector 39"/>
          <p:cNvCxnSpPr/>
          <p:nvPr/>
        </p:nvCxnSpPr>
        <p:spPr>
          <a:xfrm rot="16200000" flipH="1">
            <a:off x="4123230" y="2514600"/>
            <a:ext cx="457200" cy="457200"/>
          </a:xfrm>
          <a:prstGeom prst="curvedConnector3">
            <a:avLst/>
          </a:prstGeom>
          <a:ln>
            <a:solidFill>
              <a:srgbClr val="FF0000"/>
            </a:solidFill>
            <a:tailEnd type="arrow"/>
          </a:ln>
        </p:spPr>
        <p:style>
          <a:lnRef idx="2">
            <a:schemeClr val="accent4"/>
          </a:lnRef>
          <a:fillRef idx="0">
            <a:schemeClr val="accent4"/>
          </a:fillRef>
          <a:effectRef idx="1">
            <a:schemeClr val="accent4"/>
          </a:effectRef>
          <a:fontRef idx="minor">
            <a:schemeClr val="tx1"/>
          </a:fontRef>
        </p:style>
      </p:cxnSp>
      <p:cxnSp>
        <p:nvCxnSpPr>
          <p:cNvPr id="41" name="Curved Connector 40"/>
          <p:cNvCxnSpPr/>
          <p:nvPr/>
        </p:nvCxnSpPr>
        <p:spPr>
          <a:xfrm rot="5400000">
            <a:off x="6743700" y="2628900"/>
            <a:ext cx="533400" cy="304800"/>
          </a:xfrm>
          <a:prstGeom prst="curvedConnector3">
            <a:avLst>
              <a:gd name="adj1" fmla="val 50000"/>
            </a:avLst>
          </a:prstGeom>
          <a:ln>
            <a:solidFill>
              <a:srgbClr val="FF0000"/>
            </a:solidFill>
            <a:tailEnd type="arrow"/>
          </a:ln>
        </p:spPr>
        <p:style>
          <a:lnRef idx="2">
            <a:schemeClr val="accent4"/>
          </a:lnRef>
          <a:fillRef idx="0">
            <a:schemeClr val="accent4"/>
          </a:fillRef>
          <a:effectRef idx="1">
            <a:schemeClr val="accent4"/>
          </a:effectRef>
          <a:fontRef idx="minor">
            <a:schemeClr val="tx1"/>
          </a:fontRef>
        </p:style>
      </p:cxnSp>
      <p:cxnSp>
        <p:nvCxnSpPr>
          <p:cNvPr id="45" name="Straight Arrow Connector 44"/>
          <p:cNvCxnSpPr/>
          <p:nvPr/>
        </p:nvCxnSpPr>
        <p:spPr>
          <a:xfrm>
            <a:off x="2476501" y="2575173"/>
            <a:ext cx="0" cy="2149227"/>
          </a:xfrm>
          <a:prstGeom prst="straightConnector1">
            <a:avLst/>
          </a:prstGeom>
          <a:ln>
            <a:solidFill>
              <a:srgbClr val="FF0000"/>
            </a:solidFill>
            <a:tailEnd type="arrow"/>
          </a:ln>
        </p:spPr>
        <p:style>
          <a:lnRef idx="2">
            <a:schemeClr val="accent4"/>
          </a:lnRef>
          <a:fillRef idx="0">
            <a:schemeClr val="accent4"/>
          </a:fillRef>
          <a:effectRef idx="1">
            <a:schemeClr val="accent4"/>
          </a:effectRef>
          <a:fontRef idx="minor">
            <a:schemeClr val="tx1"/>
          </a:fontRef>
        </p:style>
      </p:cxnSp>
      <p:cxnSp>
        <p:nvCxnSpPr>
          <p:cNvPr id="46" name="Straight Arrow Connector 45"/>
          <p:cNvCxnSpPr/>
          <p:nvPr/>
        </p:nvCxnSpPr>
        <p:spPr>
          <a:xfrm>
            <a:off x="5410200" y="2575173"/>
            <a:ext cx="0" cy="2149227"/>
          </a:xfrm>
          <a:prstGeom prst="straightConnector1">
            <a:avLst/>
          </a:prstGeom>
          <a:ln>
            <a:solidFill>
              <a:srgbClr val="FF0000"/>
            </a:solidFill>
            <a:tailEnd type="arrow"/>
          </a:ln>
        </p:spPr>
        <p:style>
          <a:lnRef idx="2">
            <a:schemeClr val="accent4"/>
          </a:lnRef>
          <a:fillRef idx="0">
            <a:schemeClr val="accent4"/>
          </a:fillRef>
          <a:effectRef idx="1">
            <a:schemeClr val="accent4"/>
          </a:effectRef>
          <a:fontRef idx="minor">
            <a:schemeClr val="tx1"/>
          </a:fontRef>
        </p:style>
      </p:cxnSp>
      <p:sp>
        <p:nvSpPr>
          <p:cNvPr id="33" name="TextBox 32"/>
          <p:cNvSpPr txBox="1"/>
          <p:nvPr/>
        </p:nvSpPr>
        <p:spPr>
          <a:xfrm>
            <a:off x="7739742" y="3048000"/>
            <a:ext cx="1371600" cy="1938992"/>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171450" indent="-171450">
              <a:buFont typeface="Arial" pitchFamily="34" charset="0"/>
              <a:buChar char="•"/>
            </a:pPr>
            <a:r>
              <a:rPr lang="en-US" sz="1200" dirty="0" err="1" smtClean="0"/>
              <a:t>Sudah</a:t>
            </a:r>
            <a:r>
              <a:rPr lang="en-US" sz="1200" dirty="0" smtClean="0"/>
              <a:t> </a:t>
            </a:r>
            <a:r>
              <a:rPr lang="en-US" sz="1200" dirty="0" err="1" smtClean="0"/>
              <a:t>menggunakan</a:t>
            </a:r>
            <a:r>
              <a:rPr lang="en-US" sz="1200" dirty="0" smtClean="0"/>
              <a:t> </a:t>
            </a:r>
            <a:r>
              <a:rPr lang="en-US" sz="1200" dirty="0" err="1" smtClean="0"/>
              <a:t>dan</a:t>
            </a:r>
            <a:r>
              <a:rPr lang="en-US" sz="1200" dirty="0" smtClean="0"/>
              <a:t> </a:t>
            </a:r>
            <a:r>
              <a:rPr lang="en-US" sz="1200" dirty="0" err="1" smtClean="0"/>
              <a:t>mendapatkan</a:t>
            </a:r>
            <a:r>
              <a:rPr lang="en-US" sz="1200" dirty="0" smtClean="0"/>
              <a:t> </a:t>
            </a:r>
            <a:r>
              <a:rPr lang="en-US" sz="1200" dirty="0" err="1" smtClean="0"/>
              <a:t>kepuasan</a:t>
            </a:r>
            <a:r>
              <a:rPr lang="en-US" sz="1200" dirty="0" smtClean="0"/>
              <a:t> </a:t>
            </a:r>
          </a:p>
          <a:p>
            <a:endParaRPr lang="en-US" sz="1200" dirty="0" smtClean="0"/>
          </a:p>
          <a:p>
            <a:pPr marL="171450" indent="-171450">
              <a:buFont typeface="Arial" pitchFamily="34" charset="0"/>
              <a:buChar char="•"/>
            </a:pPr>
            <a:r>
              <a:rPr lang="en-US" sz="1200" dirty="0" smtClean="0"/>
              <a:t>Sign : </a:t>
            </a:r>
            <a:r>
              <a:rPr lang="en-US" sz="1200" dirty="0" err="1" smtClean="0"/>
              <a:t>Hubungi</a:t>
            </a:r>
            <a:r>
              <a:rPr lang="en-US" sz="1200" dirty="0" smtClean="0"/>
              <a:t> </a:t>
            </a:r>
            <a:r>
              <a:rPr lang="en-US" sz="1200" dirty="0" err="1" smtClean="0"/>
              <a:t>teman</a:t>
            </a:r>
            <a:r>
              <a:rPr lang="en-US" sz="1200" dirty="0" smtClean="0"/>
              <a:t> </a:t>
            </a:r>
            <a:r>
              <a:rPr lang="en-US" sz="1200" dirty="0" err="1" smtClean="0"/>
              <a:t>saya</a:t>
            </a:r>
            <a:r>
              <a:rPr lang="en-US" sz="1200" dirty="0" smtClean="0"/>
              <a:t>, </a:t>
            </a:r>
            <a:r>
              <a:rPr lang="en-US" sz="1200" dirty="0" err="1" smtClean="0"/>
              <a:t>dia</a:t>
            </a:r>
            <a:r>
              <a:rPr lang="en-US" sz="1200" dirty="0" smtClean="0"/>
              <a:t> </a:t>
            </a:r>
            <a:r>
              <a:rPr lang="en-US" sz="1200" dirty="0" err="1" smtClean="0"/>
              <a:t>pasti</a:t>
            </a:r>
            <a:r>
              <a:rPr lang="en-US" sz="1200" dirty="0" smtClean="0"/>
              <a:t> </a:t>
            </a:r>
            <a:r>
              <a:rPr lang="en-US" sz="1200" dirty="0" err="1" smtClean="0"/>
              <a:t>mau</a:t>
            </a:r>
            <a:r>
              <a:rPr lang="en-US" sz="1200" dirty="0" smtClean="0"/>
              <a:t> </a:t>
            </a:r>
            <a:r>
              <a:rPr lang="en-US" sz="1200" dirty="0" err="1" smtClean="0"/>
              <a:t>pakai</a:t>
            </a:r>
            <a:r>
              <a:rPr lang="en-US" sz="1200" dirty="0" smtClean="0"/>
              <a:t> </a:t>
            </a:r>
            <a:r>
              <a:rPr lang="en-US" sz="1200" dirty="0" err="1" smtClean="0"/>
              <a:t>UseeTV</a:t>
            </a:r>
            <a:r>
              <a:rPr lang="en-US" sz="1200" dirty="0" smtClean="0"/>
              <a:t>.</a:t>
            </a:r>
            <a:endParaRPr lang="en-US" sz="1200" dirty="0"/>
          </a:p>
        </p:txBody>
      </p:sp>
      <p:cxnSp>
        <p:nvCxnSpPr>
          <p:cNvPr id="34" name="Curved Connector 33"/>
          <p:cNvCxnSpPr/>
          <p:nvPr/>
        </p:nvCxnSpPr>
        <p:spPr>
          <a:xfrm rot="16200000" flipH="1">
            <a:off x="8091714" y="2561772"/>
            <a:ext cx="457200" cy="457200"/>
          </a:xfrm>
          <a:prstGeom prst="curvedConnector3">
            <a:avLst/>
          </a:prstGeom>
          <a:ln>
            <a:solidFill>
              <a:srgbClr val="FF0000"/>
            </a:solidFill>
            <a:tailEnd type="arrow"/>
          </a:ln>
        </p:spPr>
        <p:style>
          <a:lnRef idx="2">
            <a:schemeClr val="accent4"/>
          </a:lnRef>
          <a:fillRef idx="0">
            <a:schemeClr val="accent4"/>
          </a:fillRef>
          <a:effectRef idx="1">
            <a:schemeClr val="accent4"/>
          </a:effectRef>
          <a:fontRef idx="minor">
            <a:schemeClr val="tx1"/>
          </a:fontRef>
        </p:style>
      </p:cxnSp>
      <p:sp>
        <p:nvSpPr>
          <p:cNvPr id="35" name="Snip Single Corner Rectangle 34"/>
          <p:cNvSpPr/>
          <p:nvPr/>
        </p:nvSpPr>
        <p:spPr>
          <a:xfrm>
            <a:off x="55563" y="1676400"/>
            <a:ext cx="1524000" cy="838200"/>
          </a:xfrm>
          <a:prstGeom prst="snip1Rect">
            <a:avLst/>
          </a:prstGeom>
          <a:solidFill>
            <a:schemeClr val="tx1"/>
          </a:solidFill>
          <a:ln w="38100">
            <a:solidFill>
              <a:schemeClr val="tx1"/>
            </a:solidFill>
          </a:ln>
        </p:spPr>
        <p:style>
          <a:lnRef idx="1">
            <a:schemeClr val="dk1"/>
          </a:lnRef>
          <a:fillRef idx="3">
            <a:schemeClr val="dk1"/>
          </a:fillRef>
          <a:effectRef idx="2">
            <a:schemeClr val="dk1"/>
          </a:effectRef>
          <a:fontRef idx="minor">
            <a:schemeClr val="lt1"/>
          </a:fontRef>
        </p:style>
        <p:txBody>
          <a:bodyPr anchor="ctr"/>
          <a:lstStyle/>
          <a:p>
            <a:pPr algn="ctr" fontAlgn="auto">
              <a:spcBef>
                <a:spcPts val="0"/>
              </a:spcBef>
              <a:spcAft>
                <a:spcPts val="0"/>
              </a:spcAft>
              <a:defRPr/>
            </a:pPr>
            <a:r>
              <a:rPr lang="en-US" sz="1400" b="1" dirty="0"/>
              <a:t>Unawareness</a:t>
            </a:r>
          </a:p>
        </p:txBody>
      </p:sp>
      <p:sp>
        <p:nvSpPr>
          <p:cNvPr id="36" name="Snip Single Corner Rectangle 35"/>
          <p:cNvSpPr/>
          <p:nvPr/>
        </p:nvSpPr>
        <p:spPr>
          <a:xfrm>
            <a:off x="1731963" y="1676400"/>
            <a:ext cx="1447800" cy="838200"/>
          </a:xfrm>
          <a:prstGeom prst="snip1Rect">
            <a:avLst/>
          </a:prstGeom>
          <a:solidFill>
            <a:schemeClr val="bg1">
              <a:lumMod val="50000"/>
            </a:schemeClr>
          </a:solidFill>
          <a:ln w="38100">
            <a:solidFill>
              <a:schemeClr val="tx1"/>
            </a:solidFill>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Awareness</a:t>
            </a:r>
          </a:p>
        </p:txBody>
      </p:sp>
      <p:sp>
        <p:nvSpPr>
          <p:cNvPr id="38" name="Snip Single Corner Rectangle 37"/>
          <p:cNvSpPr/>
          <p:nvPr/>
        </p:nvSpPr>
        <p:spPr>
          <a:xfrm>
            <a:off x="3332163" y="1676400"/>
            <a:ext cx="1447800" cy="838200"/>
          </a:xfrm>
          <a:prstGeom prst="snip1Rect">
            <a:avLst/>
          </a:prstGeom>
          <a:solidFill>
            <a:schemeClr val="bg1">
              <a:lumMod val="75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anchor="ctr"/>
          <a:lstStyle/>
          <a:p>
            <a:pPr algn="ctr" fontAlgn="auto">
              <a:spcBef>
                <a:spcPts val="0"/>
              </a:spcBef>
              <a:spcAft>
                <a:spcPts val="0"/>
              </a:spcAft>
              <a:defRPr/>
            </a:pPr>
            <a:r>
              <a:rPr lang="en-US" b="1" dirty="0">
                <a:solidFill>
                  <a:schemeClr val="tx1"/>
                </a:solidFill>
              </a:rPr>
              <a:t>Interest</a:t>
            </a:r>
          </a:p>
        </p:txBody>
      </p:sp>
      <p:sp>
        <p:nvSpPr>
          <p:cNvPr id="39" name="Snip Single Corner Rectangle 38"/>
          <p:cNvSpPr/>
          <p:nvPr/>
        </p:nvSpPr>
        <p:spPr>
          <a:xfrm>
            <a:off x="4878388" y="1676400"/>
            <a:ext cx="1447800" cy="838200"/>
          </a:xfrm>
          <a:prstGeom prst="snip1Rect">
            <a:avLst/>
          </a:prstGeom>
          <a:solidFill>
            <a:schemeClr val="bg1"/>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b="1" dirty="0">
                <a:solidFill>
                  <a:schemeClr val="tx1"/>
                </a:solidFill>
              </a:rPr>
              <a:t>Desire</a:t>
            </a:r>
          </a:p>
        </p:txBody>
      </p:sp>
      <p:sp>
        <p:nvSpPr>
          <p:cNvPr id="42" name="Snip Single Corner Rectangle 41"/>
          <p:cNvSpPr/>
          <p:nvPr/>
        </p:nvSpPr>
        <p:spPr>
          <a:xfrm>
            <a:off x="6478588" y="1676400"/>
            <a:ext cx="1447800" cy="838200"/>
          </a:xfrm>
          <a:prstGeom prst="snip1Rect">
            <a:avLst/>
          </a:prstGeom>
          <a:solidFill>
            <a:srgbClr val="FF0000"/>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b="1" dirty="0">
                <a:solidFill>
                  <a:schemeClr val="bg1"/>
                </a:solidFill>
              </a:rPr>
              <a:t>Action</a:t>
            </a:r>
          </a:p>
        </p:txBody>
      </p:sp>
      <p:sp>
        <p:nvSpPr>
          <p:cNvPr id="43" name="Oval 42"/>
          <p:cNvSpPr/>
          <p:nvPr/>
        </p:nvSpPr>
        <p:spPr>
          <a:xfrm>
            <a:off x="1350963" y="17526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Oval 43"/>
          <p:cNvSpPr/>
          <p:nvPr/>
        </p:nvSpPr>
        <p:spPr>
          <a:xfrm>
            <a:off x="2951163" y="174307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4551363" y="1735138"/>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6097588" y="1725613"/>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7667625" y="171767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Notched Right Arrow 49"/>
          <p:cNvSpPr/>
          <p:nvPr/>
        </p:nvSpPr>
        <p:spPr>
          <a:xfrm>
            <a:off x="1503363" y="20574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51" name="Notched Right Arrow 50"/>
          <p:cNvSpPr/>
          <p:nvPr/>
        </p:nvSpPr>
        <p:spPr>
          <a:xfrm>
            <a:off x="3103563" y="20574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52" name="Notched Right Arrow 51"/>
          <p:cNvSpPr/>
          <p:nvPr/>
        </p:nvSpPr>
        <p:spPr>
          <a:xfrm>
            <a:off x="4649788" y="20574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53" name="Notched Right Arrow 52"/>
          <p:cNvSpPr/>
          <p:nvPr/>
        </p:nvSpPr>
        <p:spPr>
          <a:xfrm>
            <a:off x="6249988" y="20574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54" name="Snip Single Corner Rectangle 53"/>
          <p:cNvSpPr/>
          <p:nvPr/>
        </p:nvSpPr>
        <p:spPr>
          <a:xfrm>
            <a:off x="8018463" y="1676400"/>
            <a:ext cx="1049337" cy="838200"/>
          </a:xfrm>
          <a:prstGeom prst="snip1Rect">
            <a:avLst/>
          </a:prstGeom>
          <a:solidFill>
            <a:schemeClr val="bg1"/>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1100" b="1" dirty="0">
                <a:solidFill>
                  <a:schemeClr val="tx1"/>
                </a:solidFill>
              </a:rPr>
              <a:t>Satisfaction</a:t>
            </a:r>
          </a:p>
        </p:txBody>
      </p:sp>
      <p:sp>
        <p:nvSpPr>
          <p:cNvPr id="55" name="Oval 54"/>
          <p:cNvSpPr/>
          <p:nvPr/>
        </p:nvSpPr>
        <p:spPr>
          <a:xfrm>
            <a:off x="8839200" y="17526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Notched Right Arrow 55"/>
          <p:cNvSpPr/>
          <p:nvPr/>
        </p:nvSpPr>
        <p:spPr>
          <a:xfrm>
            <a:off x="7793038" y="20574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 xmlns:p14="http://schemas.microsoft.com/office/powerpoint/2010/main" val="2558378835"/>
      </p:ext>
    </p:extLst>
  </p:cSld>
  <p:clrMapOvr>
    <a:masterClrMapping/>
  </p:clrMapOvr>
  <p:transition>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0" y="129406"/>
            <a:ext cx="9144000" cy="923330"/>
          </a:xfrm>
          <a:prstGeom prst="rect">
            <a:avLst/>
          </a:prstGeom>
          <a:noFill/>
          <a:ln w="9525">
            <a:noFill/>
            <a:miter lim="800000"/>
            <a:headEnd/>
            <a:tailEnd/>
          </a:ln>
        </p:spPr>
        <p:txBody>
          <a:bodyPr wrap="square">
            <a:spAutoFit/>
          </a:bodyPr>
          <a:lstStyle/>
          <a:p>
            <a:pPr algn="ctr"/>
            <a:r>
              <a:rPr lang="en-US" sz="5400" b="1" dirty="0" smtClean="0">
                <a:solidFill>
                  <a:srgbClr val="FF0000"/>
                </a:solidFill>
                <a:effectLst>
                  <a:outerShdw blurRad="38100" dist="38100" dir="2700000" algn="tl">
                    <a:srgbClr val="000000">
                      <a:alpha val="43137"/>
                    </a:srgbClr>
                  </a:outerShdw>
                </a:effectLst>
                <a:latin typeface="+mj-lt"/>
              </a:rPr>
              <a:t>AIDAS </a:t>
            </a:r>
            <a:r>
              <a:rPr lang="en-US" sz="5400" b="1" dirty="0" smtClean="0">
                <a:effectLst>
                  <a:outerShdw blurRad="38100" dist="38100" dir="2700000" algn="tl">
                    <a:srgbClr val="000000">
                      <a:alpha val="43137"/>
                    </a:srgbClr>
                  </a:outerShdw>
                </a:effectLst>
                <a:latin typeface="+mj-lt"/>
              </a:rPr>
              <a:t>Model</a:t>
            </a:r>
            <a:r>
              <a:rPr lang="en-US" sz="5400" b="1" dirty="0" smtClean="0">
                <a:solidFill>
                  <a:srgbClr val="00B0F0"/>
                </a:solidFill>
                <a:effectLst>
                  <a:outerShdw blurRad="38100" dist="38100" dir="2700000" algn="tl">
                    <a:srgbClr val="000000">
                      <a:alpha val="43137"/>
                    </a:srgbClr>
                  </a:outerShdw>
                </a:effectLst>
                <a:latin typeface="+mj-lt"/>
              </a:rPr>
              <a:t> </a:t>
            </a:r>
            <a:endParaRPr lang="en-US" sz="5400" b="1" dirty="0">
              <a:solidFill>
                <a:srgbClr val="00B0F0"/>
              </a:solidFill>
              <a:effectLst>
                <a:outerShdw blurRad="38100" dist="38100" dir="2700000" algn="tl">
                  <a:srgbClr val="000000">
                    <a:alpha val="43137"/>
                  </a:srgbClr>
                </a:outerShdw>
              </a:effectLst>
              <a:latin typeface="+mj-lt"/>
            </a:endParaRPr>
          </a:p>
        </p:txBody>
      </p:sp>
      <p:sp>
        <p:nvSpPr>
          <p:cNvPr id="5" name="Snip Single Corner Rectangle 4"/>
          <p:cNvSpPr/>
          <p:nvPr/>
        </p:nvSpPr>
        <p:spPr>
          <a:xfrm>
            <a:off x="55563" y="2209800"/>
            <a:ext cx="1524000" cy="838200"/>
          </a:xfrm>
          <a:prstGeom prst="snip1Rect">
            <a:avLst/>
          </a:prstGeom>
          <a:ln w="38100">
            <a:solidFill>
              <a:schemeClr val="tx1"/>
            </a:solidFill>
          </a:ln>
        </p:spPr>
        <p:style>
          <a:lnRef idx="1">
            <a:schemeClr val="dk1"/>
          </a:lnRef>
          <a:fillRef idx="3">
            <a:schemeClr val="dk1"/>
          </a:fillRef>
          <a:effectRef idx="2">
            <a:schemeClr val="dk1"/>
          </a:effectRef>
          <a:fontRef idx="minor">
            <a:schemeClr val="lt1"/>
          </a:fontRef>
        </p:style>
        <p:txBody>
          <a:bodyPr anchor="ctr"/>
          <a:lstStyle/>
          <a:p>
            <a:pPr algn="ctr" fontAlgn="auto">
              <a:spcBef>
                <a:spcPts val="0"/>
              </a:spcBef>
              <a:spcAft>
                <a:spcPts val="0"/>
              </a:spcAft>
              <a:defRPr/>
            </a:pPr>
            <a:r>
              <a:rPr lang="en-US" sz="1400" b="1" dirty="0"/>
              <a:t>Unawareness</a:t>
            </a:r>
          </a:p>
        </p:txBody>
      </p:sp>
      <p:sp>
        <p:nvSpPr>
          <p:cNvPr id="6" name="Snip Single Corner Rectangle 5"/>
          <p:cNvSpPr/>
          <p:nvPr/>
        </p:nvSpPr>
        <p:spPr>
          <a:xfrm>
            <a:off x="1731963" y="2209800"/>
            <a:ext cx="1447800" cy="838200"/>
          </a:xfrm>
          <a:prstGeom prst="snip1Rect">
            <a:avLst/>
          </a:prstGeom>
          <a:solidFill>
            <a:schemeClr val="bg1">
              <a:lumMod val="50000"/>
            </a:schemeClr>
          </a:solidFill>
          <a:ln w="38100">
            <a:solidFill>
              <a:schemeClr val="tx1"/>
            </a:solidFill>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Awareness</a:t>
            </a:r>
          </a:p>
        </p:txBody>
      </p:sp>
      <p:sp>
        <p:nvSpPr>
          <p:cNvPr id="7" name="Snip Single Corner Rectangle 6"/>
          <p:cNvSpPr/>
          <p:nvPr/>
        </p:nvSpPr>
        <p:spPr>
          <a:xfrm>
            <a:off x="3332163" y="2209800"/>
            <a:ext cx="1447800" cy="838200"/>
          </a:xfrm>
          <a:prstGeom prst="snip1Rect">
            <a:avLst/>
          </a:prstGeom>
          <a:solidFill>
            <a:schemeClr val="bg1">
              <a:lumMod val="75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anchor="ctr"/>
          <a:lstStyle/>
          <a:p>
            <a:pPr algn="ctr" fontAlgn="auto">
              <a:spcBef>
                <a:spcPts val="0"/>
              </a:spcBef>
              <a:spcAft>
                <a:spcPts val="0"/>
              </a:spcAft>
              <a:defRPr/>
            </a:pPr>
            <a:r>
              <a:rPr lang="en-US" b="1" dirty="0">
                <a:solidFill>
                  <a:schemeClr val="tx1"/>
                </a:solidFill>
              </a:rPr>
              <a:t>Interest</a:t>
            </a:r>
          </a:p>
        </p:txBody>
      </p:sp>
      <p:sp>
        <p:nvSpPr>
          <p:cNvPr id="8" name="Snip Single Corner Rectangle 7"/>
          <p:cNvSpPr/>
          <p:nvPr/>
        </p:nvSpPr>
        <p:spPr>
          <a:xfrm>
            <a:off x="4878388" y="2209800"/>
            <a:ext cx="1447800" cy="838200"/>
          </a:xfrm>
          <a:prstGeom prst="snip1Rect">
            <a:avLst/>
          </a:prstGeom>
          <a:solidFill>
            <a:schemeClr val="bg1"/>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b="1" dirty="0">
                <a:solidFill>
                  <a:schemeClr val="tx1"/>
                </a:solidFill>
              </a:rPr>
              <a:t>Desire</a:t>
            </a:r>
          </a:p>
        </p:txBody>
      </p:sp>
      <p:sp>
        <p:nvSpPr>
          <p:cNvPr id="9" name="Snip Single Corner Rectangle 8"/>
          <p:cNvSpPr/>
          <p:nvPr/>
        </p:nvSpPr>
        <p:spPr>
          <a:xfrm>
            <a:off x="6478588" y="2209800"/>
            <a:ext cx="1447800" cy="838200"/>
          </a:xfrm>
          <a:prstGeom prst="snip1Rect">
            <a:avLst/>
          </a:prstGeom>
          <a:solidFill>
            <a:srgbClr val="FF0000"/>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b="1" dirty="0">
                <a:solidFill>
                  <a:schemeClr val="bg1"/>
                </a:solidFill>
              </a:rPr>
              <a:t>Action</a:t>
            </a:r>
          </a:p>
        </p:txBody>
      </p:sp>
      <p:sp>
        <p:nvSpPr>
          <p:cNvPr id="10" name="Oval 9"/>
          <p:cNvSpPr/>
          <p:nvPr/>
        </p:nvSpPr>
        <p:spPr>
          <a:xfrm>
            <a:off x="1350963" y="22860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2951163" y="227647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4551363" y="2268538"/>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6097588" y="2259013"/>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7667625" y="225107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Notched Right Arrow 14"/>
          <p:cNvSpPr/>
          <p:nvPr/>
        </p:nvSpPr>
        <p:spPr>
          <a:xfrm>
            <a:off x="1503363" y="25908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6" name="Notched Right Arrow 15"/>
          <p:cNvSpPr/>
          <p:nvPr/>
        </p:nvSpPr>
        <p:spPr>
          <a:xfrm>
            <a:off x="3103563" y="25908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7" name="Notched Right Arrow 16"/>
          <p:cNvSpPr/>
          <p:nvPr/>
        </p:nvSpPr>
        <p:spPr>
          <a:xfrm>
            <a:off x="4649788" y="25908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8" name="Notched Right Arrow 17"/>
          <p:cNvSpPr/>
          <p:nvPr/>
        </p:nvSpPr>
        <p:spPr>
          <a:xfrm>
            <a:off x="6249988" y="25908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6641" name="Rectangle 18"/>
          <p:cNvSpPr>
            <a:spLocks noChangeArrowheads="1"/>
          </p:cNvSpPr>
          <p:nvPr/>
        </p:nvSpPr>
        <p:spPr bwMode="auto">
          <a:xfrm>
            <a:off x="3223465" y="914400"/>
            <a:ext cx="4717959" cy="1107996"/>
          </a:xfrm>
          <a:prstGeom prst="rect">
            <a:avLst/>
          </a:prstGeom>
          <a:noFill/>
          <a:ln w="9525">
            <a:noFill/>
            <a:miter lim="800000"/>
            <a:headEnd/>
            <a:tailEnd/>
          </a:ln>
        </p:spPr>
        <p:txBody>
          <a:bodyPr wrap="none">
            <a:spAutoFit/>
          </a:bodyPr>
          <a:lstStyle/>
          <a:p>
            <a:pPr algn="ctr"/>
            <a:r>
              <a:rPr lang="en-US" sz="4000" b="1" dirty="0" err="1" smtClean="0">
                <a:solidFill>
                  <a:srgbClr val="FF0000"/>
                </a:solidFill>
                <a:latin typeface="Ubuntu"/>
              </a:rPr>
              <a:t>In</a:t>
            </a:r>
            <a:r>
              <a:rPr lang="en-US" sz="6600" b="1" dirty="0" err="1" smtClean="0">
                <a:solidFill>
                  <a:schemeClr val="bg1">
                    <a:lumMod val="50000"/>
                  </a:schemeClr>
                </a:solidFill>
                <a:latin typeface="Ubuntu"/>
              </a:rPr>
              <a:t>Selling</a:t>
            </a:r>
            <a:r>
              <a:rPr lang="en-US" sz="4000" b="1" dirty="0" err="1" smtClean="0">
                <a:latin typeface="Ubuntu"/>
              </a:rPr>
              <a:t>step</a:t>
            </a:r>
            <a:endParaRPr lang="en-US" sz="3200" b="1" dirty="0"/>
          </a:p>
        </p:txBody>
      </p:sp>
      <p:sp>
        <p:nvSpPr>
          <p:cNvPr id="30" name="Snip Single Corner Rectangle 29"/>
          <p:cNvSpPr/>
          <p:nvPr/>
        </p:nvSpPr>
        <p:spPr>
          <a:xfrm>
            <a:off x="1619672" y="3429000"/>
            <a:ext cx="1483891" cy="936104"/>
          </a:xfrm>
          <a:prstGeom prst="snip1Rect">
            <a:avLst>
              <a:gd name="adj" fmla="val 0"/>
            </a:avLst>
          </a:prstGeom>
          <a:solidFill>
            <a:schemeClr val="bg1">
              <a:lumMod val="50000"/>
            </a:schemeClr>
          </a:solidFill>
          <a:ln w="38100">
            <a:solidFill>
              <a:schemeClr val="tx1"/>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Preparation</a:t>
            </a:r>
          </a:p>
          <a:p>
            <a:pPr algn="ctr" fontAlgn="auto">
              <a:spcBef>
                <a:spcPts val="0"/>
              </a:spcBef>
              <a:spcAft>
                <a:spcPts val="0"/>
              </a:spcAft>
              <a:defRPr/>
            </a:pPr>
            <a:r>
              <a:rPr lang="en-US" sz="1400" b="1" dirty="0" smtClean="0">
                <a:solidFill>
                  <a:schemeClr val="tx1"/>
                </a:solidFill>
              </a:rPr>
              <a:t>Introduction (Prospecting)</a:t>
            </a:r>
            <a:endParaRPr lang="en-US" sz="1400" b="1" dirty="0">
              <a:solidFill>
                <a:schemeClr val="tx1"/>
              </a:solidFill>
            </a:endParaRPr>
          </a:p>
        </p:txBody>
      </p:sp>
      <p:sp>
        <p:nvSpPr>
          <p:cNvPr id="31" name="Snip Single Corner Rectangle 30"/>
          <p:cNvSpPr/>
          <p:nvPr/>
        </p:nvSpPr>
        <p:spPr>
          <a:xfrm>
            <a:off x="3306763" y="3429000"/>
            <a:ext cx="1497012" cy="864096"/>
          </a:xfrm>
          <a:prstGeom prst="snip1Rect">
            <a:avLst>
              <a:gd name="adj" fmla="val 0"/>
            </a:avLst>
          </a:prstGeom>
          <a:solidFill>
            <a:schemeClr val="bg1">
              <a:lumMod val="75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anchor="ctr"/>
          <a:lstStyle/>
          <a:p>
            <a:pPr algn="ctr" fontAlgn="auto">
              <a:spcBef>
                <a:spcPts val="0"/>
              </a:spcBef>
              <a:spcAft>
                <a:spcPts val="0"/>
              </a:spcAft>
              <a:defRPr/>
            </a:pPr>
            <a:r>
              <a:rPr lang="en-US" sz="1400" b="1" dirty="0" smtClean="0">
                <a:solidFill>
                  <a:schemeClr val="tx1"/>
                </a:solidFill>
              </a:rPr>
              <a:t>Questioning (Approaching)</a:t>
            </a:r>
            <a:endParaRPr lang="en-US" sz="1400" b="1" dirty="0">
              <a:solidFill>
                <a:schemeClr val="tx1"/>
              </a:solidFill>
            </a:endParaRPr>
          </a:p>
        </p:txBody>
      </p:sp>
      <p:sp>
        <p:nvSpPr>
          <p:cNvPr id="32" name="Snip Single Corner Rectangle 31"/>
          <p:cNvSpPr/>
          <p:nvPr/>
        </p:nvSpPr>
        <p:spPr>
          <a:xfrm>
            <a:off x="4906963" y="3429000"/>
            <a:ext cx="1447800" cy="864096"/>
          </a:xfrm>
          <a:prstGeom prst="snip1Rect">
            <a:avLst>
              <a:gd name="adj" fmla="val 758"/>
            </a:avLst>
          </a:prstGeom>
          <a:solidFill>
            <a:schemeClr val="bg1"/>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sz="1600" b="1" dirty="0" smtClean="0">
                <a:solidFill>
                  <a:schemeClr val="tx1"/>
                </a:solidFill>
              </a:rPr>
              <a:t>Probing &amp; Presentation  </a:t>
            </a:r>
            <a:endParaRPr lang="en-US" sz="1600" b="1" dirty="0">
              <a:solidFill>
                <a:schemeClr val="tx1"/>
              </a:solidFill>
            </a:endParaRPr>
          </a:p>
        </p:txBody>
      </p:sp>
      <p:sp>
        <p:nvSpPr>
          <p:cNvPr id="33" name="Snip Single Corner Rectangle 32"/>
          <p:cNvSpPr/>
          <p:nvPr/>
        </p:nvSpPr>
        <p:spPr>
          <a:xfrm>
            <a:off x="6507163" y="3429000"/>
            <a:ext cx="1447800" cy="864096"/>
          </a:xfrm>
          <a:prstGeom prst="snip1Rect">
            <a:avLst>
              <a:gd name="adj" fmla="val 758"/>
            </a:avLst>
          </a:prstGeom>
          <a:solidFill>
            <a:srgbClr val="FF0000"/>
          </a:solidFill>
          <a:ln w="38100">
            <a:solidFill>
              <a:schemeClr val="tx1"/>
            </a:solidFill>
          </a:ln>
        </p:spPr>
        <p:style>
          <a:lnRef idx="1">
            <a:schemeClr val="dk1"/>
          </a:lnRef>
          <a:fillRef idx="3">
            <a:schemeClr val="dk1"/>
          </a:fillRef>
          <a:effectRef idx="2">
            <a:schemeClr val="dk1"/>
          </a:effectRef>
          <a:fontRef idx="minor">
            <a:schemeClr val="lt1"/>
          </a:fontRef>
        </p:style>
        <p:txBody>
          <a:bodyPr anchor="ctr"/>
          <a:lstStyle/>
          <a:p>
            <a:pPr algn="ctr" fontAlgn="auto">
              <a:spcBef>
                <a:spcPts val="0"/>
              </a:spcBef>
              <a:spcAft>
                <a:spcPts val="0"/>
              </a:spcAft>
              <a:defRPr/>
            </a:pPr>
            <a:r>
              <a:rPr lang="en-US" sz="1600" b="1" dirty="0" smtClean="0">
                <a:solidFill>
                  <a:schemeClr val="bg1"/>
                </a:solidFill>
              </a:rPr>
              <a:t>Handling Objection &amp;Closing</a:t>
            </a:r>
            <a:endParaRPr lang="en-US" sz="1600" b="1" dirty="0">
              <a:solidFill>
                <a:schemeClr val="bg1"/>
              </a:solidFill>
            </a:endParaRPr>
          </a:p>
        </p:txBody>
      </p:sp>
      <p:cxnSp>
        <p:nvCxnSpPr>
          <p:cNvPr id="26" name="Straight Connector 25"/>
          <p:cNvCxnSpPr/>
          <p:nvPr/>
        </p:nvCxnSpPr>
        <p:spPr>
          <a:xfrm>
            <a:off x="2455863" y="3124200"/>
            <a:ext cx="0" cy="2286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4056063" y="3124200"/>
            <a:ext cx="0" cy="2286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5656263" y="3124200"/>
            <a:ext cx="0" cy="2286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7256463" y="3124200"/>
            <a:ext cx="0" cy="22860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39" name="Snip Single Corner Rectangle 38"/>
          <p:cNvSpPr/>
          <p:nvPr/>
        </p:nvSpPr>
        <p:spPr>
          <a:xfrm>
            <a:off x="8018463" y="2209800"/>
            <a:ext cx="1125537" cy="838200"/>
          </a:xfrm>
          <a:prstGeom prst="snip1Rect">
            <a:avLst/>
          </a:prstGeom>
          <a:solidFill>
            <a:schemeClr val="bg1"/>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1200" b="1" dirty="0">
                <a:solidFill>
                  <a:schemeClr val="tx1"/>
                </a:solidFill>
              </a:rPr>
              <a:t>Satisfaction</a:t>
            </a:r>
          </a:p>
        </p:txBody>
      </p:sp>
      <p:sp>
        <p:nvSpPr>
          <p:cNvPr id="46" name="Oval 45"/>
          <p:cNvSpPr/>
          <p:nvPr/>
        </p:nvSpPr>
        <p:spPr>
          <a:xfrm>
            <a:off x="8839200" y="22860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Notched Right Arrow 46"/>
          <p:cNvSpPr/>
          <p:nvPr/>
        </p:nvSpPr>
        <p:spPr>
          <a:xfrm>
            <a:off x="7793038" y="2590800"/>
            <a:ext cx="304800" cy="152400"/>
          </a:xfrm>
          <a:prstGeom prst="notched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no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8867775" y="3506788"/>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Snip Single Corner Rectangle 40"/>
          <p:cNvSpPr/>
          <p:nvPr/>
        </p:nvSpPr>
        <p:spPr>
          <a:xfrm>
            <a:off x="8056563" y="3411538"/>
            <a:ext cx="1066800" cy="881558"/>
          </a:xfrm>
          <a:prstGeom prst="snip1Rect">
            <a:avLst>
              <a:gd name="adj" fmla="val 758"/>
            </a:avLst>
          </a:prstGeom>
          <a:solidFill>
            <a:schemeClr val="bg1"/>
          </a:solidFill>
          <a:ln w="38100">
            <a:solidFill>
              <a:schemeClr val="tx1"/>
            </a:solidFill>
          </a:ln>
        </p:spPr>
        <p:style>
          <a:lnRef idx="1">
            <a:schemeClr val="dk1"/>
          </a:lnRef>
          <a:fillRef idx="3">
            <a:schemeClr val="dk1"/>
          </a:fillRef>
          <a:effectRef idx="2">
            <a:schemeClr val="dk1"/>
          </a:effectRef>
          <a:fontRef idx="minor">
            <a:schemeClr val="lt1"/>
          </a:fontRef>
        </p:style>
        <p:txBody>
          <a:bodyPr anchor="ctr"/>
          <a:lstStyle/>
          <a:p>
            <a:pPr algn="ctr" fontAlgn="auto">
              <a:spcBef>
                <a:spcPts val="0"/>
              </a:spcBef>
              <a:spcAft>
                <a:spcPts val="0"/>
              </a:spcAft>
              <a:defRPr/>
            </a:pPr>
            <a:r>
              <a:rPr lang="id-ID" sz="1400" b="1" dirty="0">
                <a:solidFill>
                  <a:schemeClr val="tx1"/>
                </a:solidFill>
              </a:rPr>
              <a:t>Follow Up</a:t>
            </a:r>
            <a:endParaRPr lang="en-US" sz="1400" b="1" dirty="0">
              <a:solidFill>
                <a:schemeClr val="tx1"/>
              </a:solidFill>
            </a:endParaRPr>
          </a:p>
        </p:txBody>
      </p:sp>
      <p:cxnSp>
        <p:nvCxnSpPr>
          <p:cNvPr id="42" name="Straight Connector 41"/>
          <p:cNvCxnSpPr/>
          <p:nvPr/>
        </p:nvCxnSpPr>
        <p:spPr>
          <a:xfrm>
            <a:off x="8458200" y="3124200"/>
            <a:ext cx="0" cy="228600"/>
          </a:xfrm>
          <a:prstGeom prst="line">
            <a:avLst/>
          </a:prstGeom>
          <a:ln>
            <a:prstDash val="dash"/>
          </a:ln>
        </p:spPr>
        <p:style>
          <a:lnRef idx="2">
            <a:schemeClr val="dk1"/>
          </a:lnRef>
          <a:fillRef idx="0">
            <a:schemeClr val="dk1"/>
          </a:fillRef>
          <a:effectRef idx="1">
            <a:schemeClr val="dk1"/>
          </a:effectRef>
          <a:fontRef idx="minor">
            <a:schemeClr val="tx1"/>
          </a:fontRef>
        </p:style>
      </p:cxnSp>
    </p:spTree>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ChangeArrowheads="1"/>
          </p:cNvSpPr>
          <p:nvPr/>
        </p:nvSpPr>
        <p:spPr bwMode="auto">
          <a:xfrm>
            <a:off x="0" y="260648"/>
            <a:ext cx="9143999" cy="646331"/>
          </a:xfrm>
          <a:prstGeom prst="rect">
            <a:avLst/>
          </a:prstGeom>
          <a:noFill/>
          <a:ln w="9525">
            <a:noFill/>
            <a:miter lim="800000"/>
            <a:headEnd/>
            <a:tailEnd/>
          </a:ln>
        </p:spPr>
        <p:txBody>
          <a:bodyPr wrap="square">
            <a:spAutoFit/>
          </a:bodyPr>
          <a:lstStyle/>
          <a:p>
            <a:pPr algn="ctr"/>
            <a:r>
              <a:rPr lang="en-US" sz="3600" b="1" dirty="0" smtClean="0">
                <a:solidFill>
                  <a:srgbClr val="FF0000"/>
                </a:solidFill>
                <a:latin typeface="+mn-lt"/>
              </a:rPr>
              <a:t>Sales</a:t>
            </a:r>
            <a:r>
              <a:rPr lang="id-ID" sz="3600" b="1" dirty="0" smtClean="0">
                <a:solidFill>
                  <a:srgbClr val="00B0F0"/>
                </a:solidFill>
                <a:latin typeface="+mn-lt"/>
              </a:rPr>
              <a:t> </a:t>
            </a:r>
            <a:r>
              <a:rPr lang="en-US" sz="3600" b="1" dirty="0" smtClean="0">
                <a:latin typeface="+mn-lt"/>
              </a:rPr>
              <a:t>Funnel</a:t>
            </a:r>
            <a:endParaRPr lang="en-US" sz="3600" b="1" dirty="0">
              <a:latin typeface="+mn-lt"/>
            </a:endParaRPr>
          </a:p>
        </p:txBody>
      </p:sp>
      <p:sp>
        <p:nvSpPr>
          <p:cNvPr id="146436" name="TextBox 7"/>
          <p:cNvSpPr txBox="1">
            <a:spLocks noChangeArrowheads="1"/>
          </p:cNvSpPr>
          <p:nvPr/>
        </p:nvSpPr>
        <p:spPr bwMode="auto">
          <a:xfrm>
            <a:off x="213905" y="1351939"/>
            <a:ext cx="4114800" cy="4062651"/>
          </a:xfrm>
          <a:prstGeom prst="rect">
            <a:avLst/>
          </a:prstGeom>
          <a:noFill/>
          <a:ln w="9525">
            <a:noFill/>
            <a:miter lim="800000"/>
            <a:headEnd/>
            <a:tailEnd/>
          </a:ln>
        </p:spPr>
        <p:txBody>
          <a:bodyPr wrap="square">
            <a:spAutoFit/>
          </a:bodyPr>
          <a:lstStyle/>
          <a:p>
            <a:pPr algn="just">
              <a:lnSpc>
                <a:spcPct val="150000"/>
              </a:lnSpc>
            </a:pPr>
            <a:r>
              <a:rPr lang="en-US" sz="2800" b="1" dirty="0">
                <a:latin typeface="+mn-lt"/>
              </a:rPr>
              <a:t>Sales Funnel </a:t>
            </a:r>
            <a:r>
              <a:rPr lang="en-US" sz="1600" dirty="0" err="1">
                <a:latin typeface="+mn-lt"/>
              </a:rPr>
              <a:t>merupakan</a:t>
            </a:r>
            <a:r>
              <a:rPr lang="en-US" sz="1600" dirty="0">
                <a:latin typeface="+mn-lt"/>
              </a:rPr>
              <a:t> </a:t>
            </a:r>
            <a:r>
              <a:rPr lang="en-US" sz="1600" dirty="0" err="1">
                <a:latin typeface="+mn-lt"/>
              </a:rPr>
              <a:t>alat</a:t>
            </a:r>
            <a:r>
              <a:rPr lang="en-US" sz="1600" dirty="0">
                <a:latin typeface="+mn-lt"/>
              </a:rPr>
              <a:t> yang </a:t>
            </a:r>
            <a:r>
              <a:rPr lang="en-US" sz="1600" dirty="0" err="1">
                <a:latin typeface="+mn-lt"/>
              </a:rPr>
              <a:t>digunakan</a:t>
            </a:r>
            <a:r>
              <a:rPr lang="en-US" sz="1600" dirty="0">
                <a:latin typeface="+mn-lt"/>
              </a:rPr>
              <a:t> </a:t>
            </a:r>
            <a:r>
              <a:rPr lang="en-US" sz="1600" dirty="0" err="1">
                <a:latin typeface="+mn-lt"/>
              </a:rPr>
              <a:t>untuk</a:t>
            </a:r>
            <a:r>
              <a:rPr lang="en-US" sz="1600" dirty="0">
                <a:latin typeface="+mn-lt"/>
              </a:rPr>
              <a:t> </a:t>
            </a:r>
            <a:r>
              <a:rPr lang="en-US" sz="1600" dirty="0" err="1">
                <a:latin typeface="+mn-lt"/>
              </a:rPr>
              <a:t>membantu</a:t>
            </a:r>
            <a:r>
              <a:rPr lang="en-US" sz="1600" dirty="0">
                <a:latin typeface="+mn-lt"/>
              </a:rPr>
              <a:t> </a:t>
            </a:r>
            <a:r>
              <a:rPr lang="en-US" sz="1600" dirty="0" err="1">
                <a:latin typeface="+mn-lt"/>
              </a:rPr>
              <a:t>fokus</a:t>
            </a:r>
            <a:r>
              <a:rPr lang="en-US" sz="1600" dirty="0">
                <a:latin typeface="+mn-lt"/>
              </a:rPr>
              <a:t> salesmen </a:t>
            </a:r>
            <a:r>
              <a:rPr lang="en-US" sz="1600" dirty="0" err="1">
                <a:latin typeface="+mn-lt"/>
              </a:rPr>
              <a:t>dalam</a:t>
            </a:r>
            <a:r>
              <a:rPr lang="en-US" sz="1600" dirty="0">
                <a:latin typeface="+mn-lt"/>
              </a:rPr>
              <a:t> </a:t>
            </a:r>
            <a:r>
              <a:rPr lang="en-US" sz="1600" dirty="0" err="1">
                <a:latin typeface="+mn-lt"/>
              </a:rPr>
              <a:t>membantu</a:t>
            </a:r>
            <a:r>
              <a:rPr lang="en-US" sz="1600" dirty="0">
                <a:latin typeface="+mn-lt"/>
              </a:rPr>
              <a:t> </a:t>
            </a:r>
            <a:r>
              <a:rPr lang="en-US" sz="1600" dirty="0" err="1">
                <a:latin typeface="+mn-lt"/>
              </a:rPr>
              <a:t>mengatur</a:t>
            </a:r>
            <a:r>
              <a:rPr lang="en-US" sz="1600" dirty="0">
                <a:latin typeface="+mn-lt"/>
              </a:rPr>
              <a:t> </a:t>
            </a:r>
            <a:r>
              <a:rPr lang="en-US" sz="1600" dirty="0" err="1">
                <a:latin typeface="+mn-lt"/>
              </a:rPr>
              <a:t>penjualan</a:t>
            </a:r>
            <a:r>
              <a:rPr lang="en-US" sz="1600" dirty="0">
                <a:latin typeface="+mn-lt"/>
              </a:rPr>
              <a:t> (Selling Time), </a:t>
            </a:r>
            <a:r>
              <a:rPr lang="en-US" sz="1600" dirty="0" err="1">
                <a:latin typeface="+mn-lt"/>
              </a:rPr>
              <a:t>mengenai</a:t>
            </a:r>
            <a:r>
              <a:rPr lang="en-US" sz="1600" dirty="0">
                <a:latin typeface="+mn-lt"/>
              </a:rPr>
              <a:t> </a:t>
            </a:r>
            <a:r>
              <a:rPr lang="en-US" sz="1600" dirty="0" err="1">
                <a:latin typeface="+mn-lt"/>
              </a:rPr>
              <a:t>posisi</a:t>
            </a:r>
            <a:r>
              <a:rPr lang="en-US" sz="1600" dirty="0">
                <a:latin typeface="+mn-lt"/>
              </a:rPr>
              <a:t> </a:t>
            </a:r>
            <a:r>
              <a:rPr lang="en-US" sz="1600" dirty="0" err="1">
                <a:latin typeface="+mn-lt"/>
              </a:rPr>
              <a:t>anda</a:t>
            </a:r>
            <a:r>
              <a:rPr lang="en-US" sz="1600" dirty="0">
                <a:latin typeface="+mn-lt"/>
              </a:rPr>
              <a:t> </a:t>
            </a:r>
            <a:r>
              <a:rPr lang="en-US" sz="1600" dirty="0" err="1">
                <a:latin typeface="+mn-lt"/>
              </a:rPr>
              <a:t>di</a:t>
            </a:r>
            <a:r>
              <a:rPr lang="en-US" sz="1600" dirty="0">
                <a:latin typeface="+mn-lt"/>
              </a:rPr>
              <a:t> </a:t>
            </a:r>
            <a:r>
              <a:rPr lang="en-US" sz="1600" dirty="0" err="1">
                <a:latin typeface="+mn-lt"/>
              </a:rPr>
              <a:t>dalam</a:t>
            </a:r>
            <a:r>
              <a:rPr lang="en-US" sz="1600" dirty="0">
                <a:latin typeface="+mn-lt"/>
              </a:rPr>
              <a:t> </a:t>
            </a:r>
            <a:r>
              <a:rPr lang="en-US" sz="1600" dirty="0" err="1">
                <a:latin typeface="+mn-lt"/>
              </a:rPr>
              <a:t>proses</a:t>
            </a:r>
            <a:r>
              <a:rPr lang="en-US" sz="1600" dirty="0">
                <a:latin typeface="+mn-lt"/>
              </a:rPr>
              <a:t> </a:t>
            </a:r>
            <a:r>
              <a:rPr lang="en-US" sz="1600" dirty="0" err="1">
                <a:latin typeface="+mn-lt"/>
              </a:rPr>
              <a:t>penjualan</a:t>
            </a:r>
            <a:r>
              <a:rPr lang="en-US" sz="1600" dirty="0">
                <a:latin typeface="+mn-lt"/>
              </a:rPr>
              <a:t>, </a:t>
            </a:r>
            <a:r>
              <a:rPr lang="en-US" sz="1600" dirty="0" err="1">
                <a:latin typeface="+mn-lt"/>
              </a:rPr>
              <a:t>menelusuri</a:t>
            </a:r>
            <a:r>
              <a:rPr lang="en-US" sz="1600" dirty="0">
                <a:latin typeface="+mn-lt"/>
              </a:rPr>
              <a:t> </a:t>
            </a:r>
            <a:r>
              <a:rPr lang="en-US" sz="1600" dirty="0" err="1">
                <a:latin typeface="+mn-lt"/>
              </a:rPr>
              <a:t>satu</a:t>
            </a:r>
            <a:r>
              <a:rPr lang="en-US" sz="1600" dirty="0">
                <a:latin typeface="+mn-lt"/>
              </a:rPr>
              <a:t> </a:t>
            </a:r>
            <a:r>
              <a:rPr lang="en-US" sz="1600" dirty="0" err="1">
                <a:latin typeface="+mn-lt"/>
              </a:rPr>
              <a:t>tujuan</a:t>
            </a:r>
            <a:r>
              <a:rPr lang="en-US" sz="1600" dirty="0">
                <a:latin typeface="+mn-lt"/>
              </a:rPr>
              <a:t> </a:t>
            </a:r>
            <a:r>
              <a:rPr lang="en-US" sz="1600" dirty="0" err="1">
                <a:latin typeface="+mn-lt"/>
              </a:rPr>
              <a:t>penjualan</a:t>
            </a:r>
            <a:r>
              <a:rPr lang="en-US" sz="1600" dirty="0">
                <a:latin typeface="+mn-lt"/>
              </a:rPr>
              <a:t>, </a:t>
            </a:r>
            <a:r>
              <a:rPr lang="en-US" sz="1600" dirty="0" err="1">
                <a:latin typeface="+mn-lt"/>
              </a:rPr>
              <a:t>memprioritaskan</a:t>
            </a:r>
            <a:r>
              <a:rPr lang="en-US" sz="1600" dirty="0">
                <a:latin typeface="+mn-lt"/>
              </a:rPr>
              <a:t> </a:t>
            </a:r>
            <a:r>
              <a:rPr lang="en-US" sz="1600" dirty="0" err="1">
                <a:latin typeface="+mn-lt"/>
              </a:rPr>
              <a:t>satu</a:t>
            </a:r>
            <a:r>
              <a:rPr lang="en-US" sz="1600" dirty="0">
                <a:latin typeface="+mn-lt"/>
              </a:rPr>
              <a:t> </a:t>
            </a:r>
            <a:r>
              <a:rPr lang="en-US" sz="1600" dirty="0" err="1">
                <a:latin typeface="+mn-lt"/>
              </a:rPr>
              <a:t>aktivitas</a:t>
            </a:r>
            <a:r>
              <a:rPr lang="en-US" sz="1600" dirty="0">
                <a:latin typeface="+mn-lt"/>
              </a:rPr>
              <a:t> </a:t>
            </a:r>
            <a:r>
              <a:rPr lang="en-US" sz="1600" dirty="0" err="1">
                <a:latin typeface="+mn-lt"/>
              </a:rPr>
              <a:t>penjualan</a:t>
            </a:r>
            <a:r>
              <a:rPr lang="en-US" sz="1600" dirty="0">
                <a:latin typeface="+mn-lt"/>
              </a:rPr>
              <a:t>, </a:t>
            </a:r>
            <a:r>
              <a:rPr lang="en-US" sz="1600" dirty="0" err="1">
                <a:latin typeface="+mn-lt"/>
              </a:rPr>
              <a:t>serta</a:t>
            </a:r>
            <a:r>
              <a:rPr lang="en-US" sz="1600" dirty="0">
                <a:latin typeface="+mn-lt"/>
              </a:rPr>
              <a:t> </a:t>
            </a:r>
            <a:r>
              <a:rPr lang="en-US" sz="1600" dirty="0" err="1">
                <a:latin typeface="+mn-lt"/>
              </a:rPr>
              <a:t>menyeimbangkan</a:t>
            </a:r>
            <a:r>
              <a:rPr lang="en-US" sz="1600" dirty="0">
                <a:latin typeface="+mn-lt"/>
              </a:rPr>
              <a:t> step </a:t>
            </a:r>
            <a:r>
              <a:rPr lang="en-US" sz="1600" dirty="0" err="1">
                <a:latin typeface="+mn-lt"/>
              </a:rPr>
              <a:t>kegiatan</a:t>
            </a:r>
            <a:r>
              <a:rPr lang="en-US" sz="1600" dirty="0">
                <a:latin typeface="+mn-lt"/>
              </a:rPr>
              <a:t> </a:t>
            </a:r>
            <a:r>
              <a:rPr lang="en-US" sz="1600" dirty="0" err="1">
                <a:latin typeface="+mn-lt"/>
              </a:rPr>
              <a:t>penjualan</a:t>
            </a:r>
            <a:r>
              <a:rPr lang="en-US" sz="1600" dirty="0">
                <a:latin typeface="+mn-lt"/>
              </a:rPr>
              <a:t> (AIDAS Model)</a:t>
            </a:r>
          </a:p>
          <a:p>
            <a:pPr algn="just">
              <a:lnSpc>
                <a:spcPct val="150000"/>
              </a:lnSpc>
            </a:pPr>
            <a:endParaRPr lang="en-US" sz="1600" dirty="0">
              <a:latin typeface="+mn-lt"/>
            </a:endParaRPr>
          </a:p>
        </p:txBody>
      </p:sp>
      <p:sp>
        <p:nvSpPr>
          <p:cNvPr id="9" name="Flowchart: Process 8"/>
          <p:cNvSpPr/>
          <p:nvPr/>
        </p:nvSpPr>
        <p:spPr>
          <a:xfrm>
            <a:off x="228600" y="5181600"/>
            <a:ext cx="1447800" cy="533400"/>
          </a:xfrm>
          <a:prstGeom prst="flowChartProcess">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bg1"/>
                </a:solidFill>
              </a:rPr>
              <a:t>Unawareness</a:t>
            </a:r>
          </a:p>
        </p:txBody>
      </p:sp>
      <p:sp>
        <p:nvSpPr>
          <p:cNvPr id="10" name="Flowchart: Process 9"/>
          <p:cNvSpPr/>
          <p:nvPr/>
        </p:nvSpPr>
        <p:spPr>
          <a:xfrm>
            <a:off x="1852612" y="5181600"/>
            <a:ext cx="1347788" cy="533400"/>
          </a:xfrm>
          <a:prstGeom prst="flowChartProcess">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bg1"/>
                </a:solidFill>
              </a:rPr>
              <a:t>Awareness</a:t>
            </a:r>
          </a:p>
        </p:txBody>
      </p:sp>
      <p:sp>
        <p:nvSpPr>
          <p:cNvPr id="11" name="Flowchart: Process 10"/>
          <p:cNvSpPr/>
          <p:nvPr/>
        </p:nvSpPr>
        <p:spPr>
          <a:xfrm>
            <a:off x="3386138" y="5181600"/>
            <a:ext cx="1185862" cy="533400"/>
          </a:xfrm>
          <a:prstGeom prst="flowChartProcess">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bg1"/>
                </a:solidFill>
              </a:rPr>
              <a:t>Interest</a:t>
            </a:r>
          </a:p>
        </p:txBody>
      </p:sp>
      <p:sp>
        <p:nvSpPr>
          <p:cNvPr id="12" name="Flowchart: Process 11"/>
          <p:cNvSpPr/>
          <p:nvPr/>
        </p:nvSpPr>
        <p:spPr>
          <a:xfrm>
            <a:off x="4800600" y="5181600"/>
            <a:ext cx="1295400" cy="533400"/>
          </a:xfrm>
          <a:prstGeom prst="flowChartProcess">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bg1"/>
                </a:solidFill>
              </a:rPr>
              <a:t>Desire</a:t>
            </a:r>
          </a:p>
        </p:txBody>
      </p:sp>
      <p:sp>
        <p:nvSpPr>
          <p:cNvPr id="13" name="Flowchart: Process 12"/>
          <p:cNvSpPr/>
          <p:nvPr/>
        </p:nvSpPr>
        <p:spPr>
          <a:xfrm>
            <a:off x="6248400" y="5181600"/>
            <a:ext cx="1295400" cy="533400"/>
          </a:xfrm>
          <a:prstGeom prst="flowChartProcess">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bg1"/>
                </a:solidFill>
              </a:rPr>
              <a:t>Action</a:t>
            </a:r>
          </a:p>
        </p:txBody>
      </p:sp>
      <p:sp>
        <p:nvSpPr>
          <p:cNvPr id="14" name="Flowchart: Process 13"/>
          <p:cNvSpPr/>
          <p:nvPr/>
        </p:nvSpPr>
        <p:spPr>
          <a:xfrm>
            <a:off x="7696200" y="5181600"/>
            <a:ext cx="1295400" cy="533400"/>
          </a:xfrm>
          <a:prstGeom prst="flowChartProcess">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bg1"/>
                </a:solidFill>
              </a:rPr>
              <a:t>Satisfaction</a:t>
            </a:r>
          </a:p>
        </p:txBody>
      </p:sp>
      <p:pic>
        <p:nvPicPr>
          <p:cNvPr id="16" name="Picture 2" descr="http://billbelew.com/wp-content/uploads/2013/01/aida-sales-funnel.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96591" y="871210"/>
            <a:ext cx="4762500" cy="4762500"/>
          </a:xfrm>
          <a:prstGeom prst="rect">
            <a:avLst/>
          </a:prstGeom>
          <a:noFill/>
        </p:spPr>
      </p:pic>
    </p:spTree>
    <p:extLst>
      <p:ext uri="{BB962C8B-B14F-4D97-AF65-F5344CB8AC3E}">
        <p14:creationId xmlns="" xmlns:p14="http://schemas.microsoft.com/office/powerpoint/2010/main" val="103617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idx="4294967295"/>
          </p:nvPr>
        </p:nvSpPr>
        <p:spPr bwMode="auto">
          <a:xfrm>
            <a:off x="0" y="274638"/>
            <a:ext cx="9144000" cy="634082"/>
          </a:xfrm>
          <a:prstGeom prst="rect">
            <a:avLst/>
          </a:prstGeom>
          <a:ln>
            <a:miter lim="800000"/>
            <a:headEnd/>
            <a:tailEnd/>
          </a:ln>
        </p:spPr>
        <p:txBody>
          <a:bodyPr anchor="ctr"/>
          <a:lstStyle/>
          <a:p>
            <a:pPr>
              <a:defRPr/>
            </a:pPr>
            <a:r>
              <a:rPr lang="en-US" sz="3600" b="1" dirty="0" smtClean="0">
                <a:solidFill>
                  <a:srgbClr val="FF0000"/>
                </a:solidFill>
                <a:effectLst>
                  <a:outerShdw blurRad="38100" dist="38100" dir="2700000" algn="tl">
                    <a:srgbClr val="C0C0C0"/>
                  </a:outerShdw>
                </a:effectLst>
              </a:rPr>
              <a:t>AIDA </a:t>
            </a:r>
            <a:r>
              <a:rPr lang="en-US" sz="3600" b="1" dirty="0" smtClean="0">
                <a:solidFill>
                  <a:schemeClr val="bg1">
                    <a:lumMod val="50000"/>
                  </a:schemeClr>
                </a:solidFill>
                <a:effectLst>
                  <a:outerShdw blurRad="38100" dist="38100" dir="2700000" algn="tl">
                    <a:srgbClr val="C0C0C0"/>
                  </a:outerShdw>
                </a:effectLst>
              </a:rPr>
              <a:t>Sales</a:t>
            </a:r>
            <a:r>
              <a:rPr lang="en-US" sz="3600" b="1" dirty="0" smtClean="0">
                <a:effectLst>
                  <a:outerShdw blurRad="38100" dist="38100" dir="2700000" algn="tl">
                    <a:srgbClr val="C0C0C0"/>
                  </a:outerShdw>
                </a:effectLst>
              </a:rPr>
              <a:t> </a:t>
            </a:r>
            <a:r>
              <a:rPr lang="en-US" sz="3600" b="1" dirty="0">
                <a:solidFill>
                  <a:schemeClr val="tx1"/>
                </a:solidFill>
                <a:effectLst>
                  <a:outerShdw blurRad="38100" dist="38100" dir="2700000" algn="tl">
                    <a:srgbClr val="C0C0C0"/>
                  </a:outerShdw>
                </a:effectLst>
              </a:rPr>
              <a:t>Evaluation</a:t>
            </a:r>
          </a:p>
        </p:txBody>
      </p:sp>
      <p:sp>
        <p:nvSpPr>
          <p:cNvPr id="35843" name="Rectangle 3"/>
          <p:cNvSpPr>
            <a:spLocks noGrp="1" noChangeArrowheads="1"/>
          </p:cNvSpPr>
          <p:nvPr>
            <p:ph type="body" idx="4294967295"/>
          </p:nvPr>
        </p:nvSpPr>
        <p:spPr bwMode="auto">
          <a:xfrm>
            <a:off x="76200" y="1295400"/>
            <a:ext cx="8915400" cy="914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80000"/>
              </a:lnSpc>
              <a:buNone/>
            </a:pPr>
            <a:r>
              <a:rPr lang="en-US" sz="2000" b="1" dirty="0" smtClean="0"/>
              <a:t>Sales Funneling by Prospect</a:t>
            </a:r>
          </a:p>
          <a:p>
            <a:pPr marL="540000" lvl="1">
              <a:lnSpc>
                <a:spcPct val="80000"/>
              </a:lnSpc>
            </a:pPr>
            <a:r>
              <a:rPr lang="en-US" sz="1800" dirty="0" smtClean="0"/>
              <a:t>Salespeople 	: </a:t>
            </a:r>
            <a:r>
              <a:rPr lang="id-ID" sz="1800" dirty="0" smtClean="0"/>
              <a:t>Widha</a:t>
            </a:r>
            <a:endParaRPr lang="en-US" sz="1800" dirty="0" smtClean="0"/>
          </a:p>
          <a:p>
            <a:pPr marL="540000" lvl="1">
              <a:lnSpc>
                <a:spcPct val="80000"/>
              </a:lnSpc>
            </a:pPr>
            <a:r>
              <a:rPr lang="en-US" sz="1800" dirty="0" smtClean="0"/>
              <a:t>Territory		: </a:t>
            </a:r>
            <a:r>
              <a:rPr lang="id-ID" sz="1800" dirty="0" smtClean="0"/>
              <a:t>Buah Batu</a:t>
            </a:r>
            <a:endParaRPr lang="en-US" sz="1800" dirty="0" smtClean="0"/>
          </a:p>
        </p:txBody>
      </p:sp>
      <p:graphicFrame>
        <p:nvGraphicFramePr>
          <p:cNvPr id="102" name="Table 101"/>
          <p:cNvGraphicFramePr>
            <a:graphicFrameLocks noGrp="1"/>
          </p:cNvGraphicFramePr>
          <p:nvPr/>
        </p:nvGraphicFramePr>
        <p:xfrm>
          <a:off x="107504" y="2708920"/>
          <a:ext cx="8964486" cy="3230880"/>
        </p:xfrm>
        <a:graphic>
          <a:graphicData uri="http://schemas.openxmlformats.org/drawingml/2006/table">
            <a:tbl>
              <a:tblPr firstRow="1" bandRow="1">
                <a:tableStyleId>{5C22544A-7EE6-4342-B048-85BDC9FD1C3A}</a:tableStyleId>
              </a:tblPr>
              <a:tblGrid>
                <a:gridCol w="996054"/>
                <a:gridCol w="996054"/>
                <a:gridCol w="1104236"/>
                <a:gridCol w="887872"/>
                <a:gridCol w="996054"/>
                <a:gridCol w="996054"/>
                <a:gridCol w="996054"/>
                <a:gridCol w="996054"/>
                <a:gridCol w="996054"/>
              </a:tblGrid>
              <a:tr h="370840">
                <a:tc>
                  <a:txBody>
                    <a:bodyPr/>
                    <a:lstStyle/>
                    <a:p>
                      <a:pPr algn="ctr"/>
                      <a:r>
                        <a:rPr lang="en-US" sz="1300" b="1" dirty="0" smtClean="0"/>
                        <a:t>Prospect</a:t>
                      </a:r>
                      <a:endParaRPr lang="id-ID" sz="1300"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300" b="1" dirty="0" smtClean="0"/>
                        <a:t>Sub </a:t>
                      </a:r>
                      <a:r>
                        <a:rPr lang="en-US" sz="1300" b="1" dirty="0" err="1" smtClean="0"/>
                        <a:t>Teritory</a:t>
                      </a:r>
                      <a:endParaRPr lang="id-ID" sz="1300"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300" b="1" dirty="0" smtClean="0"/>
                        <a:t>Unaware (Approach)</a:t>
                      </a:r>
                      <a:endParaRPr lang="id-ID" sz="1300"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300" b="1" dirty="0" smtClean="0"/>
                        <a:t>Aware</a:t>
                      </a:r>
                      <a:endParaRPr lang="id-ID" sz="1300"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300" b="1" dirty="0" smtClean="0"/>
                        <a:t>Interest</a:t>
                      </a:r>
                      <a:endParaRPr lang="id-ID" sz="1300"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300" b="1" dirty="0" smtClean="0"/>
                        <a:t>Desire</a:t>
                      </a:r>
                      <a:endParaRPr lang="id-ID" sz="1300"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300" b="1" dirty="0" smtClean="0"/>
                        <a:t>Action</a:t>
                      </a:r>
                      <a:endParaRPr lang="id-ID" sz="1300"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300" b="1" dirty="0" smtClean="0"/>
                        <a:t>Follow</a:t>
                      </a:r>
                      <a:r>
                        <a:rPr lang="en-US" sz="1300" b="1" baseline="0" dirty="0" smtClean="0"/>
                        <a:t> Up</a:t>
                      </a:r>
                      <a:endParaRPr lang="id-ID" sz="1300"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300" b="1" dirty="0" smtClean="0"/>
                        <a:t>Issue</a:t>
                      </a:r>
                      <a:endParaRPr lang="id-ID" sz="1300" b="1" dirty="0"/>
                    </a:p>
                  </a:txBody>
                  <a:tcPr anchor="ctr">
                    <a:lnB w="12700" cap="flat" cmpd="sng" algn="ctr">
                      <a:solidFill>
                        <a:srgbClr val="FF0000"/>
                      </a:solidFill>
                      <a:prstDash val="solid"/>
                      <a:round/>
                      <a:headEnd type="none" w="med" len="med"/>
                      <a:tailEnd type="none" w="med" len="med"/>
                    </a:lnB>
                    <a:solidFill>
                      <a:srgbClr val="FF0000"/>
                    </a:solidFill>
                  </a:tcPr>
                </a:tc>
              </a:tr>
              <a:tr h="370840">
                <a:tc>
                  <a:txBody>
                    <a:bodyPr/>
                    <a:lstStyle/>
                    <a:p>
                      <a:pPr algn="ctr"/>
                      <a:r>
                        <a:rPr lang="en-US" sz="1400" dirty="0" smtClean="0"/>
                        <a:t>R</a:t>
                      </a:r>
                      <a:r>
                        <a:rPr lang="id-ID" sz="1400" dirty="0" smtClean="0"/>
                        <a:t>iharso</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B</a:t>
                      </a:r>
                      <a:r>
                        <a:rPr lang="en-US" sz="1400" baseline="0" dirty="0" smtClean="0"/>
                        <a:t> – 1</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Des</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70840">
                <a:tc>
                  <a:txBody>
                    <a:bodyPr/>
                    <a:lstStyle/>
                    <a:p>
                      <a:pPr algn="ctr"/>
                      <a:r>
                        <a:rPr lang="id-ID" sz="1400" dirty="0" smtClean="0"/>
                        <a:t>Mustakim</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B – 2</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9 Oct</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70840">
                <a:tc>
                  <a:txBody>
                    <a:bodyPr/>
                    <a:lstStyle/>
                    <a:p>
                      <a:pPr algn="ctr"/>
                      <a:r>
                        <a:rPr lang="en-US" sz="1400" dirty="0" smtClean="0"/>
                        <a:t>A</a:t>
                      </a:r>
                      <a:r>
                        <a:rPr lang="id-ID" sz="1400" dirty="0" smtClean="0"/>
                        <a:t>fif</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B – 1</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29 Sept</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70840">
                <a:tc>
                  <a:txBody>
                    <a:bodyPr/>
                    <a:lstStyle/>
                    <a:p>
                      <a:pPr algn="ctr"/>
                      <a:r>
                        <a:rPr lang="id-ID" sz="1400" dirty="0" smtClean="0"/>
                        <a:t>Didik</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B – 3</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Des</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70840">
                <a:tc>
                  <a:txBody>
                    <a:bodyPr/>
                    <a:lstStyle/>
                    <a:p>
                      <a:pPr algn="ctr"/>
                      <a:r>
                        <a:rPr lang="en-US" sz="1400" dirty="0" smtClean="0"/>
                        <a:t>A</a:t>
                      </a:r>
                      <a:r>
                        <a:rPr lang="id-ID" sz="1400" dirty="0" smtClean="0"/>
                        <a:t>rif Swa</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B</a:t>
                      </a:r>
                      <a:r>
                        <a:rPr lang="en-US" sz="1400" baseline="0" dirty="0" smtClean="0"/>
                        <a:t> – 4</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1 Oct</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Tanya </a:t>
                      </a:r>
                      <a:r>
                        <a:rPr lang="en-US" sz="1400" dirty="0" err="1" smtClean="0"/>
                        <a:t>Teman</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70840">
                <a:tc>
                  <a:txBody>
                    <a:bodyPr/>
                    <a:lstStyle/>
                    <a:p>
                      <a:pPr algn="ctr"/>
                      <a:r>
                        <a:rPr lang="en-US" sz="1400" dirty="0" smtClean="0"/>
                        <a:t>Mari</a:t>
                      </a:r>
                      <a:r>
                        <a:rPr lang="id-ID" sz="1400" dirty="0" smtClean="0"/>
                        <a:t>o</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B</a:t>
                      </a:r>
                      <a:r>
                        <a:rPr lang="en-US" sz="1400" baseline="0" dirty="0" smtClean="0"/>
                        <a:t> – 1</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11 Nov</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70840">
                <a:tc>
                  <a:txBody>
                    <a:bodyPr/>
                    <a:lstStyle/>
                    <a:p>
                      <a:pPr algn="ctr"/>
                      <a:r>
                        <a:rPr lang="en-US" sz="1400" dirty="0" smtClean="0"/>
                        <a:t>F</a:t>
                      </a:r>
                      <a:r>
                        <a:rPr lang="id-ID" sz="1400" dirty="0" smtClean="0"/>
                        <a:t>adjrul</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B - 3</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14 Nov</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3409218838"/>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3275856" y="1412776"/>
            <a:ext cx="2225824" cy="769441"/>
          </a:xfrm>
          <a:prstGeom prst="rect">
            <a:avLst/>
          </a:prstGeom>
          <a:noFill/>
          <a:ln w="9525">
            <a:noFill/>
            <a:miter lim="800000"/>
            <a:headEnd/>
            <a:tailEnd/>
          </a:ln>
        </p:spPr>
        <p:txBody>
          <a:bodyPr wrap="square">
            <a:spAutoFit/>
          </a:bodyPr>
          <a:lstStyle/>
          <a:p>
            <a:pPr algn="ctr">
              <a:defRPr/>
            </a:pPr>
            <a:r>
              <a:rPr lang="en-US" sz="4400" b="1" dirty="0">
                <a:effectLst>
                  <a:outerShdw blurRad="38100" dist="38100" dir="2700000" algn="tl">
                    <a:srgbClr val="000000">
                      <a:alpha val="43137"/>
                    </a:srgbClr>
                  </a:outerShdw>
                </a:effectLst>
                <a:latin typeface="+mn-lt"/>
                <a:cs typeface="Arial" charset="0"/>
              </a:rPr>
              <a:t>MODUL </a:t>
            </a:r>
          </a:p>
        </p:txBody>
      </p:sp>
      <p:sp>
        <p:nvSpPr>
          <p:cNvPr id="4" name="Rectangle 3"/>
          <p:cNvSpPr/>
          <p:nvPr/>
        </p:nvSpPr>
        <p:spPr>
          <a:xfrm>
            <a:off x="423340" y="2110209"/>
            <a:ext cx="8253116" cy="2339102"/>
          </a:xfrm>
          <a:prstGeom prst="rect">
            <a:avLst/>
          </a:prstGeom>
          <a:noFill/>
          <a:ln>
            <a:noFill/>
          </a:ln>
        </p:spPr>
        <p:txBody>
          <a:bodyPr wrap="square">
            <a:spAutoFit/>
          </a:bodyPr>
          <a:lstStyle/>
          <a:p>
            <a:pPr algn="ctr" fontAlgn="auto">
              <a:spcBef>
                <a:spcPts val="0"/>
              </a:spcBef>
              <a:spcAft>
                <a:spcPts val="0"/>
              </a:spcAft>
              <a:defRPr/>
            </a:pPr>
            <a:r>
              <a:rPr lang="en-US" sz="5400" b="1" dirty="0">
                <a:solidFill>
                  <a:srgbClr val="FF0000"/>
                </a:solidFill>
                <a:effectLst>
                  <a:outerShdw blurRad="38100" dist="38100" dir="2700000" algn="tl">
                    <a:srgbClr val="000000">
                      <a:alpha val="43137"/>
                    </a:srgbClr>
                  </a:outerShdw>
                </a:effectLst>
                <a:latin typeface="+mn-lt"/>
                <a:cs typeface="+mn-cs"/>
              </a:rPr>
              <a:t>BASIC</a:t>
            </a:r>
            <a:r>
              <a:rPr lang="en-US" sz="5400" b="1" cap="all" dirty="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 </a:t>
            </a:r>
            <a:r>
              <a:rPr lang="en-US" sz="5400" b="1" dirty="0" smtClean="0">
                <a:effectLst>
                  <a:outerShdw blurRad="38100" dist="38100" dir="2700000" algn="tl">
                    <a:srgbClr val="000000">
                      <a:alpha val="43137"/>
                    </a:srgbClr>
                  </a:outerShdw>
                </a:effectLst>
                <a:latin typeface="+mn-lt"/>
                <a:cs typeface="+mn-cs"/>
              </a:rPr>
              <a:t>SELLING</a:t>
            </a:r>
          </a:p>
          <a:p>
            <a:pPr algn="just" fontAlgn="auto">
              <a:spcBef>
                <a:spcPts val="0"/>
              </a:spcBef>
              <a:spcAft>
                <a:spcPts val="0"/>
              </a:spcAft>
              <a:defRPr/>
            </a:pPr>
            <a:endParaRPr lang="en-US" sz="2800" b="1" cap="all" dirty="0" smtClean="0">
              <a:ln w="9000" cmpd="sng">
                <a:noFill/>
                <a:prstDash val="solid"/>
              </a:ln>
              <a:solidFill>
                <a:srgbClr val="00B0F0"/>
              </a:solidFill>
              <a:effectLst>
                <a:reflection blurRad="12700" stA="28000" endPos="45000" dist="1000" dir="5400000" sy="-100000" algn="bl" rotWithShape="0"/>
              </a:effectLst>
              <a:latin typeface="+mn-lt"/>
              <a:cs typeface="+mn-cs"/>
            </a:endParaRPr>
          </a:p>
          <a:p>
            <a:pPr marL="1980000" indent="-514350" algn="just" fontAlgn="auto">
              <a:spcBef>
                <a:spcPts val="0"/>
              </a:spcBef>
              <a:spcAft>
                <a:spcPts val="0"/>
              </a:spcAft>
              <a:buFont typeface="+mj-lt"/>
              <a:buAutoNum type="arabicPeriod"/>
              <a:defRPr/>
            </a:pPr>
            <a:r>
              <a:rPr lang="en-US" sz="3200" b="1" dirty="0" smtClean="0">
                <a:ln w="9000" cmpd="sng">
                  <a:noFill/>
                  <a:prstDash val="solid"/>
                </a:ln>
                <a:effectLst>
                  <a:reflection blurRad="12700" stA="28000" endPos="45000" dist="1000" dir="5400000" sy="-100000" algn="bl" rotWithShape="0"/>
                </a:effectLst>
                <a:latin typeface="+mn-lt"/>
                <a:cs typeface="+mn-cs"/>
              </a:rPr>
              <a:t>Buying Motives</a:t>
            </a:r>
            <a:endParaRPr lang="en-US" sz="3200" b="1" cap="all" dirty="0" smtClean="0">
              <a:ln w="9000" cmpd="sng">
                <a:noFill/>
                <a:prstDash val="solid"/>
              </a:ln>
              <a:effectLst>
                <a:reflection blurRad="12700" stA="28000" endPos="45000" dist="1000" dir="5400000" sy="-100000" algn="bl" rotWithShape="0"/>
              </a:effectLst>
              <a:latin typeface="+mn-lt"/>
              <a:cs typeface="+mn-cs"/>
            </a:endParaRPr>
          </a:p>
          <a:p>
            <a:pPr marL="1980000" indent="-514350" algn="just" fontAlgn="auto">
              <a:spcBef>
                <a:spcPts val="0"/>
              </a:spcBef>
              <a:spcAft>
                <a:spcPts val="0"/>
              </a:spcAft>
              <a:buFont typeface="+mj-lt"/>
              <a:buAutoNum type="arabicPeriod"/>
              <a:defRPr/>
            </a:pPr>
            <a:r>
              <a:rPr lang="en-US" sz="3200" b="1" dirty="0" smtClean="0">
                <a:ln w="9000" cmpd="sng">
                  <a:noFill/>
                  <a:prstDash val="solid"/>
                </a:ln>
                <a:effectLst>
                  <a:reflection blurRad="12700" stA="28000" endPos="45000" dist="1000" dir="5400000" sy="-100000" algn="bl" rotWithShape="0"/>
                </a:effectLst>
                <a:latin typeface="+mn-lt"/>
                <a:cs typeface="+mn-cs"/>
              </a:rPr>
              <a:t>Selling &amp; Buying Process</a:t>
            </a:r>
            <a:endParaRPr lang="en-US" sz="3200" b="1" cap="all" dirty="0">
              <a:ln w="9000" cmpd="sng">
                <a:noFill/>
                <a:prstDash val="solid"/>
              </a:ln>
              <a:effectLst>
                <a:reflection blurRad="12700" stA="28000" endPos="45000" dist="1000" dir="5400000" sy="-100000" algn="bl" rotWithShape="0"/>
              </a:effectLst>
              <a:latin typeface="+mn-lt"/>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idx="4294967295"/>
          </p:nvPr>
        </p:nvSpPr>
        <p:spPr bwMode="auto">
          <a:xfrm>
            <a:off x="0" y="188640"/>
            <a:ext cx="9144000" cy="850106"/>
          </a:xfrm>
          <a:prstGeom prst="rect">
            <a:avLst/>
          </a:prstGeom>
          <a:ln>
            <a:miter lim="800000"/>
            <a:headEnd/>
            <a:tailEnd/>
          </a:ln>
        </p:spPr>
        <p:txBody>
          <a:bodyPr anchor="ctr"/>
          <a:lstStyle/>
          <a:p>
            <a:pPr>
              <a:defRPr/>
            </a:pPr>
            <a:r>
              <a:rPr lang="en-US" sz="3600" b="1" dirty="0" err="1">
                <a:solidFill>
                  <a:srgbClr val="FF0000"/>
                </a:solidFill>
                <a:effectLst>
                  <a:outerShdw blurRad="38100" dist="38100" dir="2700000" algn="tl">
                    <a:srgbClr val="C0C0C0"/>
                  </a:outerShdw>
                </a:effectLst>
              </a:rPr>
              <a:t>Salesforce</a:t>
            </a:r>
            <a:r>
              <a:rPr lang="en-US" sz="3600" b="1" dirty="0">
                <a:effectLst>
                  <a:outerShdw blurRad="38100" dist="38100" dir="2700000" algn="tl">
                    <a:srgbClr val="C0C0C0"/>
                  </a:outerShdw>
                </a:effectLst>
              </a:rPr>
              <a:t> </a:t>
            </a:r>
            <a:r>
              <a:rPr lang="en-US" sz="3600" b="1" dirty="0">
                <a:solidFill>
                  <a:schemeClr val="bg1">
                    <a:lumMod val="50000"/>
                  </a:schemeClr>
                </a:solidFill>
                <a:effectLst>
                  <a:outerShdw blurRad="38100" dist="38100" dir="2700000" algn="tl">
                    <a:srgbClr val="C0C0C0"/>
                  </a:outerShdw>
                </a:effectLst>
              </a:rPr>
              <a:t>Evaluation</a:t>
            </a:r>
            <a:r>
              <a:rPr lang="en-US" sz="3600" b="1" dirty="0">
                <a:effectLst>
                  <a:outerShdw blurRad="38100" dist="38100" dir="2700000" algn="tl">
                    <a:srgbClr val="C0C0C0"/>
                  </a:outerShdw>
                </a:effectLst>
              </a:rPr>
              <a:t> </a:t>
            </a:r>
            <a:r>
              <a:rPr lang="en-US" sz="3600" b="1" dirty="0">
                <a:solidFill>
                  <a:schemeClr val="tx1"/>
                </a:solidFill>
                <a:effectLst>
                  <a:outerShdw blurRad="38100" dist="38100" dir="2700000" algn="tl">
                    <a:srgbClr val="C0C0C0"/>
                  </a:outerShdw>
                </a:effectLst>
              </a:rPr>
              <a:t>Matrix</a:t>
            </a:r>
            <a:endParaRPr lang="en-US" sz="2800" b="1" dirty="0">
              <a:solidFill>
                <a:schemeClr val="tx1"/>
              </a:solidFill>
              <a:effectLst>
                <a:outerShdw blurRad="38100" dist="38100" dir="2700000" algn="tl">
                  <a:srgbClr val="C0C0C0"/>
                </a:outerShdw>
              </a:effectLst>
            </a:endParaRPr>
          </a:p>
        </p:txBody>
      </p:sp>
      <p:sp>
        <p:nvSpPr>
          <p:cNvPr id="36867" name="Rectangle 3"/>
          <p:cNvSpPr>
            <a:spLocks noGrp="1" noChangeArrowheads="1"/>
          </p:cNvSpPr>
          <p:nvPr>
            <p:ph type="body" idx="4294967295"/>
          </p:nvPr>
        </p:nvSpPr>
        <p:spPr bwMode="auto">
          <a:xfrm>
            <a:off x="76200" y="1295400"/>
            <a:ext cx="7772400" cy="381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80000"/>
              </a:lnSpc>
            </a:pPr>
            <a:r>
              <a:rPr lang="en-US" sz="2000" b="1" dirty="0" smtClean="0"/>
              <a:t>Sales Funneling by Salespeople</a:t>
            </a:r>
          </a:p>
        </p:txBody>
      </p:sp>
      <p:graphicFrame>
        <p:nvGraphicFramePr>
          <p:cNvPr id="94" name="Table 93"/>
          <p:cNvGraphicFramePr>
            <a:graphicFrameLocks noGrp="1"/>
          </p:cNvGraphicFramePr>
          <p:nvPr/>
        </p:nvGraphicFramePr>
        <p:xfrm>
          <a:off x="467544" y="2060849"/>
          <a:ext cx="8208912" cy="3384375"/>
        </p:xfrm>
        <a:graphic>
          <a:graphicData uri="http://schemas.openxmlformats.org/drawingml/2006/table">
            <a:tbl>
              <a:tblPr firstRow="1" bandRow="1">
                <a:tableStyleId>{5C22544A-7EE6-4342-B048-85BDC9FD1C3A}</a:tableStyleId>
              </a:tblPr>
              <a:tblGrid>
                <a:gridCol w="1114743"/>
                <a:gridCol w="1030605"/>
                <a:gridCol w="1023004"/>
                <a:gridCol w="678625"/>
                <a:gridCol w="775017"/>
                <a:gridCol w="689293"/>
                <a:gridCol w="700405"/>
                <a:gridCol w="957580"/>
                <a:gridCol w="1239640"/>
              </a:tblGrid>
              <a:tr h="676875">
                <a:tc>
                  <a:txBody>
                    <a:bodyPr/>
                    <a:lstStyle/>
                    <a:p>
                      <a:pPr algn="ctr"/>
                      <a:r>
                        <a:rPr lang="en-US" sz="1200" dirty="0" smtClean="0"/>
                        <a:t>Salespeople</a:t>
                      </a:r>
                      <a:endParaRPr lang="id-ID" sz="12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200" dirty="0" smtClean="0"/>
                        <a:t>Territory</a:t>
                      </a:r>
                      <a:endParaRPr lang="id-ID" sz="12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200" dirty="0" smtClean="0"/>
                        <a:t>Unaware (Approach)</a:t>
                      </a:r>
                      <a:endParaRPr lang="id-ID" sz="12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200" dirty="0" smtClean="0"/>
                        <a:t>Aware</a:t>
                      </a:r>
                      <a:endParaRPr lang="id-ID" sz="12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200" dirty="0" smtClean="0"/>
                        <a:t>Interest</a:t>
                      </a:r>
                      <a:endParaRPr lang="id-ID" sz="12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200" dirty="0" smtClean="0"/>
                        <a:t>Desire</a:t>
                      </a:r>
                      <a:endParaRPr lang="id-ID" sz="12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200" dirty="0" smtClean="0"/>
                        <a:t>Action</a:t>
                      </a:r>
                      <a:endParaRPr lang="id-ID" sz="12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200" dirty="0" smtClean="0"/>
                        <a:t>Follow Up</a:t>
                      </a:r>
                      <a:endParaRPr lang="id-ID" sz="1200"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sz="1200" dirty="0" smtClean="0"/>
                        <a:t>Development Program</a:t>
                      </a:r>
                      <a:endParaRPr lang="id-ID" sz="1200" dirty="0"/>
                    </a:p>
                  </a:txBody>
                  <a:tcPr anchor="ctr">
                    <a:lnB w="12700" cap="flat" cmpd="sng" algn="ctr">
                      <a:solidFill>
                        <a:srgbClr val="FF0000"/>
                      </a:solidFill>
                      <a:prstDash val="solid"/>
                      <a:round/>
                      <a:headEnd type="none" w="med" len="med"/>
                      <a:tailEnd type="none" w="med" len="med"/>
                    </a:lnB>
                    <a:solidFill>
                      <a:srgbClr val="FF0000"/>
                    </a:solidFill>
                  </a:tcPr>
                </a:tc>
              </a:tr>
              <a:tr h="676875">
                <a:tc>
                  <a:txBody>
                    <a:bodyPr/>
                    <a:lstStyle/>
                    <a:p>
                      <a:pPr algn="ctr"/>
                      <a:r>
                        <a:rPr lang="id-ID" sz="1400" dirty="0" smtClean="0"/>
                        <a:t>Dana</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id-ID" sz="1400" dirty="0" smtClean="0"/>
                        <a:t>Gading</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50</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10</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2</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1</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Sup,</a:t>
                      </a:r>
                      <a:r>
                        <a:rPr lang="en-US" sz="1400" baseline="0" dirty="0" smtClean="0"/>
                        <a:t> </a:t>
                      </a:r>
                      <a:r>
                        <a:rPr lang="en-US" sz="1400" baseline="0" dirty="0" err="1" smtClean="0"/>
                        <a:t>Clo</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676875">
                <a:tc>
                  <a:txBody>
                    <a:bodyPr/>
                    <a:lstStyle/>
                    <a:p>
                      <a:pPr algn="ctr"/>
                      <a:r>
                        <a:rPr lang="id-ID" sz="1400" dirty="0" smtClean="0"/>
                        <a:t>Afif</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id-ID" sz="1400" dirty="0" smtClean="0"/>
                        <a:t>Sunter</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5</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4</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4</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3</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1</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1</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400" dirty="0" smtClean="0"/>
                        <a:t>Approach</a:t>
                      </a: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676875">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676875">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id-ID" sz="1400"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3288657940"/>
      </p:ext>
    </p:extLst>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3897717612"/>
              </p:ext>
            </p:extLst>
          </p:nvPr>
        </p:nvGraphicFramePr>
        <p:xfrm>
          <a:off x="19239" y="1955800"/>
          <a:ext cx="5181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843" name="TextBox 4"/>
          <p:cNvSpPr txBox="1">
            <a:spLocks noChangeArrowheads="1"/>
          </p:cNvSpPr>
          <p:nvPr/>
        </p:nvSpPr>
        <p:spPr bwMode="auto">
          <a:xfrm>
            <a:off x="8325" y="1427130"/>
            <a:ext cx="8363272" cy="523220"/>
          </a:xfrm>
          <a:prstGeom prst="rect">
            <a:avLst/>
          </a:prstGeom>
          <a:noFill/>
          <a:ln w="9525">
            <a:noFill/>
            <a:miter lim="800000"/>
            <a:headEnd/>
            <a:tailEnd/>
          </a:ln>
        </p:spPr>
        <p:txBody>
          <a:bodyPr wrap="square">
            <a:spAutoFit/>
          </a:bodyPr>
          <a:lstStyle/>
          <a:p>
            <a:r>
              <a:rPr lang="en-US" sz="2800" b="1" dirty="0" err="1" smtClean="0">
                <a:solidFill>
                  <a:srgbClr val="FF0000"/>
                </a:solidFill>
                <a:latin typeface="Calibri" pitchFamily="34" charset="0"/>
              </a:rPr>
              <a:t>Tahapan</a:t>
            </a:r>
            <a:r>
              <a:rPr lang="en-US" sz="2800" b="1" dirty="0" smtClean="0">
                <a:solidFill>
                  <a:srgbClr val="FF0000"/>
                </a:solidFill>
                <a:latin typeface="Calibri" pitchFamily="34" charset="0"/>
              </a:rPr>
              <a:t> </a:t>
            </a:r>
            <a:r>
              <a:rPr lang="id-ID" sz="2800" b="1" dirty="0" smtClean="0">
                <a:solidFill>
                  <a:srgbClr val="FF0000"/>
                </a:solidFill>
                <a:latin typeface="Calibri" pitchFamily="34" charset="0"/>
              </a:rPr>
              <a:t>Membuat </a:t>
            </a:r>
            <a:r>
              <a:rPr lang="en-US" sz="2800" b="1" dirty="0" smtClean="0">
                <a:solidFill>
                  <a:srgbClr val="FF0000"/>
                </a:solidFill>
                <a:latin typeface="Calibri" pitchFamily="34" charset="0"/>
              </a:rPr>
              <a:t>Sales </a:t>
            </a:r>
            <a:r>
              <a:rPr lang="en-US" sz="2800" b="1" dirty="0">
                <a:solidFill>
                  <a:srgbClr val="FF0000"/>
                </a:solidFill>
                <a:latin typeface="Calibri" pitchFamily="34" charset="0"/>
              </a:rPr>
              <a:t>Script</a:t>
            </a:r>
          </a:p>
        </p:txBody>
      </p:sp>
      <p:sp>
        <p:nvSpPr>
          <p:cNvPr id="35844" name="TextBox 5"/>
          <p:cNvSpPr txBox="1">
            <a:spLocks noChangeArrowheads="1"/>
          </p:cNvSpPr>
          <p:nvPr/>
        </p:nvSpPr>
        <p:spPr bwMode="auto">
          <a:xfrm>
            <a:off x="5562600" y="1950350"/>
            <a:ext cx="3352800" cy="1708150"/>
          </a:xfrm>
          <a:prstGeom prst="rect">
            <a:avLst/>
          </a:prstGeom>
          <a:noFill/>
          <a:ln w="9525">
            <a:noFill/>
            <a:miter lim="800000"/>
            <a:headEnd/>
            <a:tailEnd/>
          </a:ln>
        </p:spPr>
        <p:txBody>
          <a:bodyPr>
            <a:spAutoFit/>
          </a:bodyPr>
          <a:lstStyle/>
          <a:p>
            <a:pPr algn="just">
              <a:lnSpc>
                <a:spcPct val="150000"/>
              </a:lnSpc>
            </a:pPr>
            <a:r>
              <a:rPr lang="en-US" sz="1400" b="1" dirty="0" err="1">
                <a:latin typeface="Calibri" pitchFamily="34" charset="0"/>
              </a:rPr>
              <a:t>Sejak</a:t>
            </a:r>
            <a:r>
              <a:rPr lang="en-US" sz="1400" b="1" dirty="0">
                <a:latin typeface="Calibri" pitchFamily="34" charset="0"/>
              </a:rPr>
              <a:t> </a:t>
            </a:r>
            <a:r>
              <a:rPr lang="en-US" sz="1400" b="1" dirty="0" err="1">
                <a:latin typeface="Calibri" pitchFamily="34" charset="0"/>
              </a:rPr>
              <a:t>jaman</a:t>
            </a:r>
            <a:r>
              <a:rPr lang="en-US" sz="1400" b="1" dirty="0">
                <a:latin typeface="Calibri" pitchFamily="34" charset="0"/>
              </a:rPr>
              <a:t> </a:t>
            </a:r>
            <a:r>
              <a:rPr lang="en-US" sz="1400" b="1" dirty="0" err="1">
                <a:latin typeface="Calibri" pitchFamily="34" charset="0"/>
              </a:rPr>
              <a:t>dulu</a:t>
            </a:r>
            <a:r>
              <a:rPr lang="en-US" sz="1400" b="1" dirty="0">
                <a:latin typeface="Calibri" pitchFamily="34" charset="0"/>
              </a:rPr>
              <a:t> </a:t>
            </a:r>
            <a:r>
              <a:rPr lang="en-US" sz="1400" b="1" dirty="0" err="1">
                <a:latin typeface="Calibri" pitchFamily="34" charset="0"/>
              </a:rPr>
              <a:t>hingga</a:t>
            </a:r>
            <a:r>
              <a:rPr lang="en-US" sz="1400" b="1" dirty="0">
                <a:latin typeface="Calibri" pitchFamily="34" charset="0"/>
              </a:rPr>
              <a:t> </a:t>
            </a:r>
            <a:r>
              <a:rPr lang="en-US" sz="1400" b="1" dirty="0" err="1">
                <a:latin typeface="Calibri" pitchFamily="34" charset="0"/>
              </a:rPr>
              <a:t>saat</a:t>
            </a:r>
            <a:r>
              <a:rPr lang="en-US" sz="1400" b="1" dirty="0">
                <a:latin typeface="Calibri" pitchFamily="34" charset="0"/>
              </a:rPr>
              <a:t> </a:t>
            </a:r>
            <a:r>
              <a:rPr lang="en-US" sz="1400" b="1" dirty="0" err="1">
                <a:latin typeface="Calibri" pitchFamily="34" charset="0"/>
              </a:rPr>
              <a:t>ini</a:t>
            </a:r>
            <a:r>
              <a:rPr lang="en-US" sz="1400" b="1" dirty="0">
                <a:latin typeface="Calibri" pitchFamily="34" charset="0"/>
              </a:rPr>
              <a:t> </a:t>
            </a:r>
            <a:r>
              <a:rPr lang="en-US" sz="1400" b="1" dirty="0" err="1">
                <a:latin typeface="Calibri" pitchFamily="34" charset="0"/>
              </a:rPr>
              <a:t>setiap</a:t>
            </a:r>
            <a:r>
              <a:rPr lang="en-US" sz="1400" b="1" dirty="0">
                <a:latin typeface="Calibri" pitchFamily="34" charset="0"/>
              </a:rPr>
              <a:t> </a:t>
            </a:r>
            <a:r>
              <a:rPr lang="en-US" sz="1400" b="1" dirty="0" err="1">
                <a:latin typeface="Calibri" pitchFamily="34" charset="0"/>
              </a:rPr>
              <a:t>pertanyaan</a:t>
            </a:r>
            <a:r>
              <a:rPr lang="en-US" sz="1400" b="1" dirty="0">
                <a:latin typeface="Calibri" pitchFamily="34" charset="0"/>
              </a:rPr>
              <a:t> </a:t>
            </a:r>
            <a:r>
              <a:rPr lang="en-US" sz="1400" b="1" dirty="0" err="1">
                <a:latin typeface="Calibri" pitchFamily="34" charset="0"/>
              </a:rPr>
              <a:t>dan</a:t>
            </a:r>
            <a:r>
              <a:rPr lang="en-US" sz="1400" b="1" dirty="0">
                <a:latin typeface="Calibri" pitchFamily="34" charset="0"/>
              </a:rPr>
              <a:t> </a:t>
            </a:r>
            <a:r>
              <a:rPr lang="en-US" sz="1400" b="1" dirty="0" err="1">
                <a:latin typeface="Calibri" pitchFamily="34" charset="0"/>
              </a:rPr>
              <a:t>keberatan</a:t>
            </a:r>
            <a:r>
              <a:rPr lang="en-US" sz="1400" b="1" dirty="0">
                <a:latin typeface="Calibri" pitchFamily="34" charset="0"/>
              </a:rPr>
              <a:t> yang </a:t>
            </a:r>
            <a:r>
              <a:rPr lang="en-US" sz="1400" b="1" dirty="0" err="1">
                <a:latin typeface="Calibri" pitchFamily="34" charset="0"/>
              </a:rPr>
              <a:t>diajukan</a:t>
            </a:r>
            <a:r>
              <a:rPr lang="en-US" sz="1400" b="1" dirty="0">
                <a:latin typeface="Calibri" pitchFamily="34" charset="0"/>
              </a:rPr>
              <a:t> </a:t>
            </a:r>
            <a:r>
              <a:rPr lang="en-US" sz="1400" b="1" dirty="0" err="1">
                <a:latin typeface="Calibri" pitchFamily="34" charset="0"/>
              </a:rPr>
              <a:t>oleh</a:t>
            </a:r>
            <a:r>
              <a:rPr lang="en-US" sz="1400" b="1" dirty="0">
                <a:latin typeface="Calibri" pitchFamily="34" charset="0"/>
              </a:rPr>
              <a:t> </a:t>
            </a:r>
            <a:r>
              <a:rPr lang="en-US" sz="1400" b="1" dirty="0" err="1">
                <a:latin typeface="Calibri" pitchFamily="34" charset="0"/>
              </a:rPr>
              <a:t>pelanggan</a:t>
            </a:r>
            <a:r>
              <a:rPr lang="en-US" sz="1400" b="1" dirty="0">
                <a:latin typeface="Calibri" pitchFamily="34" charset="0"/>
              </a:rPr>
              <a:t> </a:t>
            </a:r>
            <a:r>
              <a:rPr lang="en-US" sz="1400" b="1" dirty="0" err="1">
                <a:latin typeface="Calibri" pitchFamily="34" charset="0"/>
              </a:rPr>
              <a:t>ternyata</a:t>
            </a:r>
            <a:r>
              <a:rPr lang="en-US" sz="1400" b="1" dirty="0">
                <a:latin typeface="Calibri" pitchFamily="34" charset="0"/>
              </a:rPr>
              <a:t> 80 % </a:t>
            </a:r>
            <a:r>
              <a:rPr lang="en-US" sz="1400" b="1" dirty="0" err="1">
                <a:latin typeface="Calibri" pitchFamily="34" charset="0"/>
              </a:rPr>
              <a:t>sama</a:t>
            </a:r>
            <a:r>
              <a:rPr lang="en-US" sz="1400" b="1" dirty="0">
                <a:latin typeface="Calibri" pitchFamily="34" charset="0"/>
              </a:rPr>
              <a:t> </a:t>
            </a:r>
            <a:r>
              <a:rPr lang="en-US" sz="1400" b="1" dirty="0" err="1">
                <a:latin typeface="Calibri" pitchFamily="34" charset="0"/>
              </a:rPr>
              <a:t>dan</a:t>
            </a:r>
            <a:r>
              <a:rPr lang="en-US" sz="1400" b="1" dirty="0">
                <a:latin typeface="Calibri" pitchFamily="34" charset="0"/>
              </a:rPr>
              <a:t> </a:t>
            </a:r>
            <a:r>
              <a:rPr lang="en-US" sz="1400" b="1" dirty="0" err="1">
                <a:latin typeface="Calibri" pitchFamily="34" charset="0"/>
              </a:rPr>
              <a:t>hanya</a:t>
            </a:r>
            <a:r>
              <a:rPr lang="en-US" sz="1400" b="1" dirty="0">
                <a:latin typeface="Calibri" pitchFamily="34" charset="0"/>
              </a:rPr>
              <a:t> 20 % </a:t>
            </a:r>
            <a:r>
              <a:rPr lang="en-US" sz="1400" b="1" dirty="0" err="1">
                <a:latin typeface="Calibri" pitchFamily="34" charset="0"/>
              </a:rPr>
              <a:t>keberatan</a:t>
            </a:r>
            <a:r>
              <a:rPr lang="en-US" sz="1400" b="1" dirty="0">
                <a:latin typeface="Calibri" pitchFamily="34" charset="0"/>
              </a:rPr>
              <a:t> yang </a:t>
            </a:r>
            <a:r>
              <a:rPr lang="en-US" sz="1400" b="1" dirty="0" err="1">
                <a:latin typeface="Calibri" pitchFamily="34" charset="0"/>
              </a:rPr>
              <a:t>mungkin</a:t>
            </a:r>
            <a:r>
              <a:rPr lang="en-US" sz="1400" b="1" dirty="0">
                <a:latin typeface="Calibri" pitchFamily="34" charset="0"/>
              </a:rPr>
              <a:t> </a:t>
            </a:r>
            <a:r>
              <a:rPr lang="en-US" sz="1400" b="1" dirty="0" err="1">
                <a:latin typeface="Calibri" pitchFamily="34" charset="0"/>
              </a:rPr>
              <a:t>meleset</a:t>
            </a:r>
            <a:r>
              <a:rPr lang="en-US" sz="1400" b="1" dirty="0">
                <a:latin typeface="Calibri" pitchFamily="34" charset="0"/>
              </a:rPr>
              <a:t> </a:t>
            </a:r>
            <a:r>
              <a:rPr lang="en-US" sz="1400" b="1" dirty="0" err="1">
                <a:latin typeface="Calibri" pitchFamily="34" charset="0"/>
              </a:rPr>
              <a:t>dari</a:t>
            </a:r>
            <a:r>
              <a:rPr lang="en-US" sz="1400" b="1" dirty="0">
                <a:latin typeface="Calibri" pitchFamily="34" charset="0"/>
              </a:rPr>
              <a:t> </a:t>
            </a:r>
            <a:r>
              <a:rPr lang="en-US" sz="1400" b="1" dirty="0" err="1">
                <a:latin typeface="Calibri" pitchFamily="34" charset="0"/>
              </a:rPr>
              <a:t>pikiran</a:t>
            </a:r>
            <a:r>
              <a:rPr lang="en-US" sz="1400" b="1" dirty="0">
                <a:latin typeface="Calibri" pitchFamily="34" charset="0"/>
              </a:rPr>
              <a:t> </a:t>
            </a:r>
            <a:r>
              <a:rPr lang="en-US" sz="1400" b="1" dirty="0" err="1">
                <a:latin typeface="Calibri" pitchFamily="34" charset="0"/>
              </a:rPr>
              <a:t>kita</a:t>
            </a:r>
            <a:r>
              <a:rPr lang="en-US" sz="1400" b="1" dirty="0">
                <a:latin typeface="Calibri" pitchFamily="34" charset="0"/>
              </a:rPr>
              <a:t>.</a:t>
            </a:r>
            <a:endParaRPr lang="en-US" sz="1200" b="1" i="1" dirty="0">
              <a:latin typeface="Calibri" pitchFamily="34" charset="0"/>
            </a:endParaRPr>
          </a:p>
        </p:txBody>
      </p:sp>
      <p:sp>
        <p:nvSpPr>
          <p:cNvPr id="2" name="Oval 1"/>
          <p:cNvSpPr/>
          <p:nvPr/>
        </p:nvSpPr>
        <p:spPr>
          <a:xfrm>
            <a:off x="5410200" y="4149080"/>
            <a:ext cx="3505200" cy="1872208"/>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id-ID" sz="1600" b="1" dirty="0">
              <a:solidFill>
                <a:schemeClr val="tx1"/>
              </a:solidFill>
            </a:endParaRPr>
          </a:p>
          <a:p>
            <a:pPr algn="ctr" fontAlgn="auto">
              <a:spcBef>
                <a:spcPts val="0"/>
              </a:spcBef>
              <a:spcAft>
                <a:spcPts val="0"/>
              </a:spcAft>
              <a:defRPr/>
            </a:pPr>
            <a:r>
              <a:rPr lang="en-US" b="1" dirty="0">
                <a:solidFill>
                  <a:schemeClr val="tx1"/>
                </a:solidFill>
              </a:rPr>
              <a:t>Sales script</a:t>
            </a:r>
            <a:r>
              <a:rPr lang="en-US" sz="1600" b="1" dirty="0">
                <a:solidFill>
                  <a:schemeClr val="tx1"/>
                </a:solidFill>
              </a:rPr>
              <a:t> </a:t>
            </a:r>
            <a:r>
              <a:rPr lang="en-US" sz="1600" dirty="0" err="1">
                <a:solidFill>
                  <a:schemeClr val="tx1"/>
                </a:solidFill>
              </a:rPr>
              <a:t>adalah</a:t>
            </a:r>
            <a:r>
              <a:rPr lang="en-US" sz="1600" dirty="0">
                <a:solidFill>
                  <a:schemeClr val="tx1"/>
                </a:solidFill>
              </a:rPr>
              <a:t> tools </a:t>
            </a:r>
            <a:r>
              <a:rPr lang="en-US" sz="1600" dirty="0" err="1">
                <a:solidFill>
                  <a:schemeClr val="tx1"/>
                </a:solidFill>
              </a:rPr>
              <a:t>untuk</a:t>
            </a:r>
            <a:r>
              <a:rPr lang="en-US" sz="1600" dirty="0">
                <a:solidFill>
                  <a:schemeClr val="tx1"/>
                </a:solidFill>
              </a:rPr>
              <a:t> </a:t>
            </a:r>
            <a:r>
              <a:rPr lang="en-US" sz="1600" dirty="0" err="1">
                <a:solidFill>
                  <a:schemeClr val="tx1"/>
                </a:solidFill>
              </a:rPr>
              <a:t>memudahkan</a:t>
            </a:r>
            <a:r>
              <a:rPr lang="en-US" sz="1600" dirty="0">
                <a:solidFill>
                  <a:schemeClr val="tx1"/>
                </a:solidFill>
              </a:rPr>
              <a:t> sales </a:t>
            </a:r>
            <a:r>
              <a:rPr lang="en-US" sz="1600" dirty="0" err="1">
                <a:solidFill>
                  <a:schemeClr val="tx1"/>
                </a:solidFill>
              </a:rPr>
              <a:t>menjawab</a:t>
            </a:r>
            <a:r>
              <a:rPr lang="en-US" sz="1600" dirty="0">
                <a:solidFill>
                  <a:schemeClr val="tx1"/>
                </a:solidFill>
              </a:rPr>
              <a:t> </a:t>
            </a:r>
            <a:r>
              <a:rPr lang="en-US" sz="1600" dirty="0" err="1">
                <a:solidFill>
                  <a:schemeClr val="tx1"/>
                </a:solidFill>
              </a:rPr>
              <a:t>keberatan</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pelanggan</a:t>
            </a:r>
            <a:r>
              <a:rPr lang="en-US" sz="1600" dirty="0">
                <a:solidFill>
                  <a:schemeClr val="tx1"/>
                </a:solidFill>
              </a:rPr>
              <a:t>.</a:t>
            </a:r>
            <a:endParaRPr lang="en-US" sz="1600" i="1" dirty="0">
              <a:solidFill>
                <a:schemeClr val="tx1"/>
              </a:solidFill>
            </a:endParaRPr>
          </a:p>
          <a:p>
            <a:pPr algn="ctr" fontAlgn="auto">
              <a:spcBef>
                <a:spcPts val="0"/>
              </a:spcBef>
              <a:spcAft>
                <a:spcPts val="0"/>
              </a:spcAft>
              <a:defRPr/>
            </a:pPr>
            <a:endParaRPr lang="id-ID" dirty="0">
              <a:solidFill>
                <a:schemeClr val="tx1"/>
              </a:solidFill>
            </a:endParaRPr>
          </a:p>
        </p:txBody>
      </p:sp>
      <p:sp>
        <p:nvSpPr>
          <p:cNvPr id="3" name="Rectangle 2"/>
          <p:cNvSpPr/>
          <p:nvPr/>
        </p:nvSpPr>
        <p:spPr>
          <a:xfrm>
            <a:off x="0" y="323945"/>
            <a:ext cx="9144000" cy="646331"/>
          </a:xfrm>
          <a:prstGeom prst="rect">
            <a:avLst/>
          </a:prstGeom>
        </p:spPr>
        <p:txBody>
          <a:bodyPr wrap="square">
            <a:spAutoFit/>
          </a:bodyPr>
          <a:lstStyle/>
          <a:p>
            <a:pPr algn="ctr"/>
            <a:r>
              <a:rPr lang="en-US" sz="3600" b="1" dirty="0" smtClean="0">
                <a:solidFill>
                  <a:srgbClr val="FF0000"/>
                </a:solidFill>
                <a:effectLst>
                  <a:outerShdw blurRad="38100" dist="38100" dir="2700000" algn="tl">
                    <a:srgbClr val="000000">
                      <a:alpha val="43137"/>
                    </a:srgbClr>
                  </a:outerShdw>
                </a:effectLst>
              </a:rPr>
              <a:t>SALES</a:t>
            </a:r>
            <a:r>
              <a:rPr lang="en-US" sz="3600" b="1" dirty="0" smtClean="0">
                <a:effectLst>
                  <a:outerShdw blurRad="38100" dist="38100" dir="2700000" algn="tl">
                    <a:srgbClr val="000000">
                      <a:alpha val="43137"/>
                    </a:srgbClr>
                  </a:outerShdw>
                </a:effectLst>
              </a:rPr>
              <a:t> SCRIPT</a:t>
            </a:r>
            <a:endParaRPr lang="en-US" sz="3600" b="1" dirty="0">
              <a:effectLst>
                <a:outerShdw blurRad="38100" dist="38100" dir="2700000" algn="tl">
                  <a:srgbClr val="000000">
                    <a:alpha val="43137"/>
                  </a:srgbClr>
                </a:outerShdw>
              </a:effectLst>
            </a:endParaRPr>
          </a:p>
        </p:txBody>
      </p:sp>
      <p:sp>
        <p:nvSpPr>
          <p:cNvPr id="7" name="TextBox 6"/>
          <p:cNvSpPr txBox="1"/>
          <p:nvPr/>
        </p:nvSpPr>
        <p:spPr>
          <a:xfrm>
            <a:off x="165224" y="2166996"/>
            <a:ext cx="360040" cy="400110"/>
          </a:xfrm>
          <a:prstGeom prst="rect">
            <a:avLst/>
          </a:prstGeom>
          <a:noFill/>
        </p:spPr>
        <p:txBody>
          <a:bodyPr wrap="square" rtlCol="0">
            <a:spAutoFit/>
          </a:bodyPr>
          <a:lstStyle/>
          <a:p>
            <a:pPr algn="ctr"/>
            <a:r>
              <a:rPr lang="id-ID" sz="2000" b="1" dirty="0" smtClean="0">
                <a:solidFill>
                  <a:srgbClr val="C00000"/>
                </a:solidFill>
              </a:rPr>
              <a:t>1</a:t>
            </a:r>
            <a:endParaRPr lang="id-ID" sz="2000" b="1" dirty="0">
              <a:solidFill>
                <a:srgbClr val="C00000"/>
              </a:solidFill>
            </a:endParaRPr>
          </a:p>
        </p:txBody>
      </p:sp>
      <p:sp>
        <p:nvSpPr>
          <p:cNvPr id="8" name="TextBox 7"/>
          <p:cNvSpPr txBox="1"/>
          <p:nvPr/>
        </p:nvSpPr>
        <p:spPr>
          <a:xfrm>
            <a:off x="525264" y="2809504"/>
            <a:ext cx="360040" cy="400110"/>
          </a:xfrm>
          <a:prstGeom prst="rect">
            <a:avLst/>
          </a:prstGeom>
          <a:noFill/>
        </p:spPr>
        <p:txBody>
          <a:bodyPr wrap="square" rtlCol="0">
            <a:spAutoFit/>
          </a:bodyPr>
          <a:lstStyle/>
          <a:p>
            <a:pPr algn="ctr"/>
            <a:r>
              <a:rPr lang="id-ID" sz="2000" b="1" dirty="0" smtClean="0">
                <a:solidFill>
                  <a:srgbClr val="C00000"/>
                </a:solidFill>
              </a:rPr>
              <a:t>2</a:t>
            </a:r>
            <a:endParaRPr lang="id-ID" sz="2000" b="1" dirty="0">
              <a:solidFill>
                <a:srgbClr val="C00000"/>
              </a:solidFill>
            </a:endParaRPr>
          </a:p>
        </p:txBody>
      </p:sp>
      <p:sp>
        <p:nvSpPr>
          <p:cNvPr id="9" name="TextBox 8"/>
          <p:cNvSpPr txBox="1"/>
          <p:nvPr/>
        </p:nvSpPr>
        <p:spPr>
          <a:xfrm>
            <a:off x="677664" y="3460938"/>
            <a:ext cx="360040" cy="400110"/>
          </a:xfrm>
          <a:prstGeom prst="rect">
            <a:avLst/>
          </a:prstGeom>
          <a:noFill/>
        </p:spPr>
        <p:txBody>
          <a:bodyPr wrap="square" rtlCol="0">
            <a:spAutoFit/>
          </a:bodyPr>
          <a:lstStyle/>
          <a:p>
            <a:pPr algn="ctr"/>
            <a:r>
              <a:rPr lang="id-ID" sz="2000" b="1" dirty="0" smtClean="0">
                <a:solidFill>
                  <a:srgbClr val="C00000"/>
                </a:solidFill>
              </a:rPr>
              <a:t>3</a:t>
            </a:r>
            <a:endParaRPr lang="id-ID" sz="2000" b="1" dirty="0">
              <a:solidFill>
                <a:srgbClr val="C00000"/>
              </a:solidFill>
            </a:endParaRPr>
          </a:p>
        </p:txBody>
      </p:sp>
      <p:sp>
        <p:nvSpPr>
          <p:cNvPr id="10" name="TextBox 9"/>
          <p:cNvSpPr txBox="1"/>
          <p:nvPr/>
        </p:nvSpPr>
        <p:spPr>
          <a:xfrm>
            <a:off x="683568" y="4109010"/>
            <a:ext cx="360040" cy="400110"/>
          </a:xfrm>
          <a:prstGeom prst="rect">
            <a:avLst/>
          </a:prstGeom>
          <a:noFill/>
        </p:spPr>
        <p:txBody>
          <a:bodyPr wrap="square" rtlCol="0">
            <a:spAutoFit/>
          </a:bodyPr>
          <a:lstStyle/>
          <a:p>
            <a:pPr algn="ctr"/>
            <a:r>
              <a:rPr lang="id-ID" sz="2000" b="1" dirty="0" smtClean="0">
                <a:solidFill>
                  <a:srgbClr val="C00000"/>
                </a:solidFill>
              </a:rPr>
              <a:t>4</a:t>
            </a:r>
            <a:endParaRPr lang="id-ID" sz="2000" b="1" dirty="0">
              <a:solidFill>
                <a:srgbClr val="C00000"/>
              </a:solidFill>
            </a:endParaRPr>
          </a:p>
        </p:txBody>
      </p:sp>
      <p:sp>
        <p:nvSpPr>
          <p:cNvPr id="11" name="TextBox 10"/>
          <p:cNvSpPr txBox="1"/>
          <p:nvPr/>
        </p:nvSpPr>
        <p:spPr>
          <a:xfrm>
            <a:off x="510976" y="4739432"/>
            <a:ext cx="360040" cy="400110"/>
          </a:xfrm>
          <a:prstGeom prst="rect">
            <a:avLst/>
          </a:prstGeom>
          <a:noFill/>
        </p:spPr>
        <p:txBody>
          <a:bodyPr wrap="square" rtlCol="0">
            <a:spAutoFit/>
          </a:bodyPr>
          <a:lstStyle/>
          <a:p>
            <a:pPr algn="ctr"/>
            <a:r>
              <a:rPr lang="id-ID" sz="2000" b="1" dirty="0" smtClean="0">
                <a:solidFill>
                  <a:srgbClr val="C00000"/>
                </a:solidFill>
              </a:rPr>
              <a:t>5</a:t>
            </a:r>
            <a:endParaRPr lang="id-ID" sz="2000" b="1" dirty="0">
              <a:solidFill>
                <a:srgbClr val="C00000"/>
              </a:solidFill>
            </a:endParaRPr>
          </a:p>
        </p:txBody>
      </p:sp>
      <p:sp>
        <p:nvSpPr>
          <p:cNvPr id="12" name="TextBox 11"/>
          <p:cNvSpPr txBox="1"/>
          <p:nvPr/>
        </p:nvSpPr>
        <p:spPr>
          <a:xfrm>
            <a:off x="164656" y="5376578"/>
            <a:ext cx="360040" cy="400110"/>
          </a:xfrm>
          <a:prstGeom prst="rect">
            <a:avLst/>
          </a:prstGeom>
          <a:noFill/>
        </p:spPr>
        <p:txBody>
          <a:bodyPr wrap="square" rtlCol="0">
            <a:spAutoFit/>
          </a:bodyPr>
          <a:lstStyle/>
          <a:p>
            <a:pPr algn="ctr"/>
            <a:r>
              <a:rPr lang="id-ID" sz="2000" b="1" dirty="0" smtClean="0">
                <a:solidFill>
                  <a:srgbClr val="C00000"/>
                </a:solidFill>
              </a:rPr>
              <a:t>6</a:t>
            </a:r>
            <a:endParaRPr lang="id-ID" sz="2000" b="1"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04664"/>
            <a:ext cx="9144000" cy="646331"/>
          </a:xfrm>
          <a:prstGeom prst="rect">
            <a:avLst/>
          </a:prstGeom>
          <a:noFill/>
        </p:spPr>
        <p:txBody>
          <a:bodyPr wrap="square">
            <a:spAutoFit/>
          </a:bodyPr>
          <a:lstStyle/>
          <a:p>
            <a:pPr algn="ctr" fontAlgn="auto">
              <a:spcBef>
                <a:spcPts val="0"/>
              </a:spcBef>
              <a:spcAft>
                <a:spcPts val="0"/>
              </a:spcAft>
              <a:defRPr/>
            </a:pPr>
            <a:r>
              <a:rPr lang="en-US" sz="3600" b="1" dirty="0" err="1">
                <a:ln w="1905"/>
                <a:solidFill>
                  <a:srgbClr val="FF0000"/>
                </a:solidFill>
                <a:effectLst>
                  <a:outerShdw blurRad="38100" dist="38100" dir="2700000" algn="tl">
                    <a:srgbClr val="000000">
                      <a:alpha val="43137"/>
                    </a:srgbClr>
                  </a:outerShdw>
                </a:effectLst>
                <a:latin typeface="+mn-lt"/>
                <a:cs typeface="+mn-cs"/>
              </a:rPr>
              <a:t>Identifikasi</a:t>
            </a:r>
            <a:r>
              <a:rPr lang="en-US" sz="3600" b="1" dirty="0">
                <a:ln w="1905"/>
                <a:solidFill>
                  <a:srgbClr val="00B0F0"/>
                </a:solidFill>
                <a:effectLst>
                  <a:outerShdw blurRad="38100" dist="38100" dir="2700000" algn="tl">
                    <a:srgbClr val="000000">
                      <a:alpha val="43137"/>
                    </a:srgbClr>
                  </a:outerShdw>
                </a:effectLst>
                <a:latin typeface="+mn-lt"/>
                <a:cs typeface="+mn-cs"/>
              </a:rPr>
              <a:t> </a:t>
            </a:r>
            <a:r>
              <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cs typeface="+mn-cs"/>
              </a:rPr>
              <a:t> </a:t>
            </a:r>
            <a:r>
              <a:rPr lang="en-US" sz="3600" b="1" dirty="0" err="1" smtClean="0">
                <a:ln w="1905"/>
                <a:effectLst>
                  <a:outerShdw blurRad="38100" dist="38100" dir="2700000" algn="tl">
                    <a:srgbClr val="000000">
                      <a:alpha val="43137"/>
                    </a:srgbClr>
                  </a:outerShdw>
                </a:effectLst>
                <a:latin typeface="+mn-lt"/>
                <a:cs typeface="+mn-cs"/>
              </a:rPr>
              <a:t>Pertanyaan</a:t>
            </a:r>
            <a:r>
              <a:rPr lang="en-US" sz="3600" b="1" dirty="0" smtClean="0">
                <a:ln w="1905"/>
                <a:effectLst>
                  <a:outerShdw blurRad="38100" dist="38100" dir="2700000" algn="tl">
                    <a:srgbClr val="000000">
                      <a:alpha val="43137"/>
                    </a:srgbClr>
                  </a:outerShdw>
                </a:effectLst>
                <a:latin typeface="+mn-lt"/>
                <a:cs typeface="+mn-cs"/>
              </a:rPr>
              <a:t>/</a:t>
            </a:r>
            <a:r>
              <a:rPr lang="en-US" sz="3600" b="1" dirty="0" err="1" smtClean="0">
                <a:ln w="1905"/>
                <a:effectLst>
                  <a:outerShdw blurRad="38100" dist="38100" dir="2700000" algn="tl">
                    <a:srgbClr val="000000">
                      <a:alpha val="43137"/>
                    </a:srgbClr>
                  </a:outerShdw>
                </a:effectLst>
                <a:latin typeface="+mn-lt"/>
                <a:cs typeface="+mn-cs"/>
              </a:rPr>
              <a:t>Keberatan</a:t>
            </a:r>
            <a:endParaRPr lang="en-US" sz="3600" b="1" dirty="0">
              <a:ln w="1905"/>
              <a:effectLst>
                <a:outerShdw blurRad="38100" dist="38100" dir="2700000" algn="tl">
                  <a:srgbClr val="000000">
                    <a:alpha val="43137"/>
                  </a:srgbClr>
                </a:outerShdw>
              </a:effectLst>
              <a:latin typeface="+mn-lt"/>
              <a:cs typeface="+mn-cs"/>
            </a:endParaRPr>
          </a:p>
        </p:txBody>
      </p:sp>
      <p:sp>
        <p:nvSpPr>
          <p:cNvPr id="5" name="Oval 4"/>
          <p:cNvSpPr/>
          <p:nvPr/>
        </p:nvSpPr>
        <p:spPr>
          <a:xfrm>
            <a:off x="304800" y="1447800"/>
            <a:ext cx="609600" cy="609600"/>
          </a:xfrm>
          <a:prstGeom prst="ellipse">
            <a:avLst/>
          </a:prstGeom>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3600" b="1" dirty="0">
                <a:solidFill>
                  <a:schemeClr val="bg1"/>
                </a:solidFill>
              </a:rPr>
              <a:t>1</a:t>
            </a:r>
          </a:p>
        </p:txBody>
      </p:sp>
      <p:sp>
        <p:nvSpPr>
          <p:cNvPr id="6" name="Rectangle 5"/>
          <p:cNvSpPr/>
          <p:nvPr/>
        </p:nvSpPr>
        <p:spPr>
          <a:xfrm>
            <a:off x="1121049" y="1371600"/>
            <a:ext cx="3090911" cy="707886"/>
          </a:xfrm>
          <a:prstGeom prst="rect">
            <a:avLst/>
          </a:prstGeom>
          <a:noFill/>
          <a:ln>
            <a:solidFill>
              <a:srgbClr val="FF0000"/>
            </a:solidFill>
          </a:ln>
        </p:spPr>
        <p:txBody>
          <a:bodyPr wrap="none">
            <a:spAutoFit/>
          </a:bodyPr>
          <a:lstStyle/>
          <a:p>
            <a:pPr algn="ctr" fontAlgn="auto">
              <a:spcBef>
                <a:spcPts val="0"/>
              </a:spcBef>
              <a:spcAft>
                <a:spcPts val="0"/>
              </a:spcAft>
              <a:defRPr/>
            </a:pPr>
            <a:r>
              <a:rPr lang="en-US" sz="4000" b="1" dirty="0">
                <a:ln w="1905"/>
                <a:solidFill>
                  <a:srgbClr val="FF0000"/>
                </a:solidFill>
                <a:effectLst>
                  <a:innerShdw blurRad="69850" dist="43180" dir="5400000">
                    <a:srgbClr val="000000">
                      <a:alpha val="65000"/>
                    </a:srgbClr>
                  </a:innerShdw>
                </a:effectLst>
                <a:latin typeface="+mn-lt"/>
                <a:cs typeface="+mn-cs"/>
              </a:rPr>
              <a:t>Perusahaan</a:t>
            </a:r>
          </a:p>
        </p:txBody>
      </p:sp>
      <p:sp>
        <p:nvSpPr>
          <p:cNvPr id="36869" name="TextBox 6"/>
          <p:cNvSpPr txBox="1">
            <a:spLocks noChangeArrowheads="1"/>
          </p:cNvSpPr>
          <p:nvPr/>
        </p:nvSpPr>
        <p:spPr bwMode="auto">
          <a:xfrm>
            <a:off x="1057275" y="2051000"/>
            <a:ext cx="3819525" cy="369888"/>
          </a:xfrm>
          <a:prstGeom prst="rect">
            <a:avLst/>
          </a:prstGeom>
          <a:noFill/>
          <a:ln w="9525">
            <a:noFill/>
            <a:miter lim="800000"/>
            <a:headEnd/>
            <a:tailEnd/>
          </a:ln>
        </p:spPr>
        <p:txBody>
          <a:bodyPr>
            <a:spAutoFit/>
          </a:bodyPr>
          <a:lstStyle/>
          <a:p>
            <a:pPr marL="285750" indent="-285750">
              <a:buFont typeface="Arial" pitchFamily="34" charset="0"/>
              <a:buChar char="•"/>
            </a:pPr>
            <a:r>
              <a:rPr lang="en-US" dirty="0" err="1">
                <a:latin typeface="Calibri" pitchFamily="34" charset="0"/>
              </a:rPr>
              <a:t>Latar</a:t>
            </a:r>
            <a:r>
              <a:rPr lang="en-US" dirty="0">
                <a:latin typeface="Calibri" pitchFamily="34" charset="0"/>
              </a:rPr>
              <a:t> </a:t>
            </a:r>
            <a:r>
              <a:rPr lang="en-US" dirty="0" err="1">
                <a:latin typeface="Calibri" pitchFamily="34" charset="0"/>
              </a:rPr>
              <a:t>belakang</a:t>
            </a:r>
            <a:r>
              <a:rPr lang="en-US" dirty="0">
                <a:latin typeface="Calibri" pitchFamily="34" charset="0"/>
              </a:rPr>
              <a:t> </a:t>
            </a:r>
            <a:r>
              <a:rPr lang="en-US" dirty="0" err="1">
                <a:latin typeface="Calibri" pitchFamily="34" charset="0"/>
              </a:rPr>
              <a:t>perusahaan</a:t>
            </a:r>
            <a:endParaRPr lang="en-US" dirty="0">
              <a:latin typeface="Calibri" pitchFamily="34" charset="0"/>
            </a:endParaRPr>
          </a:p>
        </p:txBody>
      </p:sp>
      <p:sp>
        <p:nvSpPr>
          <p:cNvPr id="8" name="Oval 7"/>
          <p:cNvSpPr/>
          <p:nvPr/>
        </p:nvSpPr>
        <p:spPr>
          <a:xfrm>
            <a:off x="360363" y="2667000"/>
            <a:ext cx="609600" cy="6096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3600" b="1" dirty="0">
                <a:solidFill>
                  <a:schemeClr val="tx1"/>
                </a:solidFill>
              </a:rPr>
              <a:t>2</a:t>
            </a:r>
          </a:p>
        </p:txBody>
      </p:sp>
      <p:sp>
        <p:nvSpPr>
          <p:cNvPr id="9" name="Rectangle 8"/>
          <p:cNvSpPr/>
          <p:nvPr/>
        </p:nvSpPr>
        <p:spPr>
          <a:xfrm>
            <a:off x="1182267" y="2590800"/>
            <a:ext cx="1949573" cy="707886"/>
          </a:xfrm>
          <a:prstGeom prst="rect">
            <a:avLst/>
          </a:prstGeom>
          <a:noFill/>
          <a:ln>
            <a:solidFill>
              <a:srgbClr val="FF0000"/>
            </a:solidFill>
          </a:ln>
        </p:spPr>
        <p:txBody>
          <a:bodyPr wrap="none">
            <a:spAutoFit/>
          </a:bodyPr>
          <a:lstStyle/>
          <a:p>
            <a:pPr algn="ctr" fontAlgn="auto">
              <a:spcBef>
                <a:spcPts val="0"/>
              </a:spcBef>
              <a:spcAft>
                <a:spcPts val="0"/>
              </a:spcAft>
              <a:defRPr/>
            </a:pPr>
            <a:r>
              <a:rPr lang="en-US" sz="4000" b="1" dirty="0" err="1">
                <a:ln w="1905"/>
                <a:solidFill>
                  <a:srgbClr val="FF0000"/>
                </a:solidFill>
                <a:effectLst>
                  <a:innerShdw blurRad="69850" dist="43180" dir="5400000">
                    <a:srgbClr val="000000">
                      <a:alpha val="65000"/>
                    </a:srgbClr>
                  </a:innerShdw>
                </a:effectLst>
                <a:latin typeface="+mn-lt"/>
                <a:cs typeface="+mn-cs"/>
              </a:rPr>
              <a:t>Produk</a:t>
            </a:r>
            <a:endParaRPr lang="en-US" sz="4000" b="1" dirty="0">
              <a:ln w="1905"/>
              <a:solidFill>
                <a:srgbClr val="FF0000"/>
              </a:solidFill>
              <a:effectLst>
                <a:innerShdw blurRad="69850" dist="43180" dir="5400000">
                  <a:srgbClr val="000000">
                    <a:alpha val="65000"/>
                  </a:srgbClr>
                </a:innerShdw>
              </a:effectLst>
              <a:latin typeface="+mn-lt"/>
              <a:cs typeface="+mn-cs"/>
            </a:endParaRPr>
          </a:p>
        </p:txBody>
      </p:sp>
      <p:sp>
        <p:nvSpPr>
          <p:cNvPr id="36872" name="TextBox 9"/>
          <p:cNvSpPr txBox="1">
            <a:spLocks noChangeArrowheads="1"/>
          </p:cNvSpPr>
          <p:nvPr/>
        </p:nvSpPr>
        <p:spPr bwMode="auto">
          <a:xfrm>
            <a:off x="1066800" y="3275137"/>
            <a:ext cx="7162800" cy="369887"/>
          </a:xfrm>
          <a:prstGeom prst="rect">
            <a:avLst/>
          </a:prstGeom>
          <a:noFill/>
          <a:ln w="9525">
            <a:noFill/>
            <a:miter lim="800000"/>
            <a:headEnd/>
            <a:tailEnd/>
          </a:ln>
        </p:spPr>
        <p:txBody>
          <a:bodyPr>
            <a:spAutoFit/>
          </a:bodyPr>
          <a:lstStyle/>
          <a:p>
            <a:pPr marL="285750" indent="-285750">
              <a:buFont typeface="Arial" pitchFamily="34" charset="0"/>
              <a:buChar char="•"/>
            </a:pPr>
            <a:r>
              <a:rPr lang="en-US" dirty="0" err="1">
                <a:latin typeface="Calibri" pitchFamily="34" charset="0"/>
              </a:rPr>
              <a:t>Mengetahui</a:t>
            </a:r>
            <a:r>
              <a:rPr lang="en-US" dirty="0">
                <a:latin typeface="Calibri" pitchFamily="34" charset="0"/>
              </a:rPr>
              <a:t> </a:t>
            </a:r>
            <a:r>
              <a:rPr lang="en-US" dirty="0" err="1">
                <a:latin typeface="Calibri" pitchFamily="34" charset="0"/>
              </a:rPr>
              <a:t>Positif</a:t>
            </a:r>
            <a:r>
              <a:rPr lang="en-US" dirty="0">
                <a:latin typeface="Calibri" pitchFamily="34" charset="0"/>
              </a:rPr>
              <a:t> (+) </a:t>
            </a:r>
            <a:r>
              <a:rPr lang="en-US" dirty="0" err="1">
                <a:latin typeface="Calibri" pitchFamily="34" charset="0"/>
              </a:rPr>
              <a:t>dan</a:t>
            </a:r>
            <a:r>
              <a:rPr lang="en-US" dirty="0">
                <a:latin typeface="Calibri" pitchFamily="34" charset="0"/>
              </a:rPr>
              <a:t> </a:t>
            </a:r>
            <a:r>
              <a:rPr lang="en-US" dirty="0" err="1">
                <a:latin typeface="Calibri" pitchFamily="34" charset="0"/>
              </a:rPr>
              <a:t>negatif</a:t>
            </a:r>
            <a:r>
              <a:rPr lang="en-US" dirty="0">
                <a:latin typeface="Calibri" pitchFamily="34" charset="0"/>
              </a:rPr>
              <a:t> (-) </a:t>
            </a:r>
            <a:r>
              <a:rPr lang="en-US" dirty="0" err="1">
                <a:latin typeface="Calibri" pitchFamily="34" charset="0"/>
              </a:rPr>
              <a:t>produk</a:t>
            </a:r>
            <a:r>
              <a:rPr lang="en-US" dirty="0">
                <a:latin typeface="Calibri" pitchFamily="34" charset="0"/>
              </a:rPr>
              <a:t> </a:t>
            </a:r>
            <a:r>
              <a:rPr lang="en-US" dirty="0" err="1">
                <a:latin typeface="Calibri" pitchFamily="34" charset="0"/>
              </a:rPr>
              <a:t>dan</a:t>
            </a:r>
            <a:r>
              <a:rPr lang="en-US" dirty="0">
                <a:latin typeface="Calibri" pitchFamily="34" charset="0"/>
              </a:rPr>
              <a:t> </a:t>
            </a:r>
            <a:r>
              <a:rPr lang="en-US" dirty="0" err="1">
                <a:latin typeface="Calibri" pitchFamily="34" charset="0"/>
              </a:rPr>
              <a:t>manfaat</a:t>
            </a:r>
            <a:r>
              <a:rPr lang="en-US" dirty="0">
                <a:latin typeface="Calibri" pitchFamily="34" charset="0"/>
              </a:rPr>
              <a:t> </a:t>
            </a:r>
            <a:r>
              <a:rPr lang="en-US" dirty="0" err="1">
                <a:latin typeface="Calibri" pitchFamily="34" charset="0"/>
              </a:rPr>
              <a:t>produk</a:t>
            </a:r>
            <a:endParaRPr lang="en-US" dirty="0">
              <a:latin typeface="Calibri" pitchFamily="34" charset="0"/>
            </a:endParaRPr>
          </a:p>
        </p:txBody>
      </p:sp>
      <p:sp>
        <p:nvSpPr>
          <p:cNvPr id="11" name="Oval 10"/>
          <p:cNvSpPr/>
          <p:nvPr/>
        </p:nvSpPr>
        <p:spPr>
          <a:xfrm>
            <a:off x="381000" y="3810000"/>
            <a:ext cx="609600" cy="609600"/>
          </a:xfrm>
          <a:prstGeom prst="ellipse">
            <a:avLst/>
          </a:prstGeom>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3600" b="1" dirty="0">
                <a:solidFill>
                  <a:schemeClr val="bg1"/>
                </a:solidFill>
              </a:rPr>
              <a:t>3</a:t>
            </a:r>
          </a:p>
        </p:txBody>
      </p:sp>
      <p:sp>
        <p:nvSpPr>
          <p:cNvPr id="12" name="Rectangle 11"/>
          <p:cNvSpPr/>
          <p:nvPr/>
        </p:nvSpPr>
        <p:spPr>
          <a:xfrm>
            <a:off x="1141557" y="3711714"/>
            <a:ext cx="2350323" cy="707886"/>
          </a:xfrm>
          <a:prstGeom prst="rect">
            <a:avLst/>
          </a:prstGeom>
          <a:noFill/>
          <a:ln>
            <a:solidFill>
              <a:srgbClr val="FF0000"/>
            </a:solidFill>
          </a:ln>
        </p:spPr>
        <p:txBody>
          <a:bodyPr wrap="none">
            <a:spAutoFit/>
          </a:bodyPr>
          <a:lstStyle/>
          <a:p>
            <a:pPr algn="ctr" fontAlgn="auto">
              <a:spcBef>
                <a:spcPts val="0"/>
              </a:spcBef>
              <a:spcAft>
                <a:spcPts val="0"/>
              </a:spcAft>
              <a:defRPr/>
            </a:pPr>
            <a:r>
              <a:rPr lang="en-US" sz="4000" b="1" dirty="0" smtClean="0">
                <a:ln w="1905"/>
                <a:solidFill>
                  <a:srgbClr val="FF0000"/>
                </a:solidFill>
                <a:effectLst>
                  <a:innerShdw blurRad="69850" dist="43180" dir="5400000">
                    <a:srgbClr val="000000">
                      <a:alpha val="65000"/>
                    </a:srgbClr>
                  </a:innerShdw>
                </a:effectLst>
                <a:latin typeface="+mn-lt"/>
                <a:cs typeface="+mn-cs"/>
              </a:rPr>
              <a:t>Personal</a:t>
            </a:r>
            <a:endParaRPr lang="en-US" sz="4000" b="1" dirty="0">
              <a:ln w="1905"/>
              <a:solidFill>
                <a:srgbClr val="FF0000"/>
              </a:solidFill>
              <a:effectLst>
                <a:innerShdw blurRad="69850" dist="43180" dir="5400000">
                  <a:srgbClr val="000000">
                    <a:alpha val="65000"/>
                  </a:srgbClr>
                </a:innerShdw>
              </a:effectLst>
              <a:latin typeface="+mn-lt"/>
              <a:cs typeface="+mn-cs"/>
            </a:endParaRPr>
          </a:p>
        </p:txBody>
      </p:sp>
      <p:sp>
        <p:nvSpPr>
          <p:cNvPr id="36875" name="TextBox 12"/>
          <p:cNvSpPr txBox="1">
            <a:spLocks noChangeArrowheads="1"/>
          </p:cNvSpPr>
          <p:nvPr/>
        </p:nvSpPr>
        <p:spPr bwMode="auto">
          <a:xfrm>
            <a:off x="1066800" y="4419600"/>
            <a:ext cx="7162800" cy="369888"/>
          </a:xfrm>
          <a:prstGeom prst="rect">
            <a:avLst/>
          </a:prstGeom>
          <a:noFill/>
          <a:ln w="9525">
            <a:noFill/>
            <a:miter lim="800000"/>
            <a:headEnd/>
            <a:tailEnd/>
          </a:ln>
        </p:spPr>
        <p:txBody>
          <a:bodyPr>
            <a:spAutoFit/>
          </a:bodyPr>
          <a:lstStyle/>
          <a:p>
            <a:pPr marL="285750" indent="-285750">
              <a:buFont typeface="Arial" pitchFamily="34" charset="0"/>
              <a:buChar char="•"/>
            </a:pPr>
            <a:r>
              <a:rPr lang="en-US" dirty="0">
                <a:latin typeface="Calibri" pitchFamily="34" charset="0"/>
              </a:rPr>
              <a:t>Be a qualify </a:t>
            </a:r>
            <a:r>
              <a:rPr lang="en-US" dirty="0" smtClean="0">
                <a:latin typeface="Calibri" pitchFamily="34" charset="0"/>
              </a:rPr>
              <a:t>Sales people</a:t>
            </a:r>
            <a:endParaRPr lang="en-US" dirty="0">
              <a:latin typeface="Calibri" pitchFamily="34" charset="0"/>
            </a:endParaRPr>
          </a:p>
        </p:txBody>
      </p:sp>
      <p:sp>
        <p:nvSpPr>
          <p:cNvPr id="14" name="Oval 13"/>
          <p:cNvSpPr/>
          <p:nvPr/>
        </p:nvSpPr>
        <p:spPr>
          <a:xfrm>
            <a:off x="395536" y="5105400"/>
            <a:ext cx="609600" cy="6096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3600" b="1" dirty="0">
                <a:solidFill>
                  <a:schemeClr val="tx1"/>
                </a:solidFill>
              </a:rPr>
              <a:t>4</a:t>
            </a:r>
          </a:p>
        </p:txBody>
      </p:sp>
      <p:sp>
        <p:nvSpPr>
          <p:cNvPr id="15" name="Rectangle 14"/>
          <p:cNvSpPr/>
          <p:nvPr/>
        </p:nvSpPr>
        <p:spPr>
          <a:xfrm>
            <a:off x="1187624" y="5651956"/>
            <a:ext cx="7543801" cy="369332"/>
          </a:xfrm>
          <a:prstGeom prst="rect">
            <a:avLst/>
          </a:prstGeom>
          <a:noFill/>
        </p:spPr>
        <p:txBody>
          <a:bodyPr>
            <a:spAutoFit/>
          </a:bodyPr>
          <a:lstStyle/>
          <a:p>
            <a:pPr fontAlgn="auto">
              <a:spcBef>
                <a:spcPts val="0"/>
              </a:spcBef>
              <a:spcAft>
                <a:spcPts val="0"/>
              </a:spcAft>
              <a:buFont typeface="Arial" pitchFamily="34" charset="0"/>
              <a:buChar char="•"/>
              <a:defRPr/>
            </a:pPr>
            <a:r>
              <a:rPr lang="en-US" dirty="0" smtClean="0">
                <a:ln w="1905"/>
                <a:effectLst>
                  <a:innerShdw blurRad="69850" dist="43180" dir="5400000">
                    <a:srgbClr val="000000">
                      <a:alpha val="65000"/>
                    </a:srgbClr>
                  </a:innerShdw>
                </a:effectLst>
                <a:latin typeface="+mn-lt"/>
                <a:cs typeface="+mn-cs"/>
              </a:rPr>
              <a:t>   </a:t>
            </a:r>
            <a:r>
              <a:rPr lang="en-US" dirty="0" err="1" smtClean="0">
                <a:ln w="1905"/>
                <a:effectLst>
                  <a:innerShdw blurRad="69850" dist="43180" dir="5400000">
                    <a:srgbClr val="000000">
                      <a:alpha val="65000"/>
                    </a:srgbClr>
                  </a:innerShdw>
                </a:effectLst>
                <a:latin typeface="+mn-lt"/>
                <a:cs typeface="+mn-cs"/>
              </a:rPr>
              <a:t>Pemahaman</a:t>
            </a:r>
            <a:r>
              <a:rPr lang="en-US" dirty="0" smtClean="0">
                <a:ln w="1905"/>
                <a:effectLst>
                  <a:innerShdw blurRad="69850" dist="43180" dir="5400000">
                    <a:srgbClr val="000000">
                      <a:alpha val="65000"/>
                    </a:srgbClr>
                  </a:innerShdw>
                </a:effectLst>
                <a:latin typeface="+mn-lt"/>
                <a:cs typeface="+mn-cs"/>
              </a:rPr>
              <a:t> </a:t>
            </a:r>
            <a:r>
              <a:rPr lang="en-US" dirty="0" err="1" smtClean="0">
                <a:ln w="1905"/>
                <a:effectLst>
                  <a:innerShdw blurRad="69850" dist="43180" dir="5400000">
                    <a:srgbClr val="000000">
                      <a:alpha val="65000"/>
                    </a:srgbClr>
                  </a:innerShdw>
                </a:effectLst>
                <a:latin typeface="+mn-lt"/>
                <a:cs typeface="+mn-cs"/>
              </a:rPr>
              <a:t>terhadap</a:t>
            </a:r>
            <a:r>
              <a:rPr lang="en-US" dirty="0" smtClean="0">
                <a:ln w="1905"/>
                <a:effectLst>
                  <a:innerShdw blurRad="69850" dist="43180" dir="5400000">
                    <a:srgbClr val="000000">
                      <a:alpha val="65000"/>
                    </a:srgbClr>
                  </a:innerShdw>
                </a:effectLst>
                <a:latin typeface="+mn-lt"/>
                <a:cs typeface="+mn-cs"/>
              </a:rPr>
              <a:t> </a:t>
            </a:r>
            <a:r>
              <a:rPr lang="en-US" dirty="0" err="1" smtClean="0">
                <a:ln w="1905"/>
                <a:effectLst>
                  <a:innerShdw blurRad="69850" dist="43180" dir="5400000">
                    <a:srgbClr val="000000">
                      <a:alpha val="65000"/>
                    </a:srgbClr>
                  </a:innerShdw>
                </a:effectLst>
                <a:latin typeface="+mn-lt"/>
                <a:cs typeface="+mn-cs"/>
              </a:rPr>
              <a:t>produk</a:t>
            </a:r>
            <a:r>
              <a:rPr lang="en-US" dirty="0" smtClean="0">
                <a:ln w="1905"/>
                <a:effectLst>
                  <a:innerShdw blurRad="69850" dist="43180" dir="5400000">
                    <a:srgbClr val="000000">
                      <a:alpha val="65000"/>
                    </a:srgbClr>
                  </a:innerShdw>
                </a:effectLst>
                <a:latin typeface="+mn-lt"/>
                <a:cs typeface="+mn-cs"/>
              </a:rPr>
              <a:t> </a:t>
            </a:r>
            <a:r>
              <a:rPr lang="en-US" dirty="0" err="1" smtClean="0">
                <a:ln w="1905"/>
                <a:effectLst>
                  <a:innerShdw blurRad="69850" dist="43180" dir="5400000">
                    <a:srgbClr val="000000">
                      <a:alpha val="65000"/>
                    </a:srgbClr>
                  </a:innerShdw>
                </a:effectLst>
                <a:latin typeface="+mn-lt"/>
                <a:cs typeface="+mn-cs"/>
              </a:rPr>
              <a:t>kompetitor</a:t>
            </a:r>
            <a:endParaRPr lang="en-US" dirty="0">
              <a:ln w="1905"/>
              <a:effectLst>
                <a:innerShdw blurRad="69850" dist="43180" dir="5400000">
                  <a:srgbClr val="000000">
                    <a:alpha val="65000"/>
                  </a:srgbClr>
                </a:innerShdw>
              </a:effectLst>
              <a:latin typeface="+mn-lt"/>
              <a:cs typeface="+mn-cs"/>
            </a:endParaRPr>
          </a:p>
        </p:txBody>
      </p:sp>
      <p:sp>
        <p:nvSpPr>
          <p:cNvPr id="16" name="Rectangle 15"/>
          <p:cNvSpPr/>
          <p:nvPr/>
        </p:nvSpPr>
        <p:spPr>
          <a:xfrm>
            <a:off x="1187624" y="4930914"/>
            <a:ext cx="2920992" cy="707886"/>
          </a:xfrm>
          <a:prstGeom prst="rect">
            <a:avLst/>
          </a:prstGeom>
          <a:noFill/>
          <a:ln>
            <a:solidFill>
              <a:srgbClr val="FF0000"/>
            </a:solidFill>
          </a:ln>
        </p:spPr>
        <p:txBody>
          <a:bodyPr wrap="none">
            <a:spAutoFit/>
          </a:bodyPr>
          <a:lstStyle/>
          <a:p>
            <a:pPr algn="ctr" fontAlgn="auto">
              <a:spcBef>
                <a:spcPts val="0"/>
              </a:spcBef>
              <a:spcAft>
                <a:spcPts val="0"/>
              </a:spcAft>
              <a:defRPr/>
            </a:pPr>
            <a:r>
              <a:rPr lang="en-US" sz="4000" b="1" dirty="0" err="1" smtClean="0">
                <a:ln w="1905"/>
                <a:solidFill>
                  <a:srgbClr val="FF0000"/>
                </a:solidFill>
                <a:effectLst>
                  <a:innerShdw blurRad="69850" dist="43180" dir="5400000">
                    <a:srgbClr val="000000">
                      <a:alpha val="65000"/>
                    </a:srgbClr>
                  </a:innerShdw>
                </a:effectLst>
                <a:latin typeface="+mn-lt"/>
                <a:cs typeface="+mn-cs"/>
              </a:rPr>
              <a:t>Kompetitor</a:t>
            </a:r>
            <a:endParaRPr lang="en-US" sz="4000" b="1" dirty="0">
              <a:ln w="1905"/>
              <a:solidFill>
                <a:srgbClr val="FF0000"/>
              </a:solidFill>
              <a:effectLst>
                <a:innerShdw blurRad="69850" dist="43180" dir="5400000">
                  <a:srgbClr val="000000">
                    <a:alpha val="65000"/>
                  </a:srgbClr>
                </a:innerShdw>
              </a:effectLst>
              <a:latin typeface="+mn-lt"/>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066800"/>
            <a:ext cx="8305800" cy="369332"/>
          </a:xfrm>
          <a:prstGeom prst="rect">
            <a:avLst/>
          </a:prstGeom>
          <a:noFill/>
        </p:spPr>
        <p:txBody>
          <a:bodyPr wrap="square" rtlCol="0">
            <a:spAutoFit/>
          </a:bodyPr>
          <a:lstStyle/>
          <a:p>
            <a:r>
              <a:rPr lang="en-US" b="1" dirty="0" err="1" smtClean="0">
                <a:solidFill>
                  <a:srgbClr val="FF0000"/>
                </a:solidFill>
              </a:rPr>
              <a:t>Maaf</a:t>
            </a:r>
            <a:r>
              <a:rPr lang="en-US" b="1" dirty="0" smtClean="0">
                <a:solidFill>
                  <a:srgbClr val="FF0000"/>
                </a:solidFill>
              </a:rPr>
              <a:t>, </a:t>
            </a:r>
            <a:r>
              <a:rPr lang="en-US" b="1" dirty="0" err="1" smtClean="0">
                <a:solidFill>
                  <a:srgbClr val="FF0000"/>
                </a:solidFill>
              </a:rPr>
              <a:t>Saya</a:t>
            </a:r>
            <a:r>
              <a:rPr lang="en-US" b="1" dirty="0" smtClean="0">
                <a:solidFill>
                  <a:srgbClr val="FF0000"/>
                </a:solidFill>
              </a:rPr>
              <a:t> </a:t>
            </a:r>
            <a:r>
              <a:rPr lang="en-US" b="1" dirty="0" err="1" smtClean="0">
                <a:solidFill>
                  <a:srgbClr val="FF0000"/>
                </a:solidFill>
              </a:rPr>
              <a:t>Sibuk</a:t>
            </a:r>
            <a:endParaRPr lang="en-US" b="1" dirty="0">
              <a:solidFill>
                <a:srgbClr val="FF0000"/>
              </a:solidFill>
            </a:endParaRPr>
          </a:p>
        </p:txBody>
      </p:sp>
      <p:sp>
        <p:nvSpPr>
          <p:cNvPr id="5" name="TextBox 4"/>
          <p:cNvSpPr txBox="1"/>
          <p:nvPr/>
        </p:nvSpPr>
        <p:spPr>
          <a:xfrm>
            <a:off x="381000" y="1448812"/>
            <a:ext cx="8229600" cy="1938992"/>
          </a:xfrm>
          <a:prstGeom prst="rect">
            <a:avLst/>
          </a:prstGeom>
          <a:noFill/>
        </p:spPr>
        <p:txBody>
          <a:bodyPr wrap="square" rtlCol="0">
            <a:spAutoFit/>
          </a:bodyPr>
          <a:lstStyle/>
          <a:p>
            <a:pPr marL="342900" indent="-342900" algn="just">
              <a:lnSpc>
                <a:spcPct val="150000"/>
              </a:lnSpc>
              <a:buFont typeface="+mj-lt"/>
              <a:buAutoNum type="arabicPeriod"/>
            </a:pPr>
            <a:r>
              <a:rPr lang="en-US" sz="1600" dirty="0" err="1" smtClean="0"/>
              <a:t>Saya</a:t>
            </a:r>
            <a:r>
              <a:rPr lang="en-US" sz="1600" dirty="0" smtClean="0"/>
              <a:t> </a:t>
            </a:r>
            <a:r>
              <a:rPr lang="en-US" sz="1600" dirty="0" err="1" smtClean="0"/>
              <a:t>senang</a:t>
            </a:r>
            <a:r>
              <a:rPr lang="en-US" sz="1600" dirty="0" smtClean="0"/>
              <a:t> </a:t>
            </a:r>
            <a:r>
              <a:rPr lang="en-US" sz="1600" dirty="0" err="1" smtClean="0"/>
              <a:t>sekali</a:t>
            </a:r>
            <a:r>
              <a:rPr lang="en-US" sz="1600" dirty="0" smtClean="0"/>
              <a:t> </a:t>
            </a:r>
            <a:r>
              <a:rPr lang="en-US" sz="1600" dirty="0" err="1" smtClean="0"/>
              <a:t>bahwa</a:t>
            </a:r>
            <a:r>
              <a:rPr lang="en-US" sz="1600" dirty="0" smtClean="0"/>
              <a:t> </a:t>
            </a:r>
            <a:r>
              <a:rPr lang="en-US" sz="1600" dirty="0" err="1" smtClean="0"/>
              <a:t>saya</a:t>
            </a:r>
            <a:r>
              <a:rPr lang="en-US" sz="1600" dirty="0" smtClean="0"/>
              <a:t> </a:t>
            </a:r>
            <a:r>
              <a:rPr lang="en-US" sz="1600" dirty="0" err="1" smtClean="0"/>
              <a:t>berbicara</a:t>
            </a:r>
            <a:r>
              <a:rPr lang="en-US" sz="1600" dirty="0" smtClean="0"/>
              <a:t> </a:t>
            </a:r>
            <a:r>
              <a:rPr lang="en-US" sz="1600" dirty="0" err="1" smtClean="0"/>
              <a:t>dengan</a:t>
            </a:r>
            <a:r>
              <a:rPr lang="en-US" sz="1600" dirty="0" smtClean="0"/>
              <a:t> orang </a:t>
            </a:r>
            <a:r>
              <a:rPr lang="en-US" sz="1600" dirty="0" err="1" smtClean="0"/>
              <a:t>sibuk</a:t>
            </a:r>
            <a:r>
              <a:rPr lang="en-US" sz="1600" dirty="0" smtClean="0"/>
              <a:t> </a:t>
            </a:r>
            <a:r>
              <a:rPr lang="en-US" sz="1600" dirty="0" err="1" smtClean="0"/>
              <a:t>seperti</a:t>
            </a:r>
            <a:r>
              <a:rPr lang="en-US" sz="1600" dirty="0" smtClean="0"/>
              <a:t> </a:t>
            </a:r>
            <a:r>
              <a:rPr lang="en-US" sz="1600" dirty="0" err="1" smtClean="0"/>
              <a:t>Anda</a:t>
            </a:r>
            <a:r>
              <a:rPr lang="en-US" sz="1600" dirty="0" smtClean="0"/>
              <a:t>.  Orang – orang yang </a:t>
            </a:r>
            <a:r>
              <a:rPr lang="en-US" sz="1600" dirty="0" err="1" smtClean="0"/>
              <a:t>sibuk</a:t>
            </a:r>
            <a:r>
              <a:rPr lang="en-US" sz="1600" dirty="0" smtClean="0"/>
              <a:t> </a:t>
            </a:r>
            <a:r>
              <a:rPr lang="en-US" sz="1600" dirty="0" err="1" smtClean="0"/>
              <a:t>adalah</a:t>
            </a:r>
            <a:r>
              <a:rPr lang="en-US" sz="1600" dirty="0" smtClean="0"/>
              <a:t> </a:t>
            </a:r>
            <a:r>
              <a:rPr lang="en-US" sz="1600" dirty="0" err="1" smtClean="0"/>
              <a:t>pelanggan</a:t>
            </a:r>
            <a:r>
              <a:rPr lang="en-US" sz="1600" dirty="0" smtClean="0"/>
              <a:t> </a:t>
            </a:r>
            <a:r>
              <a:rPr lang="en-US" sz="1600" dirty="0" err="1" smtClean="0"/>
              <a:t>terbaik</a:t>
            </a:r>
            <a:r>
              <a:rPr lang="en-US" sz="1600" dirty="0" smtClean="0"/>
              <a:t> kami.  </a:t>
            </a:r>
            <a:r>
              <a:rPr lang="en-US" sz="1600" dirty="0" err="1" smtClean="0"/>
              <a:t>Mereka</a:t>
            </a:r>
            <a:r>
              <a:rPr lang="en-US" sz="1600" dirty="0" smtClean="0"/>
              <a:t> </a:t>
            </a:r>
            <a:r>
              <a:rPr lang="en-US" sz="1600" dirty="0" err="1" smtClean="0"/>
              <a:t>sangat</a:t>
            </a:r>
            <a:r>
              <a:rPr lang="en-US" sz="1600" dirty="0" smtClean="0"/>
              <a:t> </a:t>
            </a:r>
            <a:r>
              <a:rPr lang="en-US" sz="1600" dirty="0" err="1" smtClean="0"/>
              <a:t>menghargai</a:t>
            </a:r>
            <a:r>
              <a:rPr lang="en-US" sz="1600" dirty="0" smtClean="0"/>
              <a:t> </a:t>
            </a:r>
            <a:r>
              <a:rPr lang="en-US" sz="1600" dirty="0" err="1" smtClean="0"/>
              <a:t>produk</a:t>
            </a:r>
            <a:r>
              <a:rPr lang="en-US" sz="1600" dirty="0" smtClean="0"/>
              <a:t> </a:t>
            </a:r>
            <a:r>
              <a:rPr lang="en-US" sz="1600" dirty="0" err="1" smtClean="0"/>
              <a:t>dan</a:t>
            </a:r>
            <a:r>
              <a:rPr lang="en-US" sz="1600" dirty="0" smtClean="0"/>
              <a:t> </a:t>
            </a:r>
            <a:r>
              <a:rPr lang="en-US" sz="1600" dirty="0" err="1" smtClean="0"/>
              <a:t>pelayanan</a:t>
            </a:r>
            <a:r>
              <a:rPr lang="en-US" sz="1600" dirty="0" smtClean="0"/>
              <a:t> yang kami </a:t>
            </a:r>
            <a:r>
              <a:rPr lang="en-US" sz="1600" dirty="0" err="1" smtClean="0"/>
              <a:t>berikan</a:t>
            </a:r>
            <a:r>
              <a:rPr lang="en-US" sz="1600" dirty="0" smtClean="0"/>
              <a:t>.  </a:t>
            </a:r>
            <a:r>
              <a:rPr lang="en-US" sz="1600" dirty="0" err="1" smtClean="0"/>
              <a:t>Bisa</a:t>
            </a:r>
            <a:r>
              <a:rPr lang="en-US" sz="1600" dirty="0" smtClean="0"/>
              <a:t> </a:t>
            </a:r>
            <a:r>
              <a:rPr lang="en-US" sz="1600" dirty="0" err="1" smtClean="0"/>
              <a:t>saya</a:t>
            </a:r>
            <a:r>
              <a:rPr lang="en-US" sz="1600" dirty="0" smtClean="0"/>
              <a:t> </a:t>
            </a:r>
            <a:r>
              <a:rPr lang="en-US" sz="1600" dirty="0" err="1" smtClean="0"/>
              <a:t>ceritakan</a:t>
            </a:r>
            <a:r>
              <a:rPr lang="en-US" sz="1600" dirty="0" smtClean="0"/>
              <a:t> </a:t>
            </a:r>
            <a:r>
              <a:rPr lang="en-US" sz="1600" dirty="0" err="1" smtClean="0"/>
              <a:t>mengapa</a:t>
            </a:r>
            <a:r>
              <a:rPr lang="en-US" sz="1600" dirty="0" smtClean="0"/>
              <a:t> ?</a:t>
            </a:r>
          </a:p>
          <a:p>
            <a:pPr marL="342900" indent="-342900" algn="just">
              <a:lnSpc>
                <a:spcPct val="150000"/>
              </a:lnSpc>
              <a:buFont typeface="+mj-lt"/>
              <a:buAutoNum type="arabicPeriod"/>
            </a:pPr>
            <a:r>
              <a:rPr lang="en-US" sz="1600" dirty="0" smtClean="0"/>
              <a:t>Ok </a:t>
            </a:r>
            <a:r>
              <a:rPr lang="en-US" sz="1600" dirty="0" err="1" smtClean="0"/>
              <a:t>tidak</a:t>
            </a:r>
            <a:r>
              <a:rPr lang="en-US" sz="1600" dirty="0" smtClean="0"/>
              <a:t> </a:t>
            </a:r>
            <a:r>
              <a:rPr lang="en-US" sz="1600" dirty="0" err="1" smtClean="0"/>
              <a:t>apa</a:t>
            </a:r>
            <a:r>
              <a:rPr lang="en-US" sz="1600" dirty="0" smtClean="0"/>
              <a:t> – </a:t>
            </a:r>
            <a:r>
              <a:rPr lang="en-US" sz="1600" dirty="0" err="1" smtClean="0"/>
              <a:t>apa</a:t>
            </a:r>
            <a:r>
              <a:rPr lang="en-US" sz="1600" dirty="0" smtClean="0"/>
              <a:t>, </a:t>
            </a:r>
            <a:r>
              <a:rPr lang="en-US" sz="1600" dirty="0" err="1" smtClean="0"/>
              <a:t>bagaimana</a:t>
            </a:r>
            <a:r>
              <a:rPr lang="en-US" sz="1600" dirty="0" smtClean="0"/>
              <a:t> </a:t>
            </a:r>
            <a:r>
              <a:rPr lang="en-US" sz="1600" dirty="0" err="1" smtClean="0"/>
              <a:t>kalau</a:t>
            </a:r>
            <a:r>
              <a:rPr lang="en-US" sz="1600" dirty="0" smtClean="0"/>
              <a:t> </a:t>
            </a:r>
            <a:r>
              <a:rPr lang="en-US" sz="1600" dirty="0" err="1" smtClean="0"/>
              <a:t>saya</a:t>
            </a:r>
            <a:r>
              <a:rPr lang="en-US" sz="1600" dirty="0" smtClean="0"/>
              <a:t> </a:t>
            </a:r>
            <a:r>
              <a:rPr lang="en-US" sz="1600" dirty="0" err="1" smtClean="0"/>
              <a:t>hubungi</a:t>
            </a:r>
            <a:r>
              <a:rPr lang="en-US" sz="1600" dirty="0" smtClean="0"/>
              <a:t> </a:t>
            </a:r>
            <a:r>
              <a:rPr lang="en-US" sz="1600" dirty="0" err="1" smtClean="0"/>
              <a:t>ibu</a:t>
            </a:r>
            <a:r>
              <a:rPr lang="en-US" sz="1600" dirty="0" smtClean="0"/>
              <a:t> </a:t>
            </a:r>
            <a:r>
              <a:rPr lang="en-US" sz="1600" dirty="0" err="1" smtClean="0"/>
              <a:t>kembali</a:t>
            </a:r>
            <a:r>
              <a:rPr lang="en-US" sz="1600" dirty="0" smtClean="0"/>
              <a:t> </a:t>
            </a:r>
            <a:r>
              <a:rPr lang="en-US" sz="1600" dirty="0" err="1" smtClean="0"/>
              <a:t>besok</a:t>
            </a:r>
            <a:r>
              <a:rPr lang="en-US" sz="1600" dirty="0" smtClean="0"/>
              <a:t>.  </a:t>
            </a:r>
            <a:r>
              <a:rPr lang="en-US" sz="1600" dirty="0" err="1" smtClean="0"/>
              <a:t>Mana</a:t>
            </a:r>
            <a:r>
              <a:rPr lang="en-US" sz="1600" dirty="0" smtClean="0"/>
              <a:t> yang </a:t>
            </a:r>
            <a:r>
              <a:rPr lang="en-US" sz="1600" dirty="0" err="1" smtClean="0"/>
              <a:t>lebih</a:t>
            </a:r>
            <a:r>
              <a:rPr lang="en-US" sz="1600" dirty="0" smtClean="0"/>
              <a:t> </a:t>
            </a:r>
            <a:r>
              <a:rPr lang="en-US" sz="1600" dirty="0" err="1" smtClean="0"/>
              <a:t>senggang</a:t>
            </a:r>
            <a:r>
              <a:rPr lang="en-US" sz="1600" dirty="0" smtClean="0"/>
              <a:t>, jam 8 </a:t>
            </a:r>
            <a:r>
              <a:rPr lang="en-US" sz="1600" dirty="0" err="1" smtClean="0"/>
              <a:t>pagi</a:t>
            </a:r>
            <a:r>
              <a:rPr lang="en-US" sz="1600" dirty="0" smtClean="0"/>
              <a:t> </a:t>
            </a:r>
            <a:r>
              <a:rPr lang="en-US" sz="1600" dirty="0" err="1" smtClean="0"/>
              <a:t>atau</a:t>
            </a:r>
            <a:r>
              <a:rPr lang="en-US" sz="1600" dirty="0" smtClean="0"/>
              <a:t> </a:t>
            </a:r>
            <a:r>
              <a:rPr lang="en-US" sz="1600" dirty="0" err="1" smtClean="0"/>
              <a:t>sekitar</a:t>
            </a:r>
            <a:r>
              <a:rPr lang="en-US" sz="1600" dirty="0" smtClean="0"/>
              <a:t> jam 3 sore ?</a:t>
            </a:r>
            <a:endParaRPr lang="en-US" sz="1600" dirty="0"/>
          </a:p>
        </p:txBody>
      </p:sp>
      <p:sp>
        <p:nvSpPr>
          <p:cNvPr id="6" name="TextBox 5"/>
          <p:cNvSpPr txBox="1"/>
          <p:nvPr/>
        </p:nvSpPr>
        <p:spPr>
          <a:xfrm>
            <a:off x="381000" y="3886200"/>
            <a:ext cx="8305800" cy="369332"/>
          </a:xfrm>
          <a:prstGeom prst="rect">
            <a:avLst/>
          </a:prstGeom>
          <a:noFill/>
        </p:spPr>
        <p:txBody>
          <a:bodyPr wrap="square" rtlCol="0">
            <a:spAutoFit/>
          </a:bodyPr>
          <a:lstStyle/>
          <a:p>
            <a:r>
              <a:rPr lang="en-US" b="1" dirty="0" err="1" smtClean="0">
                <a:solidFill>
                  <a:srgbClr val="FF0000"/>
                </a:solidFill>
              </a:rPr>
              <a:t>Produk</a:t>
            </a:r>
            <a:r>
              <a:rPr lang="en-US" b="1" dirty="0" smtClean="0">
                <a:solidFill>
                  <a:srgbClr val="FF0000"/>
                </a:solidFill>
              </a:rPr>
              <a:t> </a:t>
            </a:r>
            <a:r>
              <a:rPr lang="en-US" b="1" dirty="0" err="1" smtClean="0">
                <a:solidFill>
                  <a:srgbClr val="FF0000"/>
                </a:solidFill>
              </a:rPr>
              <a:t>Kompetitor</a:t>
            </a:r>
            <a:endParaRPr lang="en-US" b="1" dirty="0">
              <a:solidFill>
                <a:srgbClr val="FF0000"/>
              </a:solidFill>
            </a:endParaRPr>
          </a:p>
        </p:txBody>
      </p:sp>
      <p:sp>
        <p:nvSpPr>
          <p:cNvPr id="7" name="TextBox 6"/>
          <p:cNvSpPr txBox="1"/>
          <p:nvPr/>
        </p:nvSpPr>
        <p:spPr>
          <a:xfrm>
            <a:off x="304800" y="4338220"/>
            <a:ext cx="8382000" cy="1893339"/>
          </a:xfrm>
          <a:prstGeom prst="rect">
            <a:avLst/>
          </a:prstGeom>
          <a:noFill/>
        </p:spPr>
        <p:txBody>
          <a:bodyPr wrap="square" rtlCol="0">
            <a:spAutoFit/>
          </a:bodyPr>
          <a:lstStyle/>
          <a:p>
            <a:pPr marL="342900" indent="-342900" algn="just">
              <a:lnSpc>
                <a:spcPct val="150000"/>
              </a:lnSpc>
              <a:buFont typeface="+mj-lt"/>
              <a:buAutoNum type="arabicPeriod"/>
            </a:pPr>
            <a:r>
              <a:rPr lang="en-US" sz="1600" dirty="0" err="1" smtClean="0"/>
              <a:t>Saya</a:t>
            </a:r>
            <a:r>
              <a:rPr lang="en-US" sz="1600" dirty="0" smtClean="0"/>
              <a:t> </a:t>
            </a:r>
            <a:r>
              <a:rPr lang="en-US" sz="1600" dirty="0" err="1" smtClean="0"/>
              <a:t>tertarik</a:t>
            </a:r>
            <a:r>
              <a:rPr lang="en-US" sz="1600" dirty="0" smtClean="0"/>
              <a:t> </a:t>
            </a:r>
            <a:r>
              <a:rPr lang="en-US" sz="1600" dirty="0" err="1" smtClean="0"/>
              <a:t>sekali</a:t>
            </a:r>
            <a:r>
              <a:rPr lang="en-US" sz="1600" dirty="0" smtClean="0"/>
              <a:t> </a:t>
            </a:r>
            <a:r>
              <a:rPr lang="en-US" sz="1600" dirty="0" err="1" smtClean="0"/>
              <a:t>kalau</a:t>
            </a:r>
            <a:r>
              <a:rPr lang="en-US" sz="1600" dirty="0" smtClean="0"/>
              <a:t> </a:t>
            </a:r>
            <a:r>
              <a:rPr lang="en-US" sz="1600" dirty="0" err="1" smtClean="0"/>
              <a:t>Anda</a:t>
            </a:r>
            <a:r>
              <a:rPr lang="en-US" sz="1600" dirty="0" smtClean="0"/>
              <a:t> </a:t>
            </a:r>
            <a:r>
              <a:rPr lang="en-US" sz="1600" dirty="0" err="1" smtClean="0"/>
              <a:t>bisa</a:t>
            </a:r>
            <a:r>
              <a:rPr lang="en-US" sz="1600" dirty="0" smtClean="0"/>
              <a:t> </a:t>
            </a:r>
            <a:r>
              <a:rPr lang="en-US" sz="1600" dirty="0" err="1" smtClean="0"/>
              <a:t>menjelaskan</a:t>
            </a:r>
            <a:r>
              <a:rPr lang="en-US" sz="1600" dirty="0" smtClean="0"/>
              <a:t> </a:t>
            </a:r>
            <a:r>
              <a:rPr lang="en-US" sz="1600" dirty="0" err="1" smtClean="0"/>
              <a:t>perbandingannya</a:t>
            </a:r>
            <a:r>
              <a:rPr lang="en-US" sz="1600" dirty="0" smtClean="0"/>
              <a:t> ? </a:t>
            </a:r>
            <a:r>
              <a:rPr lang="en-US" sz="1600" dirty="0" err="1" smtClean="0"/>
              <a:t>Karena</a:t>
            </a:r>
            <a:r>
              <a:rPr lang="en-US" sz="1600" dirty="0" smtClean="0"/>
              <a:t> </a:t>
            </a:r>
            <a:r>
              <a:rPr lang="en-US" sz="1600" dirty="0" err="1" smtClean="0"/>
              <a:t>jarang</a:t>
            </a:r>
            <a:r>
              <a:rPr lang="en-US" sz="1600" dirty="0" smtClean="0"/>
              <a:t> </a:t>
            </a:r>
            <a:r>
              <a:rPr lang="en-US" sz="1600" dirty="0" err="1" smtClean="0"/>
              <a:t>sekali</a:t>
            </a:r>
            <a:r>
              <a:rPr lang="en-US" sz="1600" dirty="0" smtClean="0"/>
              <a:t> </a:t>
            </a:r>
            <a:r>
              <a:rPr lang="en-US" sz="1600" dirty="0" err="1" smtClean="0"/>
              <a:t>saya</a:t>
            </a:r>
            <a:r>
              <a:rPr lang="en-US" sz="1600" dirty="0" smtClean="0"/>
              <a:t> </a:t>
            </a:r>
            <a:r>
              <a:rPr lang="en-US" sz="1600" dirty="0" err="1" smtClean="0"/>
              <a:t>mendapatkan</a:t>
            </a:r>
            <a:r>
              <a:rPr lang="en-US" sz="1600" dirty="0" smtClean="0"/>
              <a:t> </a:t>
            </a:r>
            <a:r>
              <a:rPr lang="en-US" sz="1600" dirty="0" err="1" smtClean="0"/>
              <a:t>hal</a:t>
            </a:r>
            <a:r>
              <a:rPr lang="en-US" sz="1600" dirty="0" smtClean="0"/>
              <a:t> </a:t>
            </a:r>
            <a:r>
              <a:rPr lang="en-US" sz="1600" dirty="0" err="1" smtClean="0"/>
              <a:t>seperti</a:t>
            </a:r>
            <a:r>
              <a:rPr lang="en-US" sz="1600" dirty="0" smtClean="0"/>
              <a:t> </a:t>
            </a:r>
            <a:r>
              <a:rPr lang="en-US" sz="1600" dirty="0" err="1" smtClean="0"/>
              <a:t>ini</a:t>
            </a:r>
            <a:r>
              <a:rPr lang="en-US" sz="1600" dirty="0" smtClean="0"/>
              <a:t>.</a:t>
            </a:r>
          </a:p>
          <a:p>
            <a:pPr marL="342900" indent="-342900" algn="just">
              <a:lnSpc>
                <a:spcPct val="150000"/>
              </a:lnSpc>
              <a:buFont typeface="+mj-lt"/>
              <a:buAutoNum type="arabicPeriod"/>
            </a:pPr>
            <a:r>
              <a:rPr lang="en-US" sz="1600" dirty="0" smtClean="0"/>
              <a:t>Dari </a:t>
            </a:r>
            <a:r>
              <a:rPr lang="en-US" sz="1600" dirty="0" err="1" smtClean="0"/>
              <a:t>keseluruhan</a:t>
            </a:r>
            <a:r>
              <a:rPr lang="en-US" sz="1600" dirty="0" smtClean="0"/>
              <a:t> </a:t>
            </a:r>
            <a:r>
              <a:rPr lang="en-US" sz="1600" dirty="0" err="1" smtClean="0"/>
              <a:t>fitur</a:t>
            </a:r>
            <a:r>
              <a:rPr lang="en-US" sz="1600" dirty="0"/>
              <a:t> </a:t>
            </a:r>
            <a:r>
              <a:rPr lang="en-US" sz="1600" dirty="0" smtClean="0"/>
              <a:t>yang </a:t>
            </a:r>
            <a:r>
              <a:rPr lang="en-US" sz="1600" dirty="0" err="1" smtClean="0"/>
              <a:t>Anda</a:t>
            </a:r>
            <a:r>
              <a:rPr lang="en-US" sz="1600" dirty="0" smtClean="0"/>
              <a:t> </a:t>
            </a:r>
            <a:r>
              <a:rPr lang="en-US" sz="1600" dirty="0" err="1" smtClean="0"/>
              <a:t>lihat</a:t>
            </a:r>
            <a:r>
              <a:rPr lang="en-US" sz="1600" dirty="0" smtClean="0"/>
              <a:t> </a:t>
            </a:r>
            <a:r>
              <a:rPr lang="en-US" sz="1600" dirty="0" err="1" smtClean="0"/>
              <a:t>dari</a:t>
            </a:r>
            <a:r>
              <a:rPr lang="en-US" sz="1600" dirty="0" smtClean="0"/>
              <a:t> </a:t>
            </a:r>
            <a:r>
              <a:rPr lang="en-US" sz="1600" dirty="0" err="1" smtClean="0"/>
              <a:t>produk</a:t>
            </a:r>
            <a:r>
              <a:rPr lang="en-US" sz="1600" dirty="0" smtClean="0"/>
              <a:t> </a:t>
            </a:r>
            <a:r>
              <a:rPr lang="en-US" sz="1600" dirty="0" err="1" smtClean="0"/>
              <a:t>kompetitor</a:t>
            </a:r>
            <a:r>
              <a:rPr lang="en-US" sz="1600" dirty="0" smtClean="0"/>
              <a:t>, </a:t>
            </a:r>
            <a:r>
              <a:rPr lang="en-US" sz="1600" dirty="0" err="1" smtClean="0"/>
              <a:t>ada</a:t>
            </a:r>
            <a:r>
              <a:rPr lang="en-US" sz="1600" dirty="0" smtClean="0"/>
              <a:t> </a:t>
            </a:r>
            <a:r>
              <a:rPr lang="en-US" sz="1600" dirty="0" err="1" smtClean="0"/>
              <a:t>satu</a:t>
            </a:r>
            <a:r>
              <a:rPr lang="en-US" sz="1600" dirty="0" smtClean="0"/>
              <a:t> </a:t>
            </a:r>
            <a:r>
              <a:rPr lang="en-US" sz="1600" dirty="0" err="1" smtClean="0"/>
              <a:t>hal</a:t>
            </a:r>
            <a:r>
              <a:rPr lang="en-US" sz="1600" dirty="0" smtClean="0"/>
              <a:t> yang </a:t>
            </a:r>
            <a:r>
              <a:rPr lang="en-US" sz="1600" dirty="0" err="1" smtClean="0"/>
              <a:t>mereka</a:t>
            </a:r>
            <a:r>
              <a:rPr lang="en-US" sz="1600" dirty="0" smtClean="0"/>
              <a:t> </a:t>
            </a:r>
            <a:r>
              <a:rPr lang="en-US" sz="1600" dirty="0" err="1" smtClean="0"/>
              <a:t>tidak</a:t>
            </a:r>
            <a:r>
              <a:rPr lang="en-US" sz="1600" dirty="0" smtClean="0"/>
              <a:t> </a:t>
            </a:r>
            <a:r>
              <a:rPr lang="en-US" sz="1600" dirty="0" err="1" smtClean="0"/>
              <a:t>punya</a:t>
            </a:r>
            <a:r>
              <a:rPr lang="en-US" sz="1600" dirty="0" smtClean="0"/>
              <a:t> </a:t>
            </a:r>
            <a:r>
              <a:rPr lang="en-US" sz="1600" dirty="0" err="1" smtClean="0"/>
              <a:t>yaitu</a:t>
            </a:r>
            <a:r>
              <a:rPr lang="en-US" sz="1600" dirty="0" smtClean="0"/>
              <a:t> </a:t>
            </a:r>
            <a:r>
              <a:rPr lang="en-US" sz="1600" i="1" dirty="0"/>
              <a:t>a</a:t>
            </a:r>
            <a:r>
              <a:rPr lang="en-US" sz="1600" i="1" dirty="0" smtClean="0"/>
              <a:t>fter sales service</a:t>
            </a:r>
            <a:r>
              <a:rPr lang="en-US" sz="1600" dirty="0" smtClean="0"/>
              <a:t>. Kami </a:t>
            </a:r>
            <a:r>
              <a:rPr lang="en-US" sz="1600" dirty="0" err="1" smtClean="0"/>
              <a:t>dan</a:t>
            </a:r>
            <a:r>
              <a:rPr lang="en-US" sz="1600" dirty="0" smtClean="0"/>
              <a:t> </a:t>
            </a:r>
            <a:r>
              <a:rPr lang="en-US" sz="1600" dirty="0" err="1" smtClean="0"/>
              <a:t>semua</a:t>
            </a:r>
            <a:r>
              <a:rPr lang="en-US" sz="1600" dirty="0" smtClean="0"/>
              <a:t> </a:t>
            </a:r>
            <a:r>
              <a:rPr lang="en-US" sz="1600" dirty="0" err="1" smtClean="0"/>
              <a:t>pelanggan</a:t>
            </a:r>
            <a:r>
              <a:rPr lang="en-US" sz="1600" dirty="0" smtClean="0"/>
              <a:t> kami </a:t>
            </a:r>
            <a:r>
              <a:rPr lang="en-US" sz="1600" dirty="0" err="1" smtClean="0"/>
              <a:t>sudah</a:t>
            </a:r>
            <a:r>
              <a:rPr lang="en-US" sz="1600" dirty="0" smtClean="0"/>
              <a:t> </a:t>
            </a:r>
            <a:r>
              <a:rPr lang="en-US" sz="1600" dirty="0" err="1" smtClean="0"/>
              <a:t>membuktikannya</a:t>
            </a:r>
            <a:r>
              <a:rPr lang="en-US" sz="1600" dirty="0" smtClean="0"/>
              <a:t>.</a:t>
            </a:r>
            <a:endParaRPr lang="en-US" sz="1600" i="1" dirty="0" smtClean="0"/>
          </a:p>
        </p:txBody>
      </p:sp>
      <p:sp>
        <p:nvSpPr>
          <p:cNvPr id="8" name="TextBox 7"/>
          <p:cNvSpPr txBox="1"/>
          <p:nvPr/>
        </p:nvSpPr>
        <p:spPr>
          <a:xfrm>
            <a:off x="0" y="188640"/>
            <a:ext cx="9144000" cy="646331"/>
          </a:xfrm>
          <a:prstGeom prst="rect">
            <a:avLst/>
          </a:prstGeom>
          <a:noFill/>
        </p:spPr>
        <p:txBody>
          <a:bodyPr wrap="square" rtlCol="0">
            <a:spAutoFit/>
          </a:bodyPr>
          <a:lstStyle/>
          <a:p>
            <a:pPr algn="ctr"/>
            <a:r>
              <a:rPr lang="en-US" sz="3600" b="1" dirty="0" err="1" smtClean="0">
                <a:solidFill>
                  <a:srgbClr val="FF0000"/>
                </a:solidFill>
                <a:effectLst>
                  <a:outerShdw blurRad="38100" dist="38100" dir="2700000" algn="tl">
                    <a:srgbClr val="000000">
                      <a:alpha val="43137"/>
                    </a:srgbClr>
                  </a:outerShdw>
                </a:effectLst>
              </a:rPr>
              <a:t>Contoh</a:t>
            </a:r>
            <a:r>
              <a:rPr lang="en-US" sz="3600" b="1" dirty="0" smtClean="0">
                <a:solidFill>
                  <a:srgbClr val="FF0000"/>
                </a:solidFill>
                <a:effectLst>
                  <a:outerShdw blurRad="38100" dist="38100" dir="2700000" algn="tl">
                    <a:srgbClr val="000000">
                      <a:alpha val="43137"/>
                    </a:srgbClr>
                  </a:outerShdw>
                </a:effectLst>
              </a:rPr>
              <a:t> – </a:t>
            </a:r>
            <a:r>
              <a:rPr lang="en-US" sz="3600" b="1" dirty="0" err="1" smtClean="0">
                <a:solidFill>
                  <a:srgbClr val="FF0000"/>
                </a:solidFill>
                <a:effectLst>
                  <a:outerShdw blurRad="38100" dist="38100" dir="2700000" algn="tl">
                    <a:srgbClr val="000000">
                      <a:alpha val="43137"/>
                    </a:srgbClr>
                  </a:outerShdw>
                </a:effectLst>
              </a:rPr>
              <a:t>Contoh</a:t>
            </a:r>
            <a:r>
              <a:rPr lang="en-US" sz="3600" b="1" dirty="0" smtClean="0">
                <a:solidFill>
                  <a:srgbClr val="FF0000"/>
                </a:solidFill>
                <a:effectLst>
                  <a:outerShdw blurRad="38100" dist="38100" dir="2700000" algn="tl">
                    <a:srgbClr val="000000">
                      <a:alpha val="43137"/>
                    </a:srgbClr>
                  </a:outerShdw>
                </a:effectLst>
              </a:rPr>
              <a:t> </a:t>
            </a:r>
            <a:r>
              <a:rPr lang="en-US" sz="3600" b="1" dirty="0" smtClean="0">
                <a:effectLst>
                  <a:outerShdw blurRad="38100" dist="38100" dir="2700000" algn="tl">
                    <a:srgbClr val="000000">
                      <a:alpha val="43137"/>
                    </a:srgbClr>
                  </a:outerShdw>
                </a:effectLst>
              </a:rPr>
              <a:t>Sales Script</a:t>
            </a:r>
            <a:endParaRPr lang="en-US" sz="3600"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008830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914400"/>
            <a:ext cx="8305800" cy="400110"/>
          </a:xfrm>
          <a:prstGeom prst="rect">
            <a:avLst/>
          </a:prstGeom>
          <a:noFill/>
        </p:spPr>
        <p:txBody>
          <a:bodyPr wrap="square" rtlCol="0">
            <a:spAutoFit/>
          </a:bodyPr>
          <a:lstStyle/>
          <a:p>
            <a:r>
              <a:rPr lang="en-US" sz="2000" b="1" dirty="0" err="1" smtClean="0">
                <a:solidFill>
                  <a:srgbClr val="FF0000"/>
                </a:solidFill>
              </a:rPr>
              <a:t>Saya</a:t>
            </a:r>
            <a:r>
              <a:rPr lang="en-US" sz="2000" b="1" dirty="0" smtClean="0">
                <a:solidFill>
                  <a:srgbClr val="FF0000"/>
                </a:solidFill>
              </a:rPr>
              <a:t> </a:t>
            </a:r>
            <a:r>
              <a:rPr lang="en-US" sz="2000" b="1" dirty="0" err="1" smtClean="0">
                <a:solidFill>
                  <a:srgbClr val="FF0000"/>
                </a:solidFill>
              </a:rPr>
              <a:t>Tidak</a:t>
            </a:r>
            <a:r>
              <a:rPr lang="en-US" sz="2000" b="1" dirty="0" smtClean="0">
                <a:solidFill>
                  <a:srgbClr val="FF0000"/>
                </a:solidFill>
              </a:rPr>
              <a:t> </a:t>
            </a:r>
            <a:r>
              <a:rPr lang="en-US" sz="2000" b="1" dirty="0" err="1" smtClean="0">
                <a:solidFill>
                  <a:srgbClr val="FF0000"/>
                </a:solidFill>
              </a:rPr>
              <a:t>tertarik</a:t>
            </a:r>
            <a:r>
              <a:rPr lang="en-US" sz="2000" b="1" dirty="0" smtClean="0">
                <a:solidFill>
                  <a:srgbClr val="FF0000"/>
                </a:solidFill>
              </a:rPr>
              <a:t> </a:t>
            </a:r>
            <a:r>
              <a:rPr lang="en-US" sz="2000" b="1" dirty="0" err="1" smtClean="0">
                <a:solidFill>
                  <a:srgbClr val="FF0000"/>
                </a:solidFill>
              </a:rPr>
              <a:t>dengan</a:t>
            </a:r>
            <a:r>
              <a:rPr lang="en-US" sz="2000" b="1" dirty="0" smtClean="0">
                <a:solidFill>
                  <a:srgbClr val="FF0000"/>
                </a:solidFill>
              </a:rPr>
              <a:t> </a:t>
            </a:r>
            <a:r>
              <a:rPr lang="en-US" sz="2000" b="1" dirty="0" err="1" smtClean="0">
                <a:solidFill>
                  <a:srgbClr val="FF0000"/>
                </a:solidFill>
              </a:rPr>
              <a:t>produk</a:t>
            </a:r>
            <a:r>
              <a:rPr lang="en-US" sz="2000" b="1" dirty="0" smtClean="0">
                <a:solidFill>
                  <a:srgbClr val="FF0000"/>
                </a:solidFill>
              </a:rPr>
              <a:t> </a:t>
            </a:r>
            <a:r>
              <a:rPr lang="en-US" sz="2000" b="1" dirty="0" err="1" smtClean="0">
                <a:solidFill>
                  <a:srgbClr val="FF0000"/>
                </a:solidFill>
              </a:rPr>
              <a:t>Anda</a:t>
            </a:r>
            <a:endParaRPr lang="en-US" sz="2000" b="1" dirty="0">
              <a:solidFill>
                <a:srgbClr val="FF0000"/>
              </a:solidFill>
            </a:endParaRPr>
          </a:p>
        </p:txBody>
      </p:sp>
      <p:sp>
        <p:nvSpPr>
          <p:cNvPr id="5" name="TextBox 4"/>
          <p:cNvSpPr txBox="1"/>
          <p:nvPr/>
        </p:nvSpPr>
        <p:spPr>
          <a:xfrm>
            <a:off x="228600" y="1349276"/>
            <a:ext cx="8527473" cy="2308324"/>
          </a:xfrm>
          <a:prstGeom prst="rect">
            <a:avLst/>
          </a:prstGeom>
          <a:noFill/>
        </p:spPr>
        <p:txBody>
          <a:bodyPr wrap="square" rtlCol="0">
            <a:spAutoFit/>
          </a:bodyPr>
          <a:lstStyle/>
          <a:p>
            <a:pPr marL="342900" indent="-342900" algn="just">
              <a:lnSpc>
                <a:spcPct val="150000"/>
              </a:lnSpc>
              <a:buFont typeface="+mj-lt"/>
              <a:buAutoNum type="arabicPeriod"/>
            </a:pPr>
            <a:r>
              <a:rPr lang="en-US" sz="1600" dirty="0" err="1" smtClean="0"/>
              <a:t>Beberapa</a:t>
            </a:r>
            <a:r>
              <a:rPr lang="en-US" sz="1600" dirty="0"/>
              <a:t> </a:t>
            </a:r>
            <a:r>
              <a:rPr lang="en-US" sz="1600" dirty="0" err="1" smtClean="0"/>
              <a:t>pelanggan</a:t>
            </a:r>
            <a:r>
              <a:rPr lang="en-US" sz="1600" dirty="0" smtClean="0"/>
              <a:t> kami </a:t>
            </a:r>
            <a:r>
              <a:rPr lang="en-US" sz="1600" dirty="0" err="1" smtClean="0"/>
              <a:t>juga</a:t>
            </a:r>
            <a:r>
              <a:rPr lang="en-US" sz="1600" dirty="0" smtClean="0"/>
              <a:t>  </a:t>
            </a:r>
            <a:r>
              <a:rPr lang="en-US" sz="1600" dirty="0" err="1" smtClean="0"/>
              <a:t>pernah</a:t>
            </a:r>
            <a:r>
              <a:rPr lang="en-US" sz="1600" dirty="0" smtClean="0"/>
              <a:t> </a:t>
            </a:r>
            <a:r>
              <a:rPr lang="en-US" sz="1600" dirty="0" err="1" smtClean="0"/>
              <a:t>menyatakan</a:t>
            </a:r>
            <a:r>
              <a:rPr lang="en-US" sz="1600" dirty="0" smtClean="0"/>
              <a:t> </a:t>
            </a:r>
            <a:r>
              <a:rPr lang="en-US" sz="1600" dirty="0" err="1" smtClean="0"/>
              <a:t>hal</a:t>
            </a:r>
            <a:r>
              <a:rPr lang="en-US" sz="1600" dirty="0" smtClean="0"/>
              <a:t> yang </a:t>
            </a:r>
            <a:r>
              <a:rPr lang="en-US" sz="1600" dirty="0" err="1" smtClean="0"/>
              <a:t>hampir</a:t>
            </a:r>
            <a:r>
              <a:rPr lang="en-US" sz="1600" dirty="0" smtClean="0"/>
              <a:t> </a:t>
            </a:r>
            <a:r>
              <a:rPr lang="en-US" sz="1600" dirty="0" err="1" smtClean="0"/>
              <a:t>sama</a:t>
            </a:r>
            <a:r>
              <a:rPr lang="en-US" sz="1600" dirty="0" smtClean="0"/>
              <a:t> </a:t>
            </a:r>
            <a:r>
              <a:rPr lang="en-US" sz="1600" dirty="0" err="1" smtClean="0"/>
              <a:t>dengan</a:t>
            </a:r>
            <a:r>
              <a:rPr lang="en-US" sz="1600" dirty="0" smtClean="0"/>
              <a:t> </a:t>
            </a:r>
            <a:r>
              <a:rPr lang="en-US" sz="1600" dirty="0" err="1" smtClean="0"/>
              <a:t>Anda</a:t>
            </a:r>
            <a:r>
              <a:rPr lang="en-US" sz="1600" dirty="0" smtClean="0"/>
              <a:t>. </a:t>
            </a:r>
            <a:r>
              <a:rPr lang="en-US" sz="1600" dirty="0" err="1" smtClean="0"/>
              <a:t>Setelah</a:t>
            </a:r>
            <a:r>
              <a:rPr lang="en-US" sz="1600" dirty="0" smtClean="0"/>
              <a:t> </a:t>
            </a:r>
            <a:r>
              <a:rPr lang="en-US" sz="1600" dirty="0" err="1" smtClean="0"/>
              <a:t>mereka</a:t>
            </a:r>
            <a:r>
              <a:rPr lang="en-US" sz="1600" dirty="0" smtClean="0"/>
              <a:t> </a:t>
            </a:r>
            <a:r>
              <a:rPr lang="en-US" sz="1600" dirty="0" err="1" smtClean="0"/>
              <a:t>melihat</a:t>
            </a:r>
            <a:r>
              <a:rPr lang="en-US" sz="1600" dirty="0" smtClean="0"/>
              <a:t> </a:t>
            </a:r>
            <a:r>
              <a:rPr lang="en-US" sz="1600" dirty="0" err="1" smtClean="0"/>
              <a:t>bagaimana</a:t>
            </a:r>
            <a:r>
              <a:rPr lang="en-US" sz="1600" dirty="0" smtClean="0"/>
              <a:t> </a:t>
            </a:r>
            <a:r>
              <a:rPr lang="en-US" sz="1600" dirty="0" err="1" smtClean="0"/>
              <a:t>produk</a:t>
            </a:r>
            <a:r>
              <a:rPr lang="en-US" sz="1600" dirty="0" smtClean="0"/>
              <a:t> kami </a:t>
            </a:r>
            <a:r>
              <a:rPr lang="en-US" sz="1600" dirty="0" err="1" smtClean="0"/>
              <a:t>memberikan</a:t>
            </a:r>
            <a:r>
              <a:rPr lang="en-US" sz="1600" dirty="0" smtClean="0"/>
              <a:t> </a:t>
            </a:r>
            <a:r>
              <a:rPr lang="en-US" sz="1600" dirty="0" err="1" smtClean="0"/>
              <a:t>efisiensi</a:t>
            </a:r>
            <a:r>
              <a:rPr lang="en-US" sz="1600" dirty="0" smtClean="0"/>
              <a:t> </a:t>
            </a:r>
            <a:r>
              <a:rPr lang="en-US" sz="1600" dirty="0" err="1" smtClean="0"/>
              <a:t>dan</a:t>
            </a:r>
            <a:r>
              <a:rPr lang="en-US" sz="1600" dirty="0" smtClean="0"/>
              <a:t> </a:t>
            </a:r>
            <a:r>
              <a:rPr lang="en-US" sz="1600" dirty="0" err="1" smtClean="0"/>
              <a:t>mengurangi</a:t>
            </a:r>
            <a:r>
              <a:rPr lang="en-US" sz="1600" dirty="0" smtClean="0"/>
              <a:t> </a:t>
            </a:r>
            <a:r>
              <a:rPr lang="en-US" sz="1600" dirty="0" err="1" smtClean="0"/>
              <a:t>biaya</a:t>
            </a:r>
            <a:r>
              <a:rPr lang="en-US" sz="1600" dirty="0" smtClean="0"/>
              <a:t> yang </a:t>
            </a:r>
            <a:r>
              <a:rPr lang="en-US" sz="1600" dirty="0" err="1" smtClean="0"/>
              <a:t>dikeluarkan</a:t>
            </a:r>
            <a:r>
              <a:rPr lang="en-US" sz="1600" dirty="0" smtClean="0"/>
              <a:t>, </a:t>
            </a:r>
            <a:r>
              <a:rPr lang="en-US" sz="1600" dirty="0" err="1" smtClean="0"/>
              <a:t>akhirnya</a:t>
            </a:r>
            <a:r>
              <a:rPr lang="en-US" sz="1600" dirty="0" smtClean="0"/>
              <a:t> </a:t>
            </a:r>
            <a:r>
              <a:rPr lang="en-US" sz="1600" dirty="0" err="1" smtClean="0"/>
              <a:t>mereka</a:t>
            </a:r>
            <a:r>
              <a:rPr lang="en-US" sz="1600" dirty="0" smtClean="0"/>
              <a:t> </a:t>
            </a:r>
            <a:r>
              <a:rPr lang="en-US" sz="1600" dirty="0" err="1" smtClean="0"/>
              <a:t>memiliki</a:t>
            </a:r>
            <a:r>
              <a:rPr lang="en-US" sz="1600" dirty="0" smtClean="0"/>
              <a:t> </a:t>
            </a:r>
            <a:r>
              <a:rPr lang="en-US" sz="1600" dirty="0" err="1" smtClean="0"/>
              <a:t>produk</a:t>
            </a:r>
            <a:r>
              <a:rPr lang="en-US" sz="1600" dirty="0" smtClean="0"/>
              <a:t> kami.  </a:t>
            </a:r>
            <a:r>
              <a:rPr lang="en-US" sz="1600" dirty="0" err="1" smtClean="0"/>
              <a:t>Apakah</a:t>
            </a:r>
            <a:r>
              <a:rPr lang="en-US" sz="1600" dirty="0" smtClean="0"/>
              <a:t> </a:t>
            </a:r>
            <a:r>
              <a:rPr lang="en-US" sz="1600" dirty="0" err="1" smtClean="0"/>
              <a:t>saya</a:t>
            </a:r>
            <a:r>
              <a:rPr lang="en-US" sz="1600" dirty="0" smtClean="0"/>
              <a:t> </a:t>
            </a:r>
            <a:r>
              <a:rPr lang="en-US" sz="1600" dirty="0" err="1" smtClean="0"/>
              <a:t>bisa</a:t>
            </a:r>
            <a:r>
              <a:rPr lang="en-US" sz="1600" dirty="0" smtClean="0"/>
              <a:t> </a:t>
            </a:r>
            <a:r>
              <a:rPr lang="en-US" sz="1600" dirty="0" err="1" smtClean="0"/>
              <a:t>menunjukkan</a:t>
            </a:r>
            <a:r>
              <a:rPr lang="en-US" sz="1600" dirty="0" smtClean="0"/>
              <a:t> </a:t>
            </a:r>
            <a:r>
              <a:rPr lang="en-US" sz="1600" dirty="0" err="1" smtClean="0"/>
              <a:t>pada</a:t>
            </a:r>
            <a:r>
              <a:rPr lang="en-US" sz="1600" dirty="0" smtClean="0"/>
              <a:t> </a:t>
            </a:r>
            <a:r>
              <a:rPr lang="en-US" sz="1600" dirty="0" err="1" smtClean="0"/>
              <a:t>Anda</a:t>
            </a:r>
            <a:r>
              <a:rPr lang="en-US" sz="1600" dirty="0" smtClean="0"/>
              <a:t> </a:t>
            </a:r>
            <a:r>
              <a:rPr lang="en-US" sz="1600" dirty="0" err="1" smtClean="0"/>
              <a:t>sekarang</a:t>
            </a:r>
            <a:r>
              <a:rPr lang="en-US" sz="1600" dirty="0" smtClean="0"/>
              <a:t> ?</a:t>
            </a:r>
          </a:p>
          <a:p>
            <a:pPr marL="342900" indent="-342900" algn="just">
              <a:lnSpc>
                <a:spcPct val="150000"/>
              </a:lnSpc>
              <a:buFont typeface="+mj-lt"/>
              <a:buAutoNum type="arabicPeriod"/>
            </a:pPr>
            <a:r>
              <a:rPr lang="en-US" sz="1600" dirty="0" err="1" smtClean="0"/>
              <a:t>Kalau</a:t>
            </a:r>
            <a:r>
              <a:rPr lang="en-US" sz="1600" dirty="0" smtClean="0"/>
              <a:t> </a:t>
            </a:r>
            <a:r>
              <a:rPr lang="en-US" sz="1600" dirty="0" err="1" smtClean="0"/>
              <a:t>boleh</a:t>
            </a:r>
            <a:r>
              <a:rPr lang="en-US" sz="1600" dirty="0" smtClean="0"/>
              <a:t> </a:t>
            </a:r>
            <a:r>
              <a:rPr lang="en-US" sz="1600" dirty="0" err="1" smtClean="0"/>
              <a:t>saya</a:t>
            </a:r>
            <a:r>
              <a:rPr lang="en-US" sz="1600" dirty="0" smtClean="0"/>
              <a:t> </a:t>
            </a:r>
            <a:r>
              <a:rPr lang="en-US" sz="1600" dirty="0" err="1" smtClean="0"/>
              <a:t>tahu</a:t>
            </a:r>
            <a:r>
              <a:rPr lang="en-US" sz="1600" dirty="0" smtClean="0"/>
              <a:t>, </a:t>
            </a:r>
            <a:r>
              <a:rPr lang="en-US" sz="1600" dirty="0" err="1" smtClean="0"/>
              <a:t>mengapa</a:t>
            </a:r>
            <a:r>
              <a:rPr lang="en-US" sz="1600" dirty="0" smtClean="0"/>
              <a:t> </a:t>
            </a:r>
            <a:r>
              <a:rPr lang="en-US" sz="1600" dirty="0" err="1" smtClean="0"/>
              <a:t>Anda</a:t>
            </a:r>
            <a:r>
              <a:rPr lang="en-US" sz="1600" dirty="0" smtClean="0"/>
              <a:t> </a:t>
            </a:r>
            <a:r>
              <a:rPr lang="en-US" sz="1600" dirty="0" err="1" smtClean="0"/>
              <a:t>tidak</a:t>
            </a:r>
            <a:r>
              <a:rPr lang="en-US" sz="1600" dirty="0" smtClean="0"/>
              <a:t> </a:t>
            </a:r>
            <a:r>
              <a:rPr lang="en-US" sz="1600" dirty="0" err="1" smtClean="0"/>
              <a:t>tertarik</a:t>
            </a:r>
            <a:r>
              <a:rPr lang="en-US" sz="1600" dirty="0" smtClean="0"/>
              <a:t>? </a:t>
            </a:r>
            <a:r>
              <a:rPr lang="en-US" sz="1600" dirty="0" err="1" smtClean="0"/>
              <a:t>Apakah</a:t>
            </a:r>
            <a:r>
              <a:rPr lang="en-US" sz="1600" dirty="0" smtClean="0"/>
              <a:t> </a:t>
            </a:r>
            <a:r>
              <a:rPr lang="en-US" sz="1600" dirty="0" err="1" smtClean="0"/>
              <a:t>ada</a:t>
            </a:r>
            <a:r>
              <a:rPr lang="en-US" sz="1600" dirty="0" smtClean="0"/>
              <a:t> </a:t>
            </a:r>
            <a:r>
              <a:rPr lang="en-US" sz="1600" dirty="0" err="1" smtClean="0"/>
              <a:t>sesuatu</a:t>
            </a:r>
            <a:r>
              <a:rPr lang="en-US" sz="1600" dirty="0" smtClean="0"/>
              <a:t> yang </a:t>
            </a:r>
            <a:r>
              <a:rPr lang="en-US" sz="1600" dirty="0" err="1" smtClean="0"/>
              <a:t>saya</a:t>
            </a:r>
            <a:r>
              <a:rPr lang="en-US" sz="1600" dirty="0" smtClean="0"/>
              <a:t> </a:t>
            </a:r>
            <a:r>
              <a:rPr lang="en-US" sz="1600" dirty="0" err="1" smtClean="0"/>
              <a:t>sampaikan</a:t>
            </a:r>
            <a:r>
              <a:rPr lang="en-US" sz="1600" dirty="0" smtClean="0"/>
              <a:t> </a:t>
            </a:r>
            <a:r>
              <a:rPr lang="en-US" sz="1600" dirty="0" err="1" smtClean="0"/>
              <a:t>kurang</a:t>
            </a:r>
            <a:r>
              <a:rPr lang="en-US" sz="1600" dirty="0" smtClean="0"/>
              <a:t> </a:t>
            </a:r>
            <a:r>
              <a:rPr lang="en-US" sz="1600" dirty="0" err="1" smtClean="0"/>
              <a:t>berkenan</a:t>
            </a:r>
            <a:r>
              <a:rPr lang="en-US" sz="1600" dirty="0" smtClean="0"/>
              <a:t> ?</a:t>
            </a:r>
          </a:p>
        </p:txBody>
      </p:sp>
      <p:sp>
        <p:nvSpPr>
          <p:cNvPr id="6" name="TextBox 5"/>
          <p:cNvSpPr txBox="1"/>
          <p:nvPr/>
        </p:nvSpPr>
        <p:spPr>
          <a:xfrm>
            <a:off x="152400" y="3581400"/>
            <a:ext cx="8305800" cy="400110"/>
          </a:xfrm>
          <a:prstGeom prst="rect">
            <a:avLst/>
          </a:prstGeom>
          <a:noFill/>
        </p:spPr>
        <p:txBody>
          <a:bodyPr wrap="square" rtlCol="0">
            <a:spAutoFit/>
          </a:bodyPr>
          <a:lstStyle/>
          <a:p>
            <a:r>
              <a:rPr lang="en-US" sz="2000" b="1" dirty="0" err="1" smtClean="0">
                <a:solidFill>
                  <a:srgbClr val="FF0000"/>
                </a:solidFill>
              </a:rPr>
              <a:t>Harga</a:t>
            </a:r>
            <a:r>
              <a:rPr lang="en-US" sz="2000" b="1" dirty="0" smtClean="0">
                <a:solidFill>
                  <a:srgbClr val="FF0000"/>
                </a:solidFill>
              </a:rPr>
              <a:t> </a:t>
            </a:r>
            <a:r>
              <a:rPr lang="en-US" sz="2000" b="1" dirty="0" err="1" smtClean="0">
                <a:solidFill>
                  <a:srgbClr val="FF0000"/>
                </a:solidFill>
              </a:rPr>
              <a:t>Anda</a:t>
            </a:r>
            <a:r>
              <a:rPr lang="en-US" sz="2000" b="1" dirty="0" smtClean="0">
                <a:solidFill>
                  <a:srgbClr val="FF0000"/>
                </a:solidFill>
              </a:rPr>
              <a:t> </a:t>
            </a:r>
            <a:r>
              <a:rPr lang="en-US" sz="2000" b="1" dirty="0" err="1" smtClean="0">
                <a:solidFill>
                  <a:srgbClr val="FF0000"/>
                </a:solidFill>
              </a:rPr>
              <a:t>Terlalu</a:t>
            </a:r>
            <a:r>
              <a:rPr lang="en-US" sz="2000" b="1" dirty="0" smtClean="0">
                <a:solidFill>
                  <a:srgbClr val="FF0000"/>
                </a:solidFill>
              </a:rPr>
              <a:t> </a:t>
            </a:r>
            <a:r>
              <a:rPr lang="en-US" sz="2000" b="1" dirty="0" err="1" smtClean="0">
                <a:solidFill>
                  <a:srgbClr val="FF0000"/>
                </a:solidFill>
              </a:rPr>
              <a:t>Mahal</a:t>
            </a:r>
            <a:endParaRPr lang="en-US" sz="2000" b="1" dirty="0">
              <a:solidFill>
                <a:srgbClr val="FF0000"/>
              </a:solidFill>
            </a:endParaRPr>
          </a:p>
        </p:txBody>
      </p:sp>
      <p:sp>
        <p:nvSpPr>
          <p:cNvPr id="7" name="TextBox 6"/>
          <p:cNvSpPr txBox="1"/>
          <p:nvPr/>
        </p:nvSpPr>
        <p:spPr>
          <a:xfrm>
            <a:off x="221674" y="3940076"/>
            <a:ext cx="8534400" cy="2677656"/>
          </a:xfrm>
          <a:prstGeom prst="rect">
            <a:avLst/>
          </a:prstGeom>
          <a:noFill/>
        </p:spPr>
        <p:txBody>
          <a:bodyPr wrap="square" rtlCol="0">
            <a:spAutoFit/>
          </a:bodyPr>
          <a:lstStyle/>
          <a:p>
            <a:pPr marL="342900" indent="-342900" algn="just">
              <a:lnSpc>
                <a:spcPct val="150000"/>
              </a:lnSpc>
              <a:buFont typeface="+mj-lt"/>
              <a:buAutoNum type="arabicPeriod"/>
            </a:pPr>
            <a:r>
              <a:rPr lang="en-US" sz="1600" dirty="0" err="1" smtClean="0"/>
              <a:t>Jangan</a:t>
            </a:r>
            <a:r>
              <a:rPr lang="en-US" sz="1600" dirty="0" smtClean="0"/>
              <a:t> </a:t>
            </a:r>
            <a:r>
              <a:rPr lang="en-US" sz="1600" dirty="0" err="1" smtClean="0"/>
              <a:t>lihat</a:t>
            </a:r>
            <a:r>
              <a:rPr lang="en-US" sz="1600" dirty="0" smtClean="0"/>
              <a:t> </a:t>
            </a:r>
            <a:r>
              <a:rPr lang="en-US" sz="1600" dirty="0" err="1" smtClean="0"/>
              <a:t>dari</a:t>
            </a:r>
            <a:r>
              <a:rPr lang="en-US" sz="1600" dirty="0" smtClean="0"/>
              <a:t> nominal </a:t>
            </a:r>
            <a:r>
              <a:rPr lang="en-US" sz="1600" dirty="0" err="1" smtClean="0"/>
              <a:t>harganya</a:t>
            </a:r>
            <a:r>
              <a:rPr lang="en-US" sz="1600" dirty="0" smtClean="0"/>
              <a:t> </a:t>
            </a:r>
            <a:r>
              <a:rPr lang="en-US" sz="1600" dirty="0" err="1" smtClean="0"/>
              <a:t>sekarang</a:t>
            </a:r>
            <a:r>
              <a:rPr lang="en-US" sz="1600" dirty="0" smtClean="0"/>
              <a:t>, </a:t>
            </a:r>
            <a:r>
              <a:rPr lang="en-US" sz="1600" dirty="0" err="1" smtClean="0"/>
              <a:t>sebenarnya</a:t>
            </a:r>
            <a:r>
              <a:rPr lang="en-US" sz="1600" dirty="0" smtClean="0"/>
              <a:t> </a:t>
            </a:r>
            <a:r>
              <a:rPr lang="en-US" sz="1600" dirty="0" err="1" smtClean="0"/>
              <a:t>Anda</a:t>
            </a:r>
            <a:r>
              <a:rPr lang="en-US" sz="1600" dirty="0" smtClean="0"/>
              <a:t> </a:t>
            </a:r>
            <a:r>
              <a:rPr lang="en-US" sz="1600" dirty="0" err="1" smtClean="0"/>
              <a:t>membayar</a:t>
            </a:r>
            <a:r>
              <a:rPr lang="en-US" sz="1600" dirty="0" smtClean="0"/>
              <a:t> </a:t>
            </a:r>
            <a:r>
              <a:rPr lang="en-US" sz="1600" dirty="0" err="1" smtClean="0"/>
              <a:t>jauh</a:t>
            </a:r>
            <a:r>
              <a:rPr lang="en-US" sz="1600" dirty="0" smtClean="0"/>
              <a:t> </a:t>
            </a:r>
            <a:r>
              <a:rPr lang="en-US" sz="1600" dirty="0" err="1" smtClean="0"/>
              <a:t>lebih</a:t>
            </a:r>
            <a:r>
              <a:rPr lang="en-US" sz="1600" dirty="0" smtClean="0"/>
              <a:t> </a:t>
            </a:r>
            <a:r>
              <a:rPr lang="en-US" sz="1600" dirty="0" err="1" smtClean="0"/>
              <a:t>murah</a:t>
            </a:r>
            <a:r>
              <a:rPr lang="en-US" sz="1600" dirty="0" smtClean="0"/>
              <a:t> </a:t>
            </a:r>
            <a:r>
              <a:rPr lang="en-US" sz="1600" dirty="0" err="1" smtClean="0"/>
              <a:t>dari</a:t>
            </a:r>
            <a:r>
              <a:rPr lang="en-US" sz="1600" dirty="0" smtClean="0"/>
              <a:t> </a:t>
            </a:r>
            <a:r>
              <a:rPr lang="en-US" sz="1600" dirty="0" err="1" smtClean="0"/>
              <a:t>apa</a:t>
            </a:r>
            <a:r>
              <a:rPr lang="en-US" sz="1600" dirty="0" smtClean="0"/>
              <a:t> yang </a:t>
            </a:r>
            <a:r>
              <a:rPr lang="en-US" sz="1600" dirty="0" err="1" smtClean="0"/>
              <a:t>didapat</a:t>
            </a:r>
            <a:r>
              <a:rPr lang="en-US" sz="1600" dirty="0" smtClean="0"/>
              <a:t>.  Kita </a:t>
            </a:r>
            <a:r>
              <a:rPr lang="en-US" sz="1600" dirty="0" err="1" smtClean="0"/>
              <a:t>memberikan</a:t>
            </a:r>
            <a:r>
              <a:rPr lang="en-US" sz="1600" dirty="0" smtClean="0"/>
              <a:t> </a:t>
            </a:r>
            <a:r>
              <a:rPr lang="en-US" sz="1600" dirty="0" err="1" smtClean="0"/>
              <a:t>pelayanan</a:t>
            </a:r>
            <a:r>
              <a:rPr lang="en-US" sz="1600" dirty="0" smtClean="0"/>
              <a:t> yang </a:t>
            </a:r>
            <a:r>
              <a:rPr lang="en-US" sz="1600" dirty="0" err="1" smtClean="0"/>
              <a:t>lebih</a:t>
            </a:r>
            <a:r>
              <a:rPr lang="en-US" sz="1600" dirty="0" smtClean="0"/>
              <a:t> </a:t>
            </a:r>
            <a:r>
              <a:rPr lang="en-US" sz="1600" dirty="0" err="1" smtClean="0"/>
              <a:t>baik</a:t>
            </a:r>
            <a:r>
              <a:rPr lang="en-US" sz="1600" dirty="0" smtClean="0"/>
              <a:t>, </a:t>
            </a:r>
            <a:r>
              <a:rPr lang="en-US" sz="1600" dirty="0" err="1" smtClean="0"/>
              <a:t>kualitas</a:t>
            </a:r>
            <a:r>
              <a:rPr lang="en-US" sz="1600" dirty="0" smtClean="0"/>
              <a:t> yang </a:t>
            </a:r>
            <a:r>
              <a:rPr lang="en-US" sz="1600" dirty="0" err="1" smtClean="0"/>
              <a:t>jauh</a:t>
            </a:r>
            <a:r>
              <a:rPr lang="en-US" sz="1600" dirty="0" smtClean="0"/>
              <a:t> </a:t>
            </a:r>
            <a:r>
              <a:rPr lang="en-US" sz="1600" dirty="0" err="1" smtClean="0"/>
              <a:t>lebih</a:t>
            </a:r>
            <a:r>
              <a:rPr lang="en-US" sz="1600" dirty="0" smtClean="0"/>
              <a:t> </a:t>
            </a:r>
            <a:r>
              <a:rPr lang="en-US" sz="1600" dirty="0" err="1" smtClean="0"/>
              <a:t>baik</a:t>
            </a:r>
            <a:r>
              <a:rPr lang="en-US" sz="1600" dirty="0" smtClean="0"/>
              <a:t>, </a:t>
            </a:r>
            <a:r>
              <a:rPr lang="en-US" sz="1600" dirty="0" err="1" smtClean="0"/>
              <a:t>dan</a:t>
            </a:r>
            <a:r>
              <a:rPr lang="en-US" sz="1600" dirty="0" smtClean="0"/>
              <a:t> kami </a:t>
            </a:r>
            <a:r>
              <a:rPr lang="en-US" sz="1600" dirty="0" err="1" smtClean="0"/>
              <a:t>lebih</a:t>
            </a:r>
            <a:r>
              <a:rPr lang="en-US" sz="1600" dirty="0" smtClean="0"/>
              <a:t> </a:t>
            </a:r>
            <a:r>
              <a:rPr lang="en-US" sz="1600" dirty="0" err="1" smtClean="0"/>
              <a:t>berpengalaman</a:t>
            </a:r>
            <a:r>
              <a:rPr lang="en-US" sz="1600" dirty="0" smtClean="0"/>
              <a:t> </a:t>
            </a:r>
            <a:r>
              <a:rPr lang="en-US" sz="1600" dirty="0" err="1" smtClean="0"/>
              <a:t>sehingga</a:t>
            </a:r>
            <a:r>
              <a:rPr lang="en-US" sz="1600" dirty="0" smtClean="0"/>
              <a:t> </a:t>
            </a:r>
            <a:r>
              <a:rPr lang="en-US" sz="1600" dirty="0" err="1" smtClean="0"/>
              <a:t>perusahaan</a:t>
            </a:r>
            <a:r>
              <a:rPr lang="en-US" sz="1600" dirty="0" smtClean="0"/>
              <a:t> </a:t>
            </a:r>
            <a:r>
              <a:rPr lang="en-US" sz="1600" dirty="0" err="1" smtClean="0"/>
              <a:t>Anda</a:t>
            </a:r>
            <a:r>
              <a:rPr lang="en-US" sz="1600" dirty="0" smtClean="0"/>
              <a:t> </a:t>
            </a:r>
            <a:r>
              <a:rPr lang="en-US" sz="1600" dirty="0" err="1" smtClean="0"/>
              <a:t>tentu</a:t>
            </a:r>
            <a:r>
              <a:rPr lang="en-US" sz="1600" dirty="0" smtClean="0"/>
              <a:t> </a:t>
            </a:r>
            <a:r>
              <a:rPr lang="en-US" sz="1600" dirty="0" err="1" smtClean="0"/>
              <a:t>akan</a:t>
            </a:r>
            <a:r>
              <a:rPr lang="en-US" sz="1600" dirty="0" smtClean="0"/>
              <a:t> </a:t>
            </a:r>
            <a:r>
              <a:rPr lang="en-US" sz="1600" dirty="0" err="1" smtClean="0"/>
              <a:t>lebih</a:t>
            </a:r>
            <a:r>
              <a:rPr lang="en-US" sz="1600" dirty="0" smtClean="0"/>
              <a:t> </a:t>
            </a:r>
            <a:r>
              <a:rPr lang="en-US" sz="1600" dirty="0" err="1" smtClean="0"/>
              <a:t>aman</a:t>
            </a:r>
            <a:r>
              <a:rPr lang="en-US" sz="1600" dirty="0" smtClean="0"/>
              <a:t>.  </a:t>
            </a:r>
            <a:r>
              <a:rPr lang="en-US" sz="1600" dirty="0" err="1" smtClean="0"/>
              <a:t>Bukankah</a:t>
            </a:r>
            <a:r>
              <a:rPr lang="en-US" sz="1600" dirty="0" smtClean="0"/>
              <a:t> </a:t>
            </a:r>
            <a:r>
              <a:rPr lang="en-US" sz="1600" dirty="0" err="1" smtClean="0"/>
              <a:t>itu</a:t>
            </a:r>
            <a:r>
              <a:rPr lang="en-US" sz="1600" dirty="0" smtClean="0"/>
              <a:t> yang </a:t>
            </a:r>
            <a:r>
              <a:rPr lang="en-US" sz="1600" dirty="0" err="1" smtClean="0"/>
              <a:t>perusahaan</a:t>
            </a:r>
            <a:r>
              <a:rPr lang="en-US" sz="1600" dirty="0" smtClean="0"/>
              <a:t> </a:t>
            </a:r>
            <a:r>
              <a:rPr lang="en-US" sz="1600" dirty="0" err="1" smtClean="0"/>
              <a:t>Anda</a:t>
            </a:r>
            <a:r>
              <a:rPr lang="en-US" sz="1600" dirty="0" smtClean="0"/>
              <a:t> </a:t>
            </a:r>
            <a:r>
              <a:rPr lang="en-US" sz="1600" dirty="0" err="1" smtClean="0"/>
              <a:t>cari</a:t>
            </a:r>
            <a:r>
              <a:rPr lang="en-US" sz="1600" dirty="0" smtClean="0"/>
              <a:t> ?</a:t>
            </a:r>
          </a:p>
          <a:p>
            <a:pPr marL="342900" indent="-342900" algn="just">
              <a:lnSpc>
                <a:spcPct val="150000"/>
              </a:lnSpc>
              <a:buFont typeface="+mj-lt"/>
              <a:buAutoNum type="arabicPeriod"/>
            </a:pPr>
            <a:r>
              <a:rPr lang="en-US" sz="1600" dirty="0" err="1" smtClean="0"/>
              <a:t>Kami</a:t>
            </a:r>
            <a:r>
              <a:rPr lang="en-US" sz="1600" dirty="0" smtClean="0"/>
              <a:t> </a:t>
            </a:r>
            <a:r>
              <a:rPr lang="en-US" sz="1600" dirty="0" err="1" smtClean="0"/>
              <a:t>bisa</a:t>
            </a:r>
            <a:r>
              <a:rPr lang="en-US" sz="1600" dirty="0" smtClean="0"/>
              <a:t> </a:t>
            </a:r>
            <a:r>
              <a:rPr lang="en-US" sz="1600" dirty="0" err="1" smtClean="0"/>
              <a:t>memberikan</a:t>
            </a:r>
            <a:r>
              <a:rPr lang="en-US" sz="1600" dirty="0" smtClean="0"/>
              <a:t> </a:t>
            </a:r>
            <a:r>
              <a:rPr lang="en-US" sz="1600" dirty="0" err="1" smtClean="0"/>
              <a:t>harga</a:t>
            </a:r>
            <a:r>
              <a:rPr lang="en-US" sz="1600" dirty="0" smtClean="0"/>
              <a:t> yang </a:t>
            </a:r>
            <a:r>
              <a:rPr lang="en-US" sz="1600" dirty="0" err="1" smtClean="0"/>
              <a:t>lebih</a:t>
            </a:r>
            <a:r>
              <a:rPr lang="en-US" sz="1600" dirty="0" smtClean="0"/>
              <a:t> </a:t>
            </a:r>
            <a:r>
              <a:rPr lang="en-US" sz="1600" dirty="0" err="1" smtClean="0"/>
              <a:t>murah</a:t>
            </a:r>
            <a:r>
              <a:rPr lang="en-US" sz="1600" dirty="0" smtClean="0"/>
              <a:t>, </a:t>
            </a:r>
            <a:r>
              <a:rPr lang="en-US" sz="1600" dirty="0" err="1" smtClean="0"/>
              <a:t>tapi</a:t>
            </a:r>
            <a:r>
              <a:rPr lang="en-US" sz="1600" dirty="0" smtClean="0"/>
              <a:t> </a:t>
            </a:r>
            <a:r>
              <a:rPr lang="en-US" sz="1600" dirty="0" err="1" smtClean="0"/>
              <a:t>kita</a:t>
            </a:r>
            <a:r>
              <a:rPr lang="en-US" sz="1600" dirty="0" smtClean="0"/>
              <a:t> </a:t>
            </a:r>
            <a:r>
              <a:rPr lang="en-US" sz="1600" dirty="0" err="1" smtClean="0"/>
              <a:t>harus</a:t>
            </a:r>
            <a:r>
              <a:rPr lang="en-US" sz="1600" dirty="0" smtClean="0"/>
              <a:t> </a:t>
            </a:r>
            <a:r>
              <a:rPr lang="en-US" sz="1600" dirty="0" err="1" smtClean="0"/>
              <a:t>melihat</a:t>
            </a:r>
            <a:r>
              <a:rPr lang="en-US" sz="1600" dirty="0" smtClean="0"/>
              <a:t> </a:t>
            </a:r>
            <a:r>
              <a:rPr lang="en-US" sz="1600" dirty="0" err="1" smtClean="0"/>
              <a:t>lagi</a:t>
            </a:r>
            <a:r>
              <a:rPr lang="en-US" sz="1600" dirty="0" smtClean="0"/>
              <a:t> proposal yang kami </a:t>
            </a:r>
            <a:r>
              <a:rPr lang="en-US" sz="1600" dirty="0" err="1" smtClean="0"/>
              <a:t>ajukan</a:t>
            </a:r>
            <a:r>
              <a:rPr lang="en-US" sz="1600" dirty="0" smtClean="0"/>
              <a:t>, </a:t>
            </a:r>
            <a:r>
              <a:rPr lang="en-US" sz="1600" dirty="0" err="1" smtClean="0"/>
              <a:t>karena</a:t>
            </a:r>
            <a:r>
              <a:rPr lang="en-US" sz="1600" dirty="0" smtClean="0"/>
              <a:t> </a:t>
            </a:r>
            <a:r>
              <a:rPr lang="en-US" sz="1600" dirty="0" err="1" smtClean="0"/>
              <a:t>tentu</a:t>
            </a:r>
            <a:r>
              <a:rPr lang="en-US" sz="1600" dirty="0" smtClean="0"/>
              <a:t> </a:t>
            </a:r>
            <a:r>
              <a:rPr lang="en-US" sz="1600" dirty="0" err="1" smtClean="0"/>
              <a:t>ada</a:t>
            </a:r>
            <a:r>
              <a:rPr lang="en-US" sz="1600" dirty="0" smtClean="0"/>
              <a:t> item yang </a:t>
            </a:r>
            <a:r>
              <a:rPr lang="en-US" sz="1600" dirty="0" err="1" smtClean="0"/>
              <a:t>harus</a:t>
            </a:r>
            <a:r>
              <a:rPr lang="en-US" sz="1600" dirty="0" smtClean="0"/>
              <a:t> </a:t>
            </a:r>
            <a:r>
              <a:rPr lang="en-US" sz="1600" dirty="0" err="1" smtClean="0"/>
              <a:t>dikurangi</a:t>
            </a:r>
            <a:r>
              <a:rPr lang="en-US" sz="1600" dirty="0" smtClean="0"/>
              <a:t> </a:t>
            </a:r>
            <a:r>
              <a:rPr lang="en-US" sz="1600" dirty="0" err="1" smtClean="0"/>
              <a:t>kalau</a:t>
            </a:r>
            <a:r>
              <a:rPr lang="en-US" sz="1600" dirty="0" smtClean="0"/>
              <a:t> </a:t>
            </a:r>
            <a:r>
              <a:rPr lang="en-US" sz="1600" dirty="0" err="1" smtClean="0"/>
              <a:t>Anda</a:t>
            </a:r>
            <a:r>
              <a:rPr lang="en-US" sz="1600" dirty="0" smtClean="0"/>
              <a:t> </a:t>
            </a:r>
            <a:r>
              <a:rPr lang="en-US" sz="1600" dirty="0" err="1" smtClean="0"/>
              <a:t>ingin</a:t>
            </a:r>
            <a:r>
              <a:rPr lang="en-US" sz="1600" dirty="0" smtClean="0"/>
              <a:t> </a:t>
            </a:r>
            <a:r>
              <a:rPr lang="en-US" sz="1600" dirty="0" err="1" smtClean="0"/>
              <a:t>harganya</a:t>
            </a:r>
            <a:r>
              <a:rPr lang="en-US" sz="1600" dirty="0" smtClean="0"/>
              <a:t> </a:t>
            </a:r>
            <a:r>
              <a:rPr lang="en-US" sz="1600" dirty="0" err="1" smtClean="0"/>
              <a:t>lebih</a:t>
            </a:r>
            <a:r>
              <a:rPr lang="en-US" sz="1600" dirty="0" smtClean="0"/>
              <a:t> </a:t>
            </a:r>
            <a:r>
              <a:rPr lang="en-US" sz="1600" dirty="0" err="1" smtClean="0"/>
              <a:t>murah</a:t>
            </a:r>
            <a:r>
              <a:rPr lang="en-US" sz="1600" dirty="0" smtClean="0"/>
              <a:t>.</a:t>
            </a:r>
          </a:p>
        </p:txBody>
      </p:sp>
      <p:sp>
        <p:nvSpPr>
          <p:cNvPr id="10" name="TextBox 9"/>
          <p:cNvSpPr txBox="1"/>
          <p:nvPr/>
        </p:nvSpPr>
        <p:spPr>
          <a:xfrm>
            <a:off x="0" y="188640"/>
            <a:ext cx="9144000" cy="646331"/>
          </a:xfrm>
          <a:prstGeom prst="rect">
            <a:avLst/>
          </a:prstGeom>
          <a:noFill/>
        </p:spPr>
        <p:txBody>
          <a:bodyPr wrap="square" rtlCol="0">
            <a:spAutoFit/>
          </a:bodyPr>
          <a:lstStyle/>
          <a:p>
            <a:pPr algn="ctr"/>
            <a:r>
              <a:rPr lang="en-US" sz="3600" b="1" dirty="0" err="1" smtClean="0">
                <a:solidFill>
                  <a:srgbClr val="FF0000"/>
                </a:solidFill>
              </a:rPr>
              <a:t>Contoh</a:t>
            </a:r>
            <a:r>
              <a:rPr lang="en-US" sz="3600" b="1" dirty="0" smtClean="0">
                <a:solidFill>
                  <a:srgbClr val="FF0000"/>
                </a:solidFill>
              </a:rPr>
              <a:t> – </a:t>
            </a:r>
            <a:r>
              <a:rPr lang="en-US" sz="3600" b="1" dirty="0" err="1" smtClean="0">
                <a:solidFill>
                  <a:srgbClr val="FF0000"/>
                </a:solidFill>
              </a:rPr>
              <a:t>Contoh</a:t>
            </a:r>
            <a:r>
              <a:rPr lang="en-US" sz="3600" b="1" dirty="0" smtClean="0">
                <a:solidFill>
                  <a:srgbClr val="FF0000"/>
                </a:solidFill>
              </a:rPr>
              <a:t> </a:t>
            </a:r>
            <a:r>
              <a:rPr lang="en-US" sz="3600" b="1" dirty="0" smtClean="0"/>
              <a:t>Sales Script</a:t>
            </a:r>
            <a:endParaRPr lang="en-US" sz="3600" b="1" dirty="0"/>
          </a:p>
        </p:txBody>
      </p:sp>
    </p:spTree>
    <p:extLst>
      <p:ext uri="{BB962C8B-B14F-4D97-AF65-F5344CB8AC3E}">
        <p14:creationId xmlns="" xmlns:p14="http://schemas.microsoft.com/office/powerpoint/2010/main" val="27168780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3275856" y="1412776"/>
            <a:ext cx="2225824" cy="769441"/>
          </a:xfrm>
          <a:prstGeom prst="rect">
            <a:avLst/>
          </a:prstGeom>
          <a:noFill/>
          <a:ln w="9525">
            <a:noFill/>
            <a:miter lim="800000"/>
            <a:headEnd/>
            <a:tailEnd/>
          </a:ln>
        </p:spPr>
        <p:txBody>
          <a:bodyPr wrap="square">
            <a:spAutoFit/>
          </a:bodyPr>
          <a:lstStyle/>
          <a:p>
            <a:pPr algn="ctr">
              <a:defRPr/>
            </a:pPr>
            <a:r>
              <a:rPr lang="en-US" sz="4400" b="1" dirty="0">
                <a:effectLst>
                  <a:outerShdw blurRad="38100" dist="38100" dir="2700000" algn="tl">
                    <a:srgbClr val="000000">
                      <a:alpha val="43137"/>
                    </a:srgbClr>
                  </a:outerShdw>
                </a:effectLst>
                <a:latin typeface="+mn-lt"/>
                <a:cs typeface="Arial" charset="0"/>
              </a:rPr>
              <a:t>MODUL </a:t>
            </a:r>
          </a:p>
        </p:txBody>
      </p:sp>
      <p:sp>
        <p:nvSpPr>
          <p:cNvPr id="4" name="Rectangle 3"/>
          <p:cNvSpPr/>
          <p:nvPr/>
        </p:nvSpPr>
        <p:spPr>
          <a:xfrm>
            <a:off x="251520" y="2110209"/>
            <a:ext cx="8712968" cy="3077766"/>
          </a:xfrm>
          <a:prstGeom prst="rect">
            <a:avLst/>
          </a:prstGeom>
          <a:noFill/>
          <a:ln>
            <a:noFill/>
          </a:ln>
        </p:spPr>
        <p:txBody>
          <a:bodyPr wrap="square">
            <a:spAutoFit/>
          </a:bodyPr>
          <a:lstStyle/>
          <a:p>
            <a:pPr algn="ctr" fontAlgn="auto">
              <a:spcBef>
                <a:spcPts val="0"/>
              </a:spcBef>
              <a:spcAft>
                <a:spcPts val="0"/>
              </a:spcAft>
              <a:defRPr/>
            </a:pPr>
            <a:r>
              <a:rPr lang="en-US" sz="5400" b="1" dirty="0" smtClean="0">
                <a:solidFill>
                  <a:srgbClr val="FF0000"/>
                </a:solidFill>
                <a:effectLst>
                  <a:outerShdw blurRad="38100" dist="38100" dir="2700000" algn="tl">
                    <a:srgbClr val="000000">
                      <a:alpha val="43137"/>
                    </a:srgbClr>
                  </a:outerShdw>
                </a:effectLst>
                <a:latin typeface="+mn-lt"/>
                <a:cs typeface="+mn-cs"/>
              </a:rPr>
              <a:t>CONSULTATIVE</a:t>
            </a:r>
            <a:r>
              <a:rPr lang="en-US" sz="5400" b="1" cap="all" dirty="0" smtClean="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 </a:t>
            </a:r>
            <a:r>
              <a:rPr lang="en-US" sz="5400" b="1" dirty="0" smtClean="0">
                <a:effectLst>
                  <a:outerShdw blurRad="38100" dist="38100" dir="2700000" algn="tl">
                    <a:srgbClr val="000000">
                      <a:alpha val="43137"/>
                    </a:srgbClr>
                  </a:outerShdw>
                </a:effectLst>
                <a:latin typeface="+mn-lt"/>
                <a:cs typeface="+mn-cs"/>
              </a:rPr>
              <a:t>SELLING</a:t>
            </a:r>
          </a:p>
          <a:p>
            <a:pPr algn="just" fontAlgn="auto">
              <a:spcBef>
                <a:spcPts val="0"/>
              </a:spcBef>
              <a:spcAft>
                <a:spcPts val="0"/>
              </a:spcAft>
              <a:defRPr/>
            </a:pPr>
            <a:endParaRPr lang="en-US" sz="2800" b="1" cap="all" dirty="0" smtClean="0">
              <a:ln w="9000" cmpd="sng">
                <a:noFill/>
                <a:prstDash val="solid"/>
              </a:ln>
              <a:solidFill>
                <a:srgbClr val="00B0F0"/>
              </a:solidFill>
              <a:effectLst>
                <a:reflection blurRad="12700" stA="28000" endPos="45000" dist="1000" dir="5400000" sy="-100000" algn="bl" rotWithShape="0"/>
              </a:effectLst>
              <a:latin typeface="+mn-lt"/>
              <a:cs typeface="+mn-cs"/>
            </a:endParaRPr>
          </a:p>
          <a:p>
            <a:pPr marL="1872000" indent="-514350" algn="just" fontAlgn="auto">
              <a:spcBef>
                <a:spcPts val="0"/>
              </a:spcBef>
              <a:spcAft>
                <a:spcPts val="0"/>
              </a:spcAft>
              <a:buFont typeface="+mj-lt"/>
              <a:buAutoNum type="arabicPeriod"/>
              <a:defRPr/>
            </a:pPr>
            <a:r>
              <a:rPr lang="en-US" sz="2800" b="1" dirty="0" err="1" smtClean="0">
                <a:ln w="9000" cmpd="sng">
                  <a:noFill/>
                  <a:prstDash val="solid"/>
                </a:ln>
                <a:effectLst>
                  <a:reflection blurRad="12700" stA="28000" endPos="45000" dist="1000" dir="5400000" sy="-100000" algn="bl" rotWithShape="0"/>
                </a:effectLst>
              </a:rPr>
              <a:t>Tipe</a:t>
            </a:r>
            <a:r>
              <a:rPr lang="en-US" sz="2800" b="1" dirty="0" smtClean="0">
                <a:ln w="9000" cmpd="sng">
                  <a:noFill/>
                  <a:prstDash val="solid"/>
                </a:ln>
                <a:effectLst>
                  <a:reflection blurRad="12700" stA="28000" endPos="45000" dist="1000" dir="5400000" sy="-100000" algn="bl" rotWithShape="0"/>
                </a:effectLst>
              </a:rPr>
              <a:t> Sales People</a:t>
            </a:r>
          </a:p>
          <a:p>
            <a:pPr marL="1872000" indent="-514350" algn="just" fontAlgn="auto">
              <a:spcBef>
                <a:spcPts val="0"/>
              </a:spcBef>
              <a:spcAft>
                <a:spcPts val="0"/>
              </a:spcAft>
              <a:buFont typeface="+mj-lt"/>
              <a:buAutoNum type="arabicPeriod"/>
              <a:defRPr/>
            </a:pPr>
            <a:r>
              <a:rPr lang="en-US" sz="2800" b="1" dirty="0" err="1" smtClean="0">
                <a:ln w="9000" cmpd="sng">
                  <a:noFill/>
                  <a:prstDash val="solid"/>
                </a:ln>
                <a:effectLst>
                  <a:reflection blurRad="12700" stA="28000" endPos="45000" dist="1000" dir="5400000" sy="-100000" algn="bl" rotWithShape="0"/>
                </a:effectLst>
              </a:rPr>
              <a:t>Tahapan</a:t>
            </a:r>
            <a:r>
              <a:rPr lang="en-US" sz="2800" b="1" dirty="0" smtClean="0">
                <a:ln w="9000" cmpd="sng">
                  <a:noFill/>
                  <a:prstDash val="solid"/>
                </a:ln>
                <a:effectLst>
                  <a:reflection blurRad="12700" stA="28000" endPos="45000" dist="1000" dir="5400000" sy="-100000" algn="bl" rotWithShape="0"/>
                </a:effectLst>
              </a:rPr>
              <a:t> Consultative SPIN</a:t>
            </a:r>
          </a:p>
          <a:p>
            <a:pPr marL="1872000" indent="-514350" algn="just" fontAlgn="auto">
              <a:spcBef>
                <a:spcPts val="0"/>
              </a:spcBef>
              <a:spcAft>
                <a:spcPts val="0"/>
              </a:spcAft>
              <a:buFont typeface="+mj-lt"/>
              <a:buAutoNum type="arabicPeriod"/>
              <a:defRPr/>
            </a:pPr>
            <a:r>
              <a:rPr lang="en-US" sz="2800" b="1" dirty="0" err="1" smtClean="0">
                <a:ln w="9000" cmpd="sng">
                  <a:noFill/>
                  <a:prstDash val="solid"/>
                </a:ln>
                <a:effectLst>
                  <a:reflection blurRad="12700" stA="28000" endPos="45000" dist="1000" dir="5400000" sy="-100000" algn="bl" rotWithShape="0"/>
                </a:effectLst>
              </a:rPr>
              <a:t>Tiga</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Teknik</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Menawarkan</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Solusi</a:t>
            </a:r>
            <a:r>
              <a:rPr lang="en-US" sz="2800" b="1" dirty="0" smtClean="0">
                <a:ln w="9000" cmpd="sng">
                  <a:noFill/>
                  <a:prstDash val="solid"/>
                </a:ln>
                <a:effectLst>
                  <a:reflection blurRad="12700" stA="28000" endPos="45000" dist="1000" dir="5400000" sy="-100000" algn="bl" rotWithShape="0"/>
                </a:effectLst>
              </a:rPr>
              <a:t> (FAB)</a:t>
            </a:r>
          </a:p>
          <a:p>
            <a:pPr marL="1872000" indent="-514350" algn="just" fontAlgn="auto">
              <a:spcBef>
                <a:spcPts val="0"/>
              </a:spcBef>
              <a:spcAft>
                <a:spcPts val="0"/>
              </a:spcAft>
              <a:buFont typeface="+mj-lt"/>
              <a:buAutoNum type="arabicPeriod"/>
              <a:defRPr/>
            </a:pPr>
            <a:r>
              <a:rPr lang="en-US" sz="2800" b="1" dirty="0" err="1" smtClean="0">
                <a:ln w="9000" cmpd="sng">
                  <a:noFill/>
                  <a:prstDash val="solid"/>
                </a:ln>
                <a:effectLst>
                  <a:reflection blurRad="12700" stA="28000" endPos="45000" dist="1000" dir="5400000" sy="-100000" algn="bl" rotWithShape="0"/>
                </a:effectLst>
              </a:rPr>
              <a:t>Penciptaan</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Nilai</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Pada</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Pembelian</a:t>
            </a:r>
            <a:endParaRPr lang="en-US" sz="2800" b="1" dirty="0">
              <a:ln w="9000" cmpd="sng">
                <a:noFill/>
                <a:prstDash val="solid"/>
              </a:ln>
              <a:effectLst>
                <a:reflection blurRad="12700" stA="28000" endPos="45000" dist="1000" dir="5400000" sy="-100000" algn="bl" rotWithShape="0"/>
              </a:effectLst>
              <a:latin typeface="+mn-lt"/>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06884" y="1010345"/>
            <a:ext cx="7786687" cy="3276600"/>
          </a:xfrm>
          <a:prstGeom prst="rect">
            <a:avLst/>
          </a:prstGeom>
          <a:noFill/>
          <a:ln w="12700">
            <a:miter lim="800000"/>
            <a:headEnd/>
            <a:tailEnd/>
          </a:ln>
        </p:spPr>
        <p:txBody>
          <a:bodyPr lIns="90488" tIns="44450" rIns="90488" bIns="44450"/>
          <a:lstStyle/>
          <a:p>
            <a:pPr algn="just" eaLnBrk="0" hangingPunct="0">
              <a:lnSpc>
                <a:spcPct val="150000"/>
              </a:lnSpc>
              <a:defRPr/>
            </a:pPr>
            <a:r>
              <a:rPr lang="en-US" kern="0" dirty="0" err="1">
                <a:latin typeface="+mj-lt"/>
                <a:cs typeface="+mn-cs"/>
              </a:rPr>
              <a:t>Setelah</a:t>
            </a:r>
            <a:r>
              <a:rPr lang="en-US" kern="0" dirty="0">
                <a:latin typeface="+mj-lt"/>
                <a:cs typeface="+mn-cs"/>
              </a:rPr>
              <a:t> </a:t>
            </a:r>
            <a:r>
              <a:rPr lang="en-US" kern="0" dirty="0" err="1">
                <a:latin typeface="+mj-lt"/>
                <a:cs typeface="+mn-cs"/>
              </a:rPr>
              <a:t>mengikuti</a:t>
            </a:r>
            <a:r>
              <a:rPr lang="en-US" kern="0" dirty="0">
                <a:latin typeface="+mj-lt"/>
                <a:cs typeface="+mn-cs"/>
              </a:rPr>
              <a:t> </a:t>
            </a:r>
            <a:r>
              <a:rPr lang="en-US" kern="0" dirty="0" err="1">
                <a:latin typeface="+mj-lt"/>
                <a:cs typeface="+mn-cs"/>
              </a:rPr>
              <a:t>modul</a:t>
            </a:r>
            <a:r>
              <a:rPr lang="en-US" kern="0" dirty="0">
                <a:latin typeface="+mj-lt"/>
                <a:cs typeface="+mn-cs"/>
              </a:rPr>
              <a:t> </a:t>
            </a:r>
            <a:r>
              <a:rPr lang="en-US" kern="0" dirty="0" err="1">
                <a:latin typeface="+mj-lt"/>
                <a:cs typeface="+mn-cs"/>
              </a:rPr>
              <a:t>ini</a:t>
            </a:r>
            <a:r>
              <a:rPr lang="en-US" kern="0" dirty="0">
                <a:latin typeface="+mj-lt"/>
                <a:cs typeface="+mn-cs"/>
              </a:rPr>
              <a:t> </a:t>
            </a:r>
            <a:r>
              <a:rPr lang="en-US" kern="0" dirty="0" err="1">
                <a:latin typeface="+mj-lt"/>
                <a:cs typeface="+mn-cs"/>
              </a:rPr>
              <a:t>dengan</a:t>
            </a:r>
            <a:r>
              <a:rPr lang="en-US" kern="0" dirty="0">
                <a:latin typeface="+mj-lt"/>
                <a:cs typeface="+mn-cs"/>
              </a:rPr>
              <a:t> </a:t>
            </a:r>
            <a:r>
              <a:rPr lang="en-US" kern="0" dirty="0" err="1">
                <a:latin typeface="+mj-lt"/>
                <a:cs typeface="+mn-cs"/>
              </a:rPr>
              <a:t>seksama</a:t>
            </a:r>
            <a:r>
              <a:rPr lang="en-US" kern="0" dirty="0">
                <a:latin typeface="+mj-lt"/>
                <a:cs typeface="+mn-cs"/>
              </a:rPr>
              <a:t>, </a:t>
            </a:r>
            <a:r>
              <a:rPr lang="en-US" kern="0" dirty="0" err="1">
                <a:latin typeface="+mj-lt"/>
                <a:cs typeface="+mn-cs"/>
              </a:rPr>
              <a:t>peserta</a:t>
            </a:r>
            <a:r>
              <a:rPr lang="en-US" kern="0" dirty="0">
                <a:latin typeface="+mj-lt"/>
                <a:cs typeface="+mn-cs"/>
              </a:rPr>
              <a:t> </a:t>
            </a:r>
            <a:r>
              <a:rPr lang="en-US" kern="0" dirty="0" err="1">
                <a:latin typeface="+mj-lt"/>
                <a:cs typeface="+mn-cs"/>
              </a:rPr>
              <a:t>diharapkan</a:t>
            </a:r>
            <a:r>
              <a:rPr lang="en-US" kern="0" dirty="0">
                <a:latin typeface="+mj-lt"/>
                <a:cs typeface="+mn-cs"/>
              </a:rPr>
              <a:t> </a:t>
            </a:r>
            <a:r>
              <a:rPr lang="en-US" kern="0" dirty="0" err="1">
                <a:latin typeface="+mj-lt"/>
                <a:cs typeface="+mn-cs"/>
              </a:rPr>
              <a:t>mampu</a:t>
            </a:r>
            <a:r>
              <a:rPr lang="en-US" kern="0" dirty="0">
                <a:latin typeface="+mj-lt"/>
                <a:cs typeface="+mn-cs"/>
              </a:rPr>
              <a:t>:</a:t>
            </a:r>
          </a:p>
          <a:p>
            <a:pPr marL="463550" indent="-463550" algn="just" eaLnBrk="0" hangingPunct="0">
              <a:lnSpc>
                <a:spcPct val="150000"/>
              </a:lnSpc>
              <a:buFont typeface="Wingdings" pitchFamily="2" charset="2"/>
              <a:buChar char="§"/>
              <a:defRPr/>
            </a:pPr>
            <a:r>
              <a:rPr lang="en-US" kern="0" dirty="0" err="1" smtClean="0">
                <a:latin typeface="+mj-lt"/>
                <a:cs typeface="+mn-cs"/>
              </a:rPr>
              <a:t>Memahami</a:t>
            </a:r>
            <a:r>
              <a:rPr lang="en-US" kern="0" dirty="0" smtClean="0">
                <a:latin typeface="+mj-lt"/>
                <a:cs typeface="+mn-cs"/>
              </a:rPr>
              <a:t> </a:t>
            </a:r>
            <a:r>
              <a:rPr lang="en-US" kern="0" dirty="0" err="1" smtClean="0">
                <a:latin typeface="+mj-lt"/>
                <a:cs typeface="+mn-cs"/>
              </a:rPr>
              <a:t>pengertian</a:t>
            </a:r>
            <a:r>
              <a:rPr lang="en-US" kern="0" dirty="0" smtClean="0">
                <a:latin typeface="+mj-lt"/>
                <a:cs typeface="+mn-cs"/>
              </a:rPr>
              <a:t> Consultative Selling.</a:t>
            </a:r>
          </a:p>
          <a:p>
            <a:pPr marL="463550" indent="-463550" algn="just" eaLnBrk="0" hangingPunct="0">
              <a:lnSpc>
                <a:spcPct val="150000"/>
              </a:lnSpc>
              <a:buFont typeface="Wingdings" pitchFamily="2" charset="2"/>
              <a:buChar char="§"/>
              <a:defRPr/>
            </a:pPr>
            <a:r>
              <a:rPr lang="en-US" kern="0" dirty="0" err="1" smtClean="0">
                <a:latin typeface="+mj-lt"/>
                <a:cs typeface="+mn-cs"/>
              </a:rPr>
              <a:t>Mampu</a:t>
            </a:r>
            <a:r>
              <a:rPr lang="en-US" kern="0" dirty="0" smtClean="0">
                <a:latin typeface="+mj-lt"/>
                <a:cs typeface="+mn-cs"/>
              </a:rPr>
              <a:t> </a:t>
            </a:r>
            <a:r>
              <a:rPr lang="en-US" kern="0" dirty="0" err="1" smtClean="0">
                <a:latin typeface="+mj-lt"/>
                <a:cs typeface="+mn-cs"/>
              </a:rPr>
              <a:t>mengimplementasikan</a:t>
            </a:r>
            <a:r>
              <a:rPr lang="en-US" kern="0" dirty="0" smtClean="0">
                <a:latin typeface="+mj-lt"/>
                <a:cs typeface="+mn-cs"/>
              </a:rPr>
              <a:t> Consultative</a:t>
            </a:r>
            <a:r>
              <a:rPr lang="id-ID" kern="0" dirty="0" smtClean="0">
                <a:latin typeface="+mj-lt"/>
                <a:cs typeface="+mn-cs"/>
              </a:rPr>
              <a:t> </a:t>
            </a:r>
            <a:r>
              <a:rPr lang="en-US" kern="0" dirty="0" smtClean="0">
                <a:latin typeface="+mj-lt"/>
                <a:cs typeface="+mn-cs"/>
              </a:rPr>
              <a:t>Selling </a:t>
            </a:r>
            <a:r>
              <a:rPr lang="en-US" kern="0" dirty="0" err="1" smtClean="0">
                <a:latin typeface="+mj-lt"/>
                <a:cs typeface="+mn-cs"/>
              </a:rPr>
              <a:t>kepada</a:t>
            </a:r>
            <a:r>
              <a:rPr lang="en-US" kern="0" dirty="0" smtClean="0">
                <a:latin typeface="+mj-lt"/>
                <a:cs typeface="+mn-cs"/>
              </a:rPr>
              <a:t> </a:t>
            </a:r>
            <a:r>
              <a:rPr lang="en-US" kern="0" dirty="0" err="1" smtClean="0">
                <a:latin typeface="+mj-lt"/>
                <a:cs typeface="+mn-cs"/>
              </a:rPr>
              <a:t>pelanggan</a:t>
            </a:r>
            <a:r>
              <a:rPr lang="en-US" kern="0" dirty="0" smtClean="0">
                <a:latin typeface="+mj-lt"/>
                <a:cs typeface="+mn-cs"/>
              </a:rPr>
              <a:t> </a:t>
            </a:r>
            <a:r>
              <a:rPr lang="en-US" kern="0" dirty="0" err="1" smtClean="0">
                <a:latin typeface="+mj-lt"/>
                <a:cs typeface="+mn-cs"/>
              </a:rPr>
              <a:t>eksisting</a:t>
            </a:r>
            <a:r>
              <a:rPr lang="en-US" kern="0" dirty="0" smtClean="0">
                <a:latin typeface="+mj-lt"/>
                <a:cs typeface="+mn-cs"/>
              </a:rPr>
              <a:t> </a:t>
            </a:r>
            <a:r>
              <a:rPr lang="en-US" kern="0" dirty="0" err="1" smtClean="0">
                <a:latin typeface="+mj-lt"/>
                <a:cs typeface="+mn-cs"/>
              </a:rPr>
              <a:t>dan</a:t>
            </a:r>
            <a:r>
              <a:rPr lang="en-US" kern="0" dirty="0" smtClean="0">
                <a:latin typeface="+mj-lt"/>
                <a:cs typeface="+mn-cs"/>
              </a:rPr>
              <a:t> </a:t>
            </a:r>
            <a:r>
              <a:rPr lang="en-US" kern="0" dirty="0" err="1" smtClean="0">
                <a:latin typeface="+mj-lt"/>
                <a:cs typeface="+mn-cs"/>
              </a:rPr>
              <a:t>pelanggan</a:t>
            </a:r>
            <a:r>
              <a:rPr lang="en-US" kern="0" dirty="0" smtClean="0">
                <a:latin typeface="+mj-lt"/>
                <a:cs typeface="+mn-cs"/>
              </a:rPr>
              <a:t> </a:t>
            </a:r>
            <a:r>
              <a:rPr lang="en-US" kern="0" dirty="0" err="1" smtClean="0">
                <a:latin typeface="+mj-lt"/>
                <a:cs typeface="+mn-cs"/>
              </a:rPr>
              <a:t>baru</a:t>
            </a:r>
            <a:r>
              <a:rPr lang="en-US" kern="0" dirty="0" smtClean="0">
                <a:latin typeface="+mj-lt"/>
                <a:cs typeface="+mn-cs"/>
              </a:rPr>
              <a:t>.</a:t>
            </a:r>
          </a:p>
          <a:p>
            <a:pPr marL="463550" indent="-463550" algn="just" eaLnBrk="0" hangingPunct="0">
              <a:lnSpc>
                <a:spcPct val="150000"/>
              </a:lnSpc>
              <a:buFont typeface="Wingdings" pitchFamily="2" charset="2"/>
              <a:buChar char="§"/>
              <a:defRPr/>
            </a:pPr>
            <a:r>
              <a:rPr lang="en-US" kern="0" dirty="0" err="1" smtClean="0">
                <a:latin typeface="+mj-lt"/>
                <a:cs typeface="+mn-cs"/>
              </a:rPr>
              <a:t>Memahami</a:t>
            </a:r>
            <a:r>
              <a:rPr lang="en-US" kern="0" dirty="0" smtClean="0">
                <a:latin typeface="+mj-lt"/>
                <a:cs typeface="+mn-cs"/>
              </a:rPr>
              <a:t> </a:t>
            </a:r>
            <a:r>
              <a:rPr lang="en-US" dirty="0" err="1" smtClean="0">
                <a:ln w="9000" cmpd="sng">
                  <a:noFill/>
                  <a:prstDash val="solid"/>
                </a:ln>
                <a:effectLst>
                  <a:reflection blurRad="12700" stA="28000" endPos="45000" dist="1000" dir="5400000" sy="-100000" algn="bl" rotWithShape="0"/>
                </a:effectLst>
                <a:latin typeface="+mj-lt"/>
              </a:rPr>
              <a:t>tiga</a:t>
            </a:r>
            <a:r>
              <a:rPr lang="en-US" dirty="0" smtClean="0">
                <a:ln w="9000" cmpd="sng">
                  <a:noFill/>
                  <a:prstDash val="solid"/>
                </a:ln>
                <a:effectLst>
                  <a:reflection blurRad="12700" stA="28000" endPos="45000" dist="1000" dir="5400000" sy="-100000" algn="bl" rotWithShape="0"/>
                </a:effectLst>
                <a:latin typeface="+mj-lt"/>
              </a:rPr>
              <a:t> </a:t>
            </a:r>
            <a:r>
              <a:rPr lang="en-US" dirty="0" err="1" smtClean="0">
                <a:ln w="9000" cmpd="sng">
                  <a:noFill/>
                  <a:prstDash val="solid"/>
                </a:ln>
                <a:effectLst>
                  <a:reflection blurRad="12700" stA="28000" endPos="45000" dist="1000" dir="5400000" sy="-100000" algn="bl" rotWithShape="0"/>
                </a:effectLst>
                <a:latin typeface="+mj-lt"/>
              </a:rPr>
              <a:t>teknik</a:t>
            </a:r>
            <a:r>
              <a:rPr lang="en-US" dirty="0" smtClean="0">
                <a:ln w="9000" cmpd="sng">
                  <a:noFill/>
                  <a:prstDash val="solid"/>
                </a:ln>
                <a:effectLst>
                  <a:reflection blurRad="12700" stA="28000" endPos="45000" dist="1000" dir="5400000" sy="-100000" algn="bl" rotWithShape="0"/>
                </a:effectLst>
                <a:latin typeface="+mj-lt"/>
              </a:rPr>
              <a:t> </a:t>
            </a:r>
            <a:r>
              <a:rPr lang="en-US" dirty="0" err="1" smtClean="0">
                <a:ln w="9000" cmpd="sng">
                  <a:noFill/>
                  <a:prstDash val="solid"/>
                </a:ln>
                <a:effectLst>
                  <a:reflection blurRad="12700" stA="28000" endPos="45000" dist="1000" dir="5400000" sy="-100000" algn="bl" rotWithShape="0"/>
                </a:effectLst>
                <a:latin typeface="+mj-lt"/>
              </a:rPr>
              <a:t>menawarkan</a:t>
            </a:r>
            <a:r>
              <a:rPr lang="en-US" dirty="0" smtClean="0">
                <a:ln w="9000" cmpd="sng">
                  <a:noFill/>
                  <a:prstDash val="solid"/>
                </a:ln>
                <a:effectLst>
                  <a:reflection blurRad="12700" stA="28000" endPos="45000" dist="1000" dir="5400000" sy="-100000" algn="bl" rotWithShape="0"/>
                </a:effectLst>
                <a:latin typeface="+mj-lt"/>
              </a:rPr>
              <a:t> </a:t>
            </a:r>
            <a:r>
              <a:rPr lang="en-US" dirty="0" err="1" smtClean="0">
                <a:ln w="9000" cmpd="sng">
                  <a:noFill/>
                  <a:prstDash val="solid"/>
                </a:ln>
                <a:effectLst>
                  <a:reflection blurRad="12700" stA="28000" endPos="45000" dist="1000" dir="5400000" sy="-100000" algn="bl" rotWithShape="0"/>
                </a:effectLst>
                <a:latin typeface="+mj-lt"/>
              </a:rPr>
              <a:t>solusi</a:t>
            </a:r>
            <a:r>
              <a:rPr lang="en-US" dirty="0" smtClean="0">
                <a:ln w="9000" cmpd="sng">
                  <a:noFill/>
                  <a:prstDash val="solid"/>
                </a:ln>
                <a:effectLst>
                  <a:reflection blurRad="12700" stA="28000" endPos="45000" dist="1000" dir="5400000" sy="-100000" algn="bl" rotWithShape="0"/>
                </a:effectLst>
                <a:latin typeface="+mj-lt"/>
              </a:rPr>
              <a:t> (FAB)</a:t>
            </a:r>
            <a:r>
              <a:rPr lang="en-US" kern="0" dirty="0" smtClean="0">
                <a:latin typeface="+mj-lt"/>
                <a:cs typeface="+mn-cs"/>
              </a:rPr>
              <a:t>.</a:t>
            </a:r>
            <a:endParaRPr lang="en-US" kern="0" dirty="0">
              <a:latin typeface="+mj-lt"/>
              <a:cs typeface="+mn-cs"/>
            </a:endParaRPr>
          </a:p>
          <a:p>
            <a:pPr marL="463550" indent="-463550" algn="just" eaLnBrk="0" hangingPunct="0">
              <a:lnSpc>
                <a:spcPct val="150000"/>
              </a:lnSpc>
              <a:buFont typeface="Wingdings" pitchFamily="2" charset="2"/>
              <a:buChar char="§"/>
              <a:defRPr/>
            </a:pPr>
            <a:r>
              <a:rPr lang="en-US" kern="0" dirty="0" err="1" smtClean="0">
                <a:latin typeface="+mj-lt"/>
                <a:cs typeface="+mn-cs"/>
              </a:rPr>
              <a:t>Memahami</a:t>
            </a:r>
            <a:r>
              <a:rPr lang="en-US" dirty="0" smtClean="0">
                <a:ln w="9000" cmpd="sng">
                  <a:noFill/>
                  <a:prstDash val="solid"/>
                </a:ln>
                <a:effectLst>
                  <a:reflection blurRad="12700" stA="28000" endPos="45000" dist="1000" dir="5400000" sy="-100000" algn="bl" rotWithShape="0"/>
                </a:effectLst>
                <a:latin typeface="+mj-lt"/>
              </a:rPr>
              <a:t> </a:t>
            </a:r>
            <a:r>
              <a:rPr lang="en-US" dirty="0" err="1" smtClean="0">
                <a:ln w="9000" cmpd="sng">
                  <a:noFill/>
                  <a:prstDash val="solid"/>
                </a:ln>
                <a:effectLst>
                  <a:reflection blurRad="12700" stA="28000" endPos="45000" dist="1000" dir="5400000" sy="-100000" algn="bl" rotWithShape="0"/>
                </a:effectLst>
                <a:latin typeface="+mj-lt"/>
              </a:rPr>
              <a:t>penciptaan</a:t>
            </a:r>
            <a:r>
              <a:rPr lang="en-US" dirty="0" smtClean="0">
                <a:ln w="9000" cmpd="sng">
                  <a:noFill/>
                  <a:prstDash val="solid"/>
                </a:ln>
                <a:effectLst>
                  <a:reflection blurRad="12700" stA="28000" endPos="45000" dist="1000" dir="5400000" sy="-100000" algn="bl" rotWithShape="0"/>
                </a:effectLst>
                <a:latin typeface="+mj-lt"/>
              </a:rPr>
              <a:t> </a:t>
            </a:r>
            <a:r>
              <a:rPr lang="en-US" dirty="0" err="1" smtClean="0">
                <a:ln w="9000" cmpd="sng">
                  <a:noFill/>
                  <a:prstDash val="solid"/>
                </a:ln>
                <a:effectLst>
                  <a:reflection blurRad="12700" stA="28000" endPos="45000" dist="1000" dir="5400000" sy="-100000" algn="bl" rotWithShape="0"/>
                </a:effectLst>
                <a:latin typeface="+mj-lt"/>
              </a:rPr>
              <a:t>nilai</a:t>
            </a:r>
            <a:r>
              <a:rPr lang="en-US" dirty="0" smtClean="0">
                <a:ln w="9000" cmpd="sng">
                  <a:noFill/>
                  <a:prstDash val="solid"/>
                </a:ln>
                <a:effectLst>
                  <a:reflection blurRad="12700" stA="28000" endPos="45000" dist="1000" dir="5400000" sy="-100000" algn="bl" rotWithShape="0"/>
                </a:effectLst>
                <a:latin typeface="+mj-lt"/>
              </a:rPr>
              <a:t> </a:t>
            </a:r>
            <a:r>
              <a:rPr lang="en-US" dirty="0" err="1" smtClean="0">
                <a:ln w="9000" cmpd="sng">
                  <a:noFill/>
                  <a:prstDash val="solid"/>
                </a:ln>
                <a:effectLst>
                  <a:reflection blurRad="12700" stA="28000" endPos="45000" dist="1000" dir="5400000" sy="-100000" algn="bl" rotWithShape="0"/>
                </a:effectLst>
                <a:latin typeface="+mj-lt"/>
              </a:rPr>
              <a:t>pada</a:t>
            </a:r>
            <a:r>
              <a:rPr lang="en-US" dirty="0" smtClean="0">
                <a:ln w="9000" cmpd="sng">
                  <a:noFill/>
                  <a:prstDash val="solid"/>
                </a:ln>
                <a:effectLst>
                  <a:reflection blurRad="12700" stA="28000" endPos="45000" dist="1000" dir="5400000" sy="-100000" algn="bl" rotWithShape="0"/>
                </a:effectLst>
                <a:latin typeface="+mj-lt"/>
              </a:rPr>
              <a:t> </a:t>
            </a:r>
            <a:r>
              <a:rPr lang="en-US" dirty="0" err="1" smtClean="0">
                <a:ln w="9000" cmpd="sng">
                  <a:noFill/>
                  <a:prstDash val="solid"/>
                </a:ln>
                <a:effectLst>
                  <a:reflection blurRad="12700" stA="28000" endPos="45000" dist="1000" dir="5400000" sy="-100000" algn="bl" rotWithShape="0"/>
                </a:effectLst>
                <a:latin typeface="+mj-lt"/>
              </a:rPr>
              <a:t>pembelian</a:t>
            </a:r>
            <a:r>
              <a:rPr lang="en-US" dirty="0" smtClean="0">
                <a:ln w="9000" cmpd="sng">
                  <a:noFill/>
                  <a:prstDash val="solid"/>
                </a:ln>
                <a:effectLst>
                  <a:reflection blurRad="12700" stA="28000" endPos="45000" dist="1000" dir="5400000" sy="-100000" algn="bl" rotWithShape="0"/>
                </a:effectLst>
                <a:latin typeface="+mj-lt"/>
              </a:rPr>
              <a:t>.</a:t>
            </a:r>
            <a:endParaRPr lang="en-US" kern="0" dirty="0" smtClean="0">
              <a:latin typeface="+mj-lt"/>
              <a:cs typeface="+mn-cs"/>
            </a:endParaRPr>
          </a:p>
          <a:p>
            <a:pPr marL="463550" indent="-463550" algn="just" eaLnBrk="0" hangingPunct="0">
              <a:lnSpc>
                <a:spcPct val="150000"/>
              </a:lnSpc>
              <a:defRPr/>
            </a:pPr>
            <a:endParaRPr lang="en-US" kern="0" dirty="0">
              <a:latin typeface="+mj-lt"/>
              <a:cs typeface="+mn-cs"/>
            </a:endParaRPr>
          </a:p>
        </p:txBody>
      </p:sp>
      <p:sp>
        <p:nvSpPr>
          <p:cNvPr id="4" name="TextBox 1"/>
          <p:cNvSpPr txBox="1">
            <a:spLocks noChangeArrowheads="1"/>
          </p:cNvSpPr>
          <p:nvPr/>
        </p:nvSpPr>
        <p:spPr bwMode="auto">
          <a:xfrm>
            <a:off x="395536" y="548680"/>
            <a:ext cx="6552728" cy="461665"/>
          </a:xfrm>
          <a:prstGeom prst="rect">
            <a:avLst/>
          </a:prstGeom>
          <a:noFill/>
          <a:ln w="9525">
            <a:noFill/>
            <a:miter lim="800000"/>
            <a:headEnd/>
            <a:tailEnd/>
          </a:ln>
        </p:spPr>
        <p:txBody>
          <a:bodyPr wrap="square">
            <a:spAutoFit/>
          </a:bodyPr>
          <a:lstStyle/>
          <a:p>
            <a:pPr algn="ctr">
              <a:defRPr/>
            </a:pPr>
            <a:r>
              <a:rPr lang="id-ID" sz="2400" b="1" dirty="0">
                <a:solidFill>
                  <a:srgbClr val="FF0000"/>
                </a:solidFill>
                <a:effectLst>
                  <a:outerShdw blurRad="38100" dist="38100" dir="2700000" algn="tl">
                    <a:srgbClr val="000000">
                      <a:alpha val="43137"/>
                    </a:srgbClr>
                  </a:outerShdw>
                </a:effectLst>
                <a:latin typeface="+mj-lt"/>
                <a:cs typeface="Arial" charset="0"/>
              </a:rPr>
              <a:t>T</a:t>
            </a:r>
            <a:r>
              <a:rPr lang="en-US" sz="2400" b="1" dirty="0" err="1">
                <a:solidFill>
                  <a:srgbClr val="FF0000"/>
                </a:solidFill>
                <a:effectLst>
                  <a:outerShdw blurRad="38100" dist="38100" dir="2700000" algn="tl">
                    <a:srgbClr val="000000">
                      <a:alpha val="43137"/>
                    </a:srgbClr>
                  </a:outerShdw>
                </a:effectLst>
                <a:latin typeface="+mj-lt"/>
                <a:cs typeface="Arial" charset="0"/>
              </a:rPr>
              <a:t>ujuan</a:t>
            </a:r>
            <a:r>
              <a:rPr lang="en-US" sz="2400" b="1" dirty="0">
                <a:solidFill>
                  <a:srgbClr val="FF0000"/>
                </a:solidFill>
                <a:effectLst>
                  <a:outerShdw blurRad="38100" dist="38100" dir="2700000" algn="tl">
                    <a:srgbClr val="000000">
                      <a:alpha val="43137"/>
                    </a:srgbClr>
                  </a:outerShdw>
                </a:effectLst>
                <a:latin typeface="+mj-lt"/>
                <a:cs typeface="Arial" charset="0"/>
              </a:rPr>
              <a:t> </a:t>
            </a:r>
            <a:r>
              <a:rPr lang="en-US" sz="2400" b="1" dirty="0" err="1" smtClean="0">
                <a:solidFill>
                  <a:srgbClr val="FF0000"/>
                </a:solidFill>
                <a:effectLst>
                  <a:outerShdw blurRad="38100" dist="38100" dir="2700000" algn="tl">
                    <a:srgbClr val="000000">
                      <a:alpha val="43137"/>
                    </a:srgbClr>
                  </a:outerShdw>
                </a:effectLst>
                <a:latin typeface="+mj-lt"/>
                <a:cs typeface="Arial" charset="0"/>
              </a:rPr>
              <a:t>pembelajaran</a:t>
            </a:r>
            <a:r>
              <a:rPr lang="en-US" sz="2400" b="1" dirty="0" smtClean="0">
                <a:solidFill>
                  <a:srgbClr val="FF0000"/>
                </a:solidFill>
                <a:effectLst>
                  <a:outerShdw blurRad="38100" dist="38100" dir="2700000" algn="tl">
                    <a:srgbClr val="000000">
                      <a:alpha val="43137"/>
                    </a:srgbClr>
                  </a:outerShdw>
                </a:effectLst>
                <a:latin typeface="+mj-lt"/>
                <a:cs typeface="Arial" charset="0"/>
              </a:rPr>
              <a:t> Consultative Selling </a:t>
            </a:r>
            <a:r>
              <a:rPr lang="en-US" sz="2400" b="1" dirty="0">
                <a:solidFill>
                  <a:srgbClr val="FF0000"/>
                </a:solidFill>
                <a:effectLst>
                  <a:outerShdw blurRad="38100" dist="38100" dir="2700000" algn="tl">
                    <a:srgbClr val="000000">
                      <a:alpha val="43137"/>
                    </a:srgbClr>
                  </a:outerShdw>
                </a:effectLst>
                <a:latin typeface="+mj-lt"/>
                <a:cs typeface="Arial" charset="0"/>
              </a:rPr>
              <a:t>:</a:t>
            </a:r>
          </a:p>
        </p:txBody>
      </p:sp>
      <p:sp>
        <p:nvSpPr>
          <p:cNvPr id="5" name="Rectangle 2"/>
          <p:cNvSpPr txBox="1">
            <a:spLocks noChangeArrowheads="1"/>
          </p:cNvSpPr>
          <p:nvPr/>
        </p:nvSpPr>
        <p:spPr bwMode="auto">
          <a:xfrm>
            <a:off x="379040" y="4005064"/>
            <a:ext cx="8153400" cy="2088232"/>
          </a:xfrm>
          <a:prstGeom prst="rect">
            <a:avLst/>
          </a:prstGeom>
          <a:noFill/>
          <a:ln w="12700">
            <a:miter lim="800000"/>
            <a:headEnd/>
            <a:tailEnd/>
          </a:ln>
        </p:spPr>
        <p:txBody>
          <a:bodyPr lIns="90488" tIns="44450" rIns="90488" bIns="44450"/>
          <a:lstStyle/>
          <a:p>
            <a:pPr marL="463550" indent="-463550" algn="just" eaLnBrk="0" hangingPunct="0">
              <a:lnSpc>
                <a:spcPct val="150000"/>
              </a:lnSpc>
              <a:defRPr/>
            </a:pPr>
            <a:r>
              <a:rPr lang="en-US" b="1" kern="0" dirty="0" err="1" smtClean="0">
                <a:solidFill>
                  <a:srgbClr val="FF0000"/>
                </a:solidFill>
                <a:latin typeface="+mj-lt"/>
                <a:cs typeface="+mn-cs"/>
              </a:rPr>
              <a:t>Topik</a:t>
            </a:r>
            <a:r>
              <a:rPr lang="en-US" b="1" kern="0" dirty="0" smtClean="0">
                <a:solidFill>
                  <a:srgbClr val="FF0000"/>
                </a:solidFill>
                <a:latin typeface="+mj-lt"/>
                <a:cs typeface="+mn-cs"/>
              </a:rPr>
              <a:t> </a:t>
            </a:r>
            <a:r>
              <a:rPr lang="en-US" b="1" kern="0" dirty="0" err="1" smtClean="0">
                <a:solidFill>
                  <a:srgbClr val="FF0000"/>
                </a:solidFill>
                <a:latin typeface="+mj-lt"/>
                <a:cs typeface="+mn-cs"/>
              </a:rPr>
              <a:t>Bahasan</a:t>
            </a:r>
            <a:r>
              <a:rPr lang="en-US" b="1" kern="0" dirty="0" smtClean="0">
                <a:solidFill>
                  <a:srgbClr val="FF0000"/>
                </a:solidFill>
                <a:latin typeface="+mj-lt"/>
                <a:cs typeface="+mn-cs"/>
              </a:rPr>
              <a:t> Consultative </a:t>
            </a:r>
            <a:r>
              <a:rPr lang="en-US" b="1" kern="0" dirty="0">
                <a:solidFill>
                  <a:srgbClr val="FF0000"/>
                </a:solidFill>
                <a:latin typeface="+mj-lt"/>
                <a:cs typeface="+mn-cs"/>
              </a:rPr>
              <a:t>Selling</a:t>
            </a:r>
            <a:r>
              <a:rPr lang="en-US" b="1" kern="0" dirty="0">
                <a:latin typeface="+mj-lt"/>
                <a:cs typeface="+mn-cs"/>
              </a:rPr>
              <a:t>:</a:t>
            </a:r>
          </a:p>
          <a:p>
            <a:pPr marL="463550" indent="-463550" algn="just" eaLnBrk="0" hangingPunct="0">
              <a:lnSpc>
                <a:spcPct val="150000"/>
              </a:lnSpc>
              <a:buFont typeface="+mj-lt"/>
              <a:buAutoNum type="arabicPeriod"/>
              <a:defRPr/>
            </a:pPr>
            <a:r>
              <a:rPr lang="en-US" sz="1600" kern="0" dirty="0" err="1">
                <a:latin typeface="+mj-lt"/>
                <a:cs typeface="+mn-cs"/>
              </a:rPr>
              <a:t>Implementasi</a:t>
            </a:r>
            <a:r>
              <a:rPr lang="en-US" sz="1600" kern="0" dirty="0">
                <a:latin typeface="+mj-lt"/>
                <a:cs typeface="+mn-cs"/>
              </a:rPr>
              <a:t> Consultative Selling Model, </a:t>
            </a:r>
            <a:r>
              <a:rPr lang="en-US" sz="1600" kern="0" dirty="0" err="1">
                <a:latin typeface="+mj-lt"/>
                <a:cs typeface="+mn-cs"/>
              </a:rPr>
              <a:t>Proses</a:t>
            </a:r>
            <a:r>
              <a:rPr lang="en-US" sz="1600" kern="0" dirty="0">
                <a:latin typeface="+mj-lt"/>
                <a:cs typeface="+mn-cs"/>
              </a:rPr>
              <a:t> </a:t>
            </a:r>
            <a:r>
              <a:rPr lang="en-US" sz="1600" kern="0" dirty="0" err="1">
                <a:latin typeface="+mj-lt"/>
                <a:cs typeface="+mn-cs"/>
              </a:rPr>
              <a:t>dan</a:t>
            </a:r>
            <a:r>
              <a:rPr lang="en-US" sz="1600" kern="0" dirty="0">
                <a:latin typeface="+mj-lt"/>
                <a:cs typeface="+mn-cs"/>
              </a:rPr>
              <a:t> </a:t>
            </a:r>
            <a:r>
              <a:rPr lang="en-US" sz="1600" kern="0" dirty="0" err="1">
                <a:latin typeface="+mj-lt"/>
                <a:cs typeface="+mn-cs"/>
              </a:rPr>
              <a:t>Keterampilan</a:t>
            </a:r>
            <a:r>
              <a:rPr lang="en-US" sz="1600" kern="0" dirty="0">
                <a:latin typeface="+mj-lt"/>
                <a:cs typeface="+mn-cs"/>
              </a:rPr>
              <a:t> </a:t>
            </a:r>
            <a:r>
              <a:rPr lang="en-US" sz="1600" kern="0" dirty="0" err="1">
                <a:latin typeface="+mj-lt"/>
                <a:cs typeface="+mn-cs"/>
              </a:rPr>
              <a:t>korespondesi</a:t>
            </a:r>
            <a:endParaRPr lang="en-US" sz="1600" kern="0" dirty="0">
              <a:latin typeface="+mj-lt"/>
              <a:cs typeface="+mn-cs"/>
            </a:endParaRPr>
          </a:p>
          <a:p>
            <a:pPr marL="463550" indent="-463550" algn="just" eaLnBrk="0" hangingPunct="0">
              <a:lnSpc>
                <a:spcPct val="150000"/>
              </a:lnSpc>
              <a:buFont typeface="+mj-lt"/>
              <a:buAutoNum type="arabicPeriod"/>
              <a:defRPr/>
            </a:pPr>
            <a:r>
              <a:rPr lang="en-US" sz="1600" kern="0" dirty="0" err="1">
                <a:latin typeface="+mj-lt"/>
                <a:cs typeface="+mn-cs"/>
              </a:rPr>
              <a:t>Peningkatan</a:t>
            </a:r>
            <a:r>
              <a:rPr lang="en-US" sz="1600" kern="0" dirty="0">
                <a:latin typeface="+mj-lt"/>
                <a:cs typeface="+mn-cs"/>
              </a:rPr>
              <a:t> </a:t>
            </a:r>
            <a:r>
              <a:rPr lang="en-US" sz="1600" kern="0" dirty="0" err="1">
                <a:latin typeface="+mj-lt"/>
                <a:cs typeface="+mn-cs"/>
              </a:rPr>
              <a:t>Penjualan</a:t>
            </a:r>
            <a:r>
              <a:rPr lang="en-US" sz="1600" kern="0" dirty="0">
                <a:latin typeface="+mj-lt"/>
                <a:cs typeface="+mn-cs"/>
              </a:rPr>
              <a:t> </a:t>
            </a:r>
            <a:r>
              <a:rPr lang="en-US" sz="1600" kern="0" dirty="0" err="1">
                <a:latin typeface="+mj-lt"/>
                <a:cs typeface="+mn-cs"/>
              </a:rPr>
              <a:t>dengan</a:t>
            </a:r>
            <a:r>
              <a:rPr lang="en-US" sz="1600" kern="0" dirty="0">
                <a:latin typeface="+mj-lt"/>
                <a:cs typeface="+mn-cs"/>
              </a:rPr>
              <a:t> </a:t>
            </a:r>
            <a:r>
              <a:rPr lang="en-US" sz="1600" kern="0" dirty="0" err="1">
                <a:latin typeface="+mj-lt"/>
                <a:cs typeface="+mn-cs"/>
              </a:rPr>
              <a:t>pendekatan</a:t>
            </a:r>
            <a:r>
              <a:rPr lang="en-US" sz="1600" kern="0" dirty="0">
                <a:latin typeface="+mj-lt"/>
                <a:cs typeface="+mn-cs"/>
              </a:rPr>
              <a:t> Consultative Selling </a:t>
            </a:r>
            <a:r>
              <a:rPr lang="en-US" sz="1600" kern="0" dirty="0" err="1">
                <a:latin typeface="+mj-lt"/>
                <a:cs typeface="+mn-cs"/>
              </a:rPr>
              <a:t>kepada</a:t>
            </a:r>
            <a:r>
              <a:rPr lang="en-US" sz="1600" kern="0" dirty="0">
                <a:latin typeface="+mj-lt"/>
                <a:cs typeface="+mn-cs"/>
              </a:rPr>
              <a:t> </a:t>
            </a:r>
            <a:r>
              <a:rPr lang="en-US" sz="1600" kern="0" dirty="0" err="1">
                <a:latin typeface="+mj-lt"/>
                <a:cs typeface="+mn-cs"/>
              </a:rPr>
              <a:t>pelanggan</a:t>
            </a:r>
            <a:r>
              <a:rPr lang="en-US" sz="1600" kern="0" dirty="0">
                <a:latin typeface="+mj-lt"/>
                <a:cs typeface="+mn-cs"/>
              </a:rPr>
              <a:t> </a:t>
            </a:r>
            <a:r>
              <a:rPr lang="en-US" sz="1600" kern="0" dirty="0" err="1">
                <a:latin typeface="+mj-lt"/>
                <a:cs typeface="+mn-cs"/>
              </a:rPr>
              <a:t>eksisting</a:t>
            </a:r>
            <a:r>
              <a:rPr lang="en-US" sz="1600" kern="0" dirty="0">
                <a:latin typeface="+mj-lt"/>
                <a:cs typeface="+mn-cs"/>
              </a:rPr>
              <a:t> </a:t>
            </a:r>
            <a:r>
              <a:rPr lang="en-US" sz="1600" kern="0" dirty="0" err="1">
                <a:latin typeface="+mj-lt"/>
                <a:cs typeface="+mn-cs"/>
              </a:rPr>
              <a:t>dan</a:t>
            </a:r>
            <a:r>
              <a:rPr lang="en-US" sz="1600" kern="0" dirty="0">
                <a:latin typeface="+mj-lt"/>
                <a:cs typeface="+mn-cs"/>
              </a:rPr>
              <a:t> </a:t>
            </a:r>
            <a:r>
              <a:rPr lang="en-US" sz="1600" kern="0" dirty="0" err="1">
                <a:latin typeface="+mj-lt"/>
                <a:cs typeface="+mn-cs"/>
              </a:rPr>
              <a:t>pelanggan</a:t>
            </a:r>
            <a:r>
              <a:rPr lang="en-US" sz="1600" kern="0" dirty="0">
                <a:latin typeface="+mj-lt"/>
                <a:cs typeface="+mn-cs"/>
              </a:rPr>
              <a:t> </a:t>
            </a:r>
            <a:r>
              <a:rPr lang="en-US" sz="1600" kern="0" dirty="0" err="1">
                <a:latin typeface="+mj-lt"/>
                <a:cs typeface="+mn-cs"/>
              </a:rPr>
              <a:t>baru</a:t>
            </a:r>
            <a:endParaRPr lang="en-US" sz="1600" kern="0" dirty="0">
              <a:latin typeface="+mj-lt"/>
              <a:cs typeface="+mn-cs"/>
            </a:endParaRPr>
          </a:p>
          <a:p>
            <a:pPr marL="463550" indent="-463550" algn="just" eaLnBrk="0" hangingPunct="0">
              <a:lnSpc>
                <a:spcPct val="150000"/>
              </a:lnSpc>
              <a:buFont typeface="+mj-lt"/>
              <a:buAutoNum type="arabicPeriod"/>
              <a:defRPr/>
            </a:pPr>
            <a:r>
              <a:rPr lang="en-US" sz="1600" kern="0" dirty="0" err="1">
                <a:latin typeface="+mj-lt"/>
                <a:cs typeface="+mn-cs"/>
              </a:rPr>
              <a:t>Teknik</a:t>
            </a:r>
            <a:r>
              <a:rPr lang="en-US" sz="1600" kern="0" dirty="0">
                <a:latin typeface="+mj-lt"/>
                <a:cs typeface="+mn-cs"/>
              </a:rPr>
              <a:t> </a:t>
            </a:r>
            <a:r>
              <a:rPr lang="en-US" sz="1600" kern="0" dirty="0" err="1">
                <a:latin typeface="+mj-lt"/>
                <a:cs typeface="+mn-cs"/>
              </a:rPr>
              <a:t>mempengaruhi</a:t>
            </a:r>
            <a:r>
              <a:rPr lang="en-US" sz="1600" kern="0" dirty="0">
                <a:latin typeface="+mj-lt"/>
                <a:cs typeface="+mn-cs"/>
              </a:rPr>
              <a:t> </a:t>
            </a:r>
            <a:r>
              <a:rPr lang="en-US" sz="1600" kern="0" dirty="0" err="1">
                <a:latin typeface="+mj-lt"/>
                <a:cs typeface="+mn-cs"/>
              </a:rPr>
              <a:t>dan</a:t>
            </a:r>
            <a:r>
              <a:rPr lang="en-US" sz="1600" kern="0" dirty="0">
                <a:latin typeface="+mj-lt"/>
                <a:cs typeface="+mn-cs"/>
              </a:rPr>
              <a:t> </a:t>
            </a:r>
            <a:r>
              <a:rPr lang="en-US" sz="1600" kern="0" dirty="0" err="1">
                <a:latin typeface="+mj-lt"/>
                <a:cs typeface="+mn-cs"/>
              </a:rPr>
              <a:t>berkomunikasi</a:t>
            </a:r>
            <a:r>
              <a:rPr lang="en-US" sz="1600" kern="0" dirty="0">
                <a:latin typeface="+mj-lt"/>
                <a:cs typeface="+mn-cs"/>
              </a:rPr>
              <a:t> </a:t>
            </a:r>
            <a:r>
              <a:rPr lang="en-US" sz="1600" kern="0" dirty="0" err="1">
                <a:latin typeface="+mj-lt"/>
                <a:cs typeface="+mn-cs"/>
              </a:rPr>
              <a:t>dengan</a:t>
            </a:r>
            <a:r>
              <a:rPr lang="en-US" sz="1600" kern="0" dirty="0">
                <a:latin typeface="+mj-lt"/>
                <a:cs typeface="+mn-cs"/>
              </a:rPr>
              <a:t> consultative </a:t>
            </a:r>
            <a:r>
              <a:rPr lang="en-US" sz="1600" kern="0" dirty="0" smtClean="0">
                <a:latin typeface="+mj-lt"/>
                <a:cs typeface="+mn-cs"/>
              </a:rPr>
              <a:t>selling</a:t>
            </a:r>
            <a:endParaRPr lang="en-US" sz="1600" kern="0" dirty="0">
              <a:latin typeface="+mj-lt"/>
              <a:cs typeface="+mn-cs"/>
            </a:endParaRP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ChangeArrowheads="1"/>
          </p:cNvSpPr>
          <p:nvPr/>
        </p:nvSpPr>
        <p:spPr bwMode="auto">
          <a:xfrm>
            <a:off x="0" y="188640"/>
            <a:ext cx="9144000" cy="830997"/>
          </a:xfrm>
          <a:prstGeom prst="rect">
            <a:avLst/>
          </a:prstGeom>
          <a:noFill/>
          <a:ln w="9525">
            <a:noFill/>
            <a:miter lim="800000"/>
            <a:headEnd/>
            <a:tailEnd/>
          </a:ln>
        </p:spPr>
        <p:txBody>
          <a:bodyPr wrap="square">
            <a:spAutoFit/>
          </a:bodyPr>
          <a:lstStyle/>
          <a:p>
            <a:pPr algn="ctr"/>
            <a:r>
              <a:rPr lang="en-US" sz="4800" b="1" dirty="0">
                <a:solidFill>
                  <a:srgbClr val="FF0000"/>
                </a:solidFill>
                <a:ea typeface="Adobe Fan Heiti Std B"/>
              </a:rPr>
              <a:t>T</a:t>
            </a:r>
            <a:r>
              <a:rPr lang="id-ID" sz="4800" b="1" dirty="0">
                <a:solidFill>
                  <a:srgbClr val="FF0000"/>
                </a:solidFill>
                <a:ea typeface="Adobe Fan Heiti Std B"/>
              </a:rPr>
              <a:t>i</a:t>
            </a:r>
            <a:r>
              <a:rPr lang="en-US" sz="4800" b="1" dirty="0" err="1" smtClean="0">
                <a:solidFill>
                  <a:srgbClr val="FF0000"/>
                </a:solidFill>
                <a:ea typeface="Adobe Fan Heiti Std B"/>
              </a:rPr>
              <a:t>pe</a:t>
            </a:r>
            <a:r>
              <a:rPr lang="en-US" sz="4800" b="1" dirty="0" smtClean="0">
                <a:solidFill>
                  <a:srgbClr val="FF0000"/>
                </a:solidFill>
                <a:ea typeface="Adobe Fan Heiti Std B"/>
              </a:rPr>
              <a:t> </a:t>
            </a:r>
            <a:r>
              <a:rPr lang="en-US" sz="4800" b="1" dirty="0" smtClean="0">
                <a:solidFill>
                  <a:schemeClr val="bg1">
                    <a:lumMod val="50000"/>
                  </a:schemeClr>
                </a:solidFill>
              </a:rPr>
              <a:t>Sales</a:t>
            </a:r>
            <a:r>
              <a:rPr lang="en-US" sz="4800" b="1" dirty="0" smtClean="0">
                <a:solidFill>
                  <a:srgbClr val="FF0000"/>
                </a:solidFill>
              </a:rPr>
              <a:t> </a:t>
            </a:r>
            <a:r>
              <a:rPr lang="id-ID" sz="4800" b="1" dirty="0" smtClean="0"/>
              <a:t>People</a:t>
            </a:r>
            <a:r>
              <a:rPr lang="en-US" sz="4800" b="1" dirty="0" smtClean="0">
                <a:solidFill>
                  <a:srgbClr val="FF0000"/>
                </a:solidFill>
                <a:ea typeface="Adobe Fan Heiti Std B"/>
              </a:rPr>
              <a:t> </a:t>
            </a:r>
            <a:endParaRPr lang="en-US" sz="4800" b="1" dirty="0">
              <a:solidFill>
                <a:srgbClr val="FF0000"/>
              </a:solidFill>
              <a:ea typeface="Adobe Fan Heiti Std B"/>
            </a:endParaRPr>
          </a:p>
        </p:txBody>
      </p:sp>
      <p:sp>
        <p:nvSpPr>
          <p:cNvPr id="106500" name="Rectangle 17"/>
          <p:cNvSpPr>
            <a:spLocks noChangeArrowheads="1"/>
          </p:cNvSpPr>
          <p:nvPr/>
        </p:nvSpPr>
        <p:spPr bwMode="auto">
          <a:xfrm>
            <a:off x="2086416" y="980728"/>
            <a:ext cx="4645824" cy="584775"/>
          </a:xfrm>
          <a:prstGeom prst="rect">
            <a:avLst/>
          </a:prstGeom>
          <a:noFill/>
          <a:ln w="9525">
            <a:noFill/>
            <a:miter lim="800000"/>
            <a:headEnd/>
            <a:tailEnd/>
          </a:ln>
        </p:spPr>
        <p:txBody>
          <a:bodyPr wrap="none">
            <a:spAutoFit/>
          </a:bodyPr>
          <a:lstStyle/>
          <a:p>
            <a:pPr algn="ctr"/>
            <a:r>
              <a:rPr lang="en-US" sz="3200" b="1" dirty="0" err="1">
                <a:ea typeface="Adobe Fan Heiti Std B"/>
              </a:rPr>
              <a:t>Seperti</a:t>
            </a:r>
            <a:r>
              <a:rPr lang="en-US" sz="3200" b="1" dirty="0">
                <a:ea typeface="Adobe Fan Heiti Std B"/>
              </a:rPr>
              <a:t> </a:t>
            </a:r>
            <a:r>
              <a:rPr lang="en-US" sz="3200" b="1" dirty="0" err="1">
                <a:ea typeface="Adobe Fan Heiti Std B"/>
              </a:rPr>
              <a:t>apakah</a:t>
            </a:r>
            <a:r>
              <a:rPr lang="en-US" sz="3200" b="1" dirty="0">
                <a:ea typeface="Adobe Fan Heiti Std B"/>
              </a:rPr>
              <a:t> </a:t>
            </a:r>
            <a:r>
              <a:rPr lang="en-US" sz="3200" b="1" dirty="0" err="1">
                <a:ea typeface="Adobe Fan Heiti Std B"/>
              </a:rPr>
              <a:t>anda</a:t>
            </a:r>
            <a:r>
              <a:rPr lang="en-US" sz="3200" b="1" dirty="0">
                <a:ea typeface="Adobe Fan Heiti Std B"/>
              </a:rPr>
              <a:t> ? </a:t>
            </a:r>
          </a:p>
        </p:txBody>
      </p:sp>
      <p:sp>
        <p:nvSpPr>
          <p:cNvPr id="6" name="Oval 5"/>
          <p:cNvSpPr/>
          <p:nvPr/>
        </p:nvSpPr>
        <p:spPr>
          <a:xfrm>
            <a:off x="171450" y="1828800"/>
            <a:ext cx="658813" cy="609600"/>
          </a:xfrm>
          <a:prstGeom prst="ellipse">
            <a:avLst/>
          </a:prstGeom>
          <a:solidFill>
            <a:srgbClr val="FF0000"/>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r>
              <a:rPr lang="en-US" b="1" dirty="0">
                <a:latin typeface="Arial" pitchFamily="34" charset="0"/>
                <a:cs typeface="Arial" pitchFamily="34" charset="0"/>
              </a:rPr>
              <a:t>1</a:t>
            </a:r>
          </a:p>
        </p:txBody>
      </p:sp>
      <p:sp>
        <p:nvSpPr>
          <p:cNvPr id="20" name="Oval 19"/>
          <p:cNvSpPr/>
          <p:nvPr/>
        </p:nvSpPr>
        <p:spPr>
          <a:xfrm>
            <a:off x="228600" y="3581400"/>
            <a:ext cx="609600" cy="609600"/>
          </a:xfrm>
          <a:prstGeom prst="ellipse">
            <a:avLst/>
          </a:prstGeom>
          <a:solidFill>
            <a:srgbClr val="FF0000"/>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r>
              <a:rPr lang="en-US" dirty="0">
                <a:latin typeface="Arial" pitchFamily="34" charset="0"/>
                <a:cs typeface="Arial" pitchFamily="34" charset="0"/>
              </a:rPr>
              <a:t>2</a:t>
            </a:r>
          </a:p>
        </p:txBody>
      </p:sp>
      <p:sp>
        <p:nvSpPr>
          <p:cNvPr id="21" name="Oval 20"/>
          <p:cNvSpPr/>
          <p:nvPr/>
        </p:nvSpPr>
        <p:spPr>
          <a:xfrm>
            <a:off x="3886200" y="3545423"/>
            <a:ext cx="609600" cy="609600"/>
          </a:xfrm>
          <a:prstGeom prst="ellipse">
            <a:avLst/>
          </a:prstGeom>
          <a:solidFill>
            <a:srgbClr val="FF0000"/>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r>
              <a:rPr lang="en-US" b="1" dirty="0">
                <a:latin typeface="Arial" pitchFamily="34" charset="0"/>
                <a:cs typeface="Arial" pitchFamily="34" charset="0"/>
              </a:rPr>
              <a:t>3</a:t>
            </a:r>
          </a:p>
        </p:txBody>
      </p:sp>
      <p:sp>
        <p:nvSpPr>
          <p:cNvPr id="106504" name="TextBox 6"/>
          <p:cNvSpPr txBox="1">
            <a:spLocks noChangeArrowheads="1"/>
          </p:cNvSpPr>
          <p:nvPr/>
        </p:nvSpPr>
        <p:spPr bwMode="auto">
          <a:xfrm>
            <a:off x="914400" y="3606800"/>
            <a:ext cx="2667000" cy="584200"/>
          </a:xfrm>
          <a:prstGeom prst="rect">
            <a:avLst/>
          </a:prstGeom>
          <a:noFill/>
          <a:ln w="9525">
            <a:noFill/>
            <a:miter lim="800000"/>
            <a:headEnd/>
            <a:tailEnd/>
          </a:ln>
        </p:spPr>
        <p:txBody>
          <a:bodyPr wrap="square">
            <a:spAutoFit/>
          </a:bodyPr>
          <a:lstStyle/>
          <a:p>
            <a:r>
              <a:rPr lang="en-US" sz="3200" b="1" dirty="0"/>
              <a:t>Order Taker</a:t>
            </a:r>
          </a:p>
        </p:txBody>
      </p:sp>
      <p:sp>
        <p:nvSpPr>
          <p:cNvPr id="106505" name="TextBox 22"/>
          <p:cNvSpPr txBox="1">
            <a:spLocks noChangeArrowheads="1"/>
          </p:cNvSpPr>
          <p:nvPr/>
        </p:nvSpPr>
        <p:spPr bwMode="auto">
          <a:xfrm>
            <a:off x="971550" y="1841500"/>
            <a:ext cx="4362450" cy="584200"/>
          </a:xfrm>
          <a:prstGeom prst="rect">
            <a:avLst/>
          </a:prstGeom>
          <a:noFill/>
          <a:ln w="9525">
            <a:noFill/>
            <a:miter lim="800000"/>
            <a:headEnd/>
            <a:tailEnd/>
          </a:ln>
        </p:spPr>
        <p:txBody>
          <a:bodyPr>
            <a:spAutoFit/>
          </a:bodyPr>
          <a:lstStyle/>
          <a:p>
            <a:r>
              <a:rPr lang="en-US" sz="3200" b="1"/>
              <a:t>Deal Maker</a:t>
            </a:r>
          </a:p>
        </p:txBody>
      </p:sp>
      <p:sp>
        <p:nvSpPr>
          <p:cNvPr id="106506" name="TextBox 23"/>
          <p:cNvSpPr txBox="1">
            <a:spLocks noChangeArrowheads="1"/>
          </p:cNvSpPr>
          <p:nvPr/>
        </p:nvSpPr>
        <p:spPr bwMode="auto">
          <a:xfrm>
            <a:off x="4648200" y="3545423"/>
            <a:ext cx="4038600" cy="584200"/>
          </a:xfrm>
          <a:prstGeom prst="rect">
            <a:avLst/>
          </a:prstGeom>
          <a:noFill/>
          <a:ln w="9525">
            <a:noFill/>
            <a:miter lim="800000"/>
            <a:headEnd/>
            <a:tailEnd/>
          </a:ln>
        </p:spPr>
        <p:txBody>
          <a:bodyPr>
            <a:spAutoFit/>
          </a:bodyPr>
          <a:lstStyle/>
          <a:p>
            <a:r>
              <a:rPr lang="en-US" sz="3200" b="1" dirty="0"/>
              <a:t>Sales Consultant</a:t>
            </a:r>
          </a:p>
        </p:txBody>
      </p:sp>
      <p:sp>
        <p:nvSpPr>
          <p:cNvPr id="106507" name="TextBox 11"/>
          <p:cNvSpPr txBox="1">
            <a:spLocks noChangeArrowheads="1"/>
          </p:cNvSpPr>
          <p:nvPr/>
        </p:nvSpPr>
        <p:spPr bwMode="auto">
          <a:xfrm>
            <a:off x="1066800" y="2384425"/>
            <a:ext cx="7924800" cy="954107"/>
          </a:xfrm>
          <a:prstGeom prst="rect">
            <a:avLst/>
          </a:prstGeom>
          <a:noFill/>
          <a:ln w="9525">
            <a:noFill/>
            <a:miter lim="800000"/>
            <a:headEnd/>
            <a:tailEnd/>
          </a:ln>
        </p:spPr>
        <p:txBody>
          <a:bodyPr>
            <a:spAutoFit/>
          </a:bodyPr>
          <a:lstStyle/>
          <a:p>
            <a:pPr algn="just"/>
            <a:r>
              <a:rPr lang="en-US" sz="1600" dirty="0" err="1">
                <a:latin typeface="+mn-lt"/>
              </a:rPr>
              <a:t>Tipe</a:t>
            </a:r>
            <a:r>
              <a:rPr lang="en-US" sz="1600" dirty="0">
                <a:latin typeface="+mn-lt"/>
              </a:rPr>
              <a:t> </a:t>
            </a:r>
            <a:r>
              <a:rPr lang="en-US" sz="1600" dirty="0" err="1">
                <a:latin typeface="+mn-lt"/>
              </a:rPr>
              <a:t>ini</a:t>
            </a:r>
            <a:r>
              <a:rPr lang="en-US" sz="1600" dirty="0">
                <a:latin typeface="+mn-lt"/>
              </a:rPr>
              <a:t> </a:t>
            </a:r>
            <a:r>
              <a:rPr lang="en-US" sz="1600" dirty="0" err="1">
                <a:latin typeface="+mn-lt"/>
              </a:rPr>
              <a:t>hanya</a:t>
            </a:r>
            <a:r>
              <a:rPr lang="en-US" sz="1600" dirty="0">
                <a:latin typeface="+mn-lt"/>
              </a:rPr>
              <a:t> </a:t>
            </a:r>
            <a:r>
              <a:rPr lang="en-US" sz="1600" dirty="0" err="1">
                <a:latin typeface="+mn-lt"/>
              </a:rPr>
              <a:t>memikirkan</a:t>
            </a:r>
            <a:r>
              <a:rPr lang="en-US" sz="1600" dirty="0">
                <a:latin typeface="+mn-lt"/>
              </a:rPr>
              <a:t> closing </a:t>
            </a:r>
            <a:r>
              <a:rPr lang="en-US" sz="1600" dirty="0" err="1">
                <a:latin typeface="+mn-lt"/>
              </a:rPr>
              <a:t>dari</a:t>
            </a:r>
            <a:r>
              <a:rPr lang="en-US" sz="1600" dirty="0">
                <a:latin typeface="+mn-lt"/>
              </a:rPr>
              <a:t> </a:t>
            </a:r>
            <a:r>
              <a:rPr lang="en-US" sz="1600" dirty="0" err="1">
                <a:latin typeface="+mn-lt"/>
              </a:rPr>
              <a:t>sebuah</a:t>
            </a:r>
            <a:r>
              <a:rPr lang="en-US" sz="1600" dirty="0">
                <a:latin typeface="+mn-lt"/>
              </a:rPr>
              <a:t> </a:t>
            </a:r>
            <a:r>
              <a:rPr lang="en-US" sz="1600" dirty="0" err="1">
                <a:latin typeface="+mn-lt"/>
              </a:rPr>
              <a:t>penjualan</a:t>
            </a:r>
            <a:r>
              <a:rPr lang="en-US" sz="1600" dirty="0">
                <a:latin typeface="+mn-lt"/>
              </a:rPr>
              <a:t> </a:t>
            </a:r>
            <a:r>
              <a:rPr lang="en-US" sz="1600" dirty="0" err="1">
                <a:latin typeface="+mn-lt"/>
              </a:rPr>
              <a:t>dan</a:t>
            </a:r>
            <a:r>
              <a:rPr lang="en-US" sz="1600" dirty="0">
                <a:latin typeface="+mn-lt"/>
              </a:rPr>
              <a:t> </a:t>
            </a:r>
            <a:r>
              <a:rPr lang="en-US" sz="1600" dirty="0" err="1">
                <a:latin typeface="+mn-lt"/>
              </a:rPr>
              <a:t>tidak</a:t>
            </a:r>
            <a:r>
              <a:rPr lang="en-US" sz="1600" dirty="0">
                <a:latin typeface="+mn-lt"/>
              </a:rPr>
              <a:t> </a:t>
            </a:r>
            <a:r>
              <a:rPr lang="en-US" sz="1600" dirty="0" err="1">
                <a:latin typeface="+mn-lt"/>
              </a:rPr>
              <a:t>terlalu</a:t>
            </a:r>
            <a:r>
              <a:rPr lang="en-US" sz="1600" dirty="0">
                <a:latin typeface="+mn-lt"/>
              </a:rPr>
              <a:t> </a:t>
            </a:r>
            <a:r>
              <a:rPr lang="en-US" sz="1600" dirty="0" err="1">
                <a:latin typeface="+mn-lt"/>
              </a:rPr>
              <a:t>memikirkan</a:t>
            </a:r>
            <a:r>
              <a:rPr lang="en-US" sz="1600" dirty="0">
                <a:latin typeface="+mn-lt"/>
              </a:rPr>
              <a:t> </a:t>
            </a:r>
            <a:r>
              <a:rPr lang="en-US" sz="1600" dirty="0" err="1">
                <a:latin typeface="+mn-lt"/>
              </a:rPr>
              <a:t>akan</a:t>
            </a:r>
            <a:r>
              <a:rPr lang="en-US" sz="1600" dirty="0">
                <a:latin typeface="+mn-lt"/>
              </a:rPr>
              <a:t> proses yang </a:t>
            </a:r>
            <a:r>
              <a:rPr lang="en-US" sz="1600" dirty="0" err="1">
                <a:latin typeface="+mn-lt"/>
              </a:rPr>
              <a:t>ada</a:t>
            </a:r>
            <a:r>
              <a:rPr lang="en-US" sz="1600" dirty="0">
                <a:latin typeface="+mn-lt"/>
              </a:rPr>
              <a:t>. </a:t>
            </a:r>
            <a:r>
              <a:rPr lang="en-US" sz="2400" b="1" dirty="0">
                <a:solidFill>
                  <a:srgbClr val="FF0000"/>
                </a:solidFill>
                <a:latin typeface="+mn-lt"/>
              </a:rPr>
              <a:t>Deal maker </a:t>
            </a:r>
            <a:r>
              <a:rPr lang="en-US" sz="1600" dirty="0" err="1">
                <a:solidFill>
                  <a:srgbClr val="FF0000"/>
                </a:solidFill>
                <a:latin typeface="+mn-lt"/>
              </a:rPr>
              <a:t>cenderung</a:t>
            </a:r>
            <a:r>
              <a:rPr lang="en-US" sz="1600" dirty="0">
                <a:solidFill>
                  <a:srgbClr val="FF0000"/>
                </a:solidFill>
                <a:latin typeface="+mn-lt"/>
              </a:rPr>
              <a:t> </a:t>
            </a:r>
            <a:r>
              <a:rPr lang="en-US" sz="1600" dirty="0" err="1">
                <a:solidFill>
                  <a:srgbClr val="FF0000"/>
                </a:solidFill>
                <a:latin typeface="+mn-lt"/>
              </a:rPr>
              <a:t>melihat</a:t>
            </a:r>
            <a:r>
              <a:rPr lang="en-US" sz="1600" dirty="0">
                <a:solidFill>
                  <a:srgbClr val="FF0000"/>
                </a:solidFill>
                <a:latin typeface="+mn-lt"/>
              </a:rPr>
              <a:t> </a:t>
            </a:r>
            <a:r>
              <a:rPr lang="en-US" sz="1600" dirty="0" err="1">
                <a:solidFill>
                  <a:srgbClr val="FF0000"/>
                </a:solidFill>
                <a:latin typeface="+mn-lt"/>
              </a:rPr>
              <a:t>prospek</a:t>
            </a:r>
            <a:r>
              <a:rPr lang="en-US" sz="1600" dirty="0">
                <a:solidFill>
                  <a:srgbClr val="FF0000"/>
                </a:solidFill>
                <a:latin typeface="+mn-lt"/>
              </a:rPr>
              <a:t> </a:t>
            </a:r>
            <a:r>
              <a:rPr lang="en-US" sz="1600" dirty="0" err="1">
                <a:solidFill>
                  <a:srgbClr val="FF0000"/>
                </a:solidFill>
                <a:latin typeface="+mn-lt"/>
              </a:rPr>
              <a:t>sebagai</a:t>
            </a:r>
            <a:r>
              <a:rPr lang="en-US" sz="1600" dirty="0">
                <a:solidFill>
                  <a:srgbClr val="FF0000"/>
                </a:solidFill>
                <a:latin typeface="+mn-lt"/>
              </a:rPr>
              <a:t> </a:t>
            </a:r>
            <a:r>
              <a:rPr lang="en-US" sz="1600" dirty="0" err="1">
                <a:solidFill>
                  <a:srgbClr val="FF0000"/>
                </a:solidFill>
                <a:latin typeface="+mn-lt"/>
              </a:rPr>
              <a:t>lahan</a:t>
            </a:r>
            <a:r>
              <a:rPr lang="en-US" sz="1600" dirty="0">
                <a:solidFill>
                  <a:srgbClr val="FF0000"/>
                </a:solidFill>
                <a:latin typeface="+mn-lt"/>
              </a:rPr>
              <a:t> </a:t>
            </a:r>
            <a:r>
              <a:rPr lang="en-US" sz="1600" dirty="0" err="1">
                <a:solidFill>
                  <a:srgbClr val="FF0000"/>
                </a:solidFill>
                <a:latin typeface="+mn-lt"/>
              </a:rPr>
              <a:t>untuk</a:t>
            </a:r>
            <a:r>
              <a:rPr lang="en-US" sz="1600" dirty="0">
                <a:solidFill>
                  <a:srgbClr val="FF0000"/>
                </a:solidFill>
                <a:latin typeface="+mn-lt"/>
              </a:rPr>
              <a:t> </a:t>
            </a:r>
            <a:r>
              <a:rPr lang="en-US" sz="1600" dirty="0" err="1">
                <a:solidFill>
                  <a:srgbClr val="FF0000"/>
                </a:solidFill>
                <a:latin typeface="+mn-lt"/>
              </a:rPr>
              <a:t>mencari</a:t>
            </a:r>
            <a:r>
              <a:rPr lang="en-US" sz="1600" dirty="0">
                <a:solidFill>
                  <a:srgbClr val="FF0000"/>
                </a:solidFill>
                <a:latin typeface="+mn-lt"/>
              </a:rPr>
              <a:t> </a:t>
            </a:r>
            <a:r>
              <a:rPr lang="en-US" sz="1600" dirty="0" err="1">
                <a:solidFill>
                  <a:srgbClr val="FF0000"/>
                </a:solidFill>
                <a:latin typeface="+mn-lt"/>
              </a:rPr>
              <a:t>keuntungan</a:t>
            </a:r>
            <a:r>
              <a:rPr lang="en-US" sz="1600" dirty="0">
                <a:solidFill>
                  <a:srgbClr val="FF0000"/>
                </a:solidFill>
                <a:latin typeface="+mn-lt"/>
              </a:rPr>
              <a:t>,</a:t>
            </a:r>
            <a:r>
              <a:rPr lang="en-US" sz="1600" dirty="0">
                <a:solidFill>
                  <a:schemeClr val="tx2"/>
                </a:solidFill>
                <a:latin typeface="+mn-lt"/>
              </a:rPr>
              <a:t> </a:t>
            </a:r>
            <a:r>
              <a:rPr lang="en-US" sz="1600" dirty="0" err="1">
                <a:latin typeface="+mn-lt"/>
              </a:rPr>
              <a:t>sehingga</a:t>
            </a:r>
            <a:r>
              <a:rPr lang="en-US" sz="1600" dirty="0">
                <a:latin typeface="+mn-lt"/>
              </a:rPr>
              <a:t> </a:t>
            </a:r>
            <a:r>
              <a:rPr lang="en-US" sz="1600" dirty="0" err="1">
                <a:latin typeface="+mn-lt"/>
              </a:rPr>
              <a:t>kepentingan</a:t>
            </a:r>
            <a:r>
              <a:rPr lang="en-US" sz="1600" dirty="0">
                <a:latin typeface="+mn-lt"/>
              </a:rPr>
              <a:t> </a:t>
            </a:r>
            <a:r>
              <a:rPr lang="en-US" sz="1600" dirty="0" err="1">
                <a:latin typeface="+mn-lt"/>
              </a:rPr>
              <a:t>pelanggan</a:t>
            </a:r>
            <a:r>
              <a:rPr lang="en-US" sz="1600" dirty="0">
                <a:latin typeface="+mn-lt"/>
              </a:rPr>
              <a:t> </a:t>
            </a:r>
            <a:r>
              <a:rPr lang="en-US" sz="1600" dirty="0" err="1">
                <a:latin typeface="+mn-lt"/>
              </a:rPr>
              <a:t>sering</a:t>
            </a:r>
            <a:r>
              <a:rPr lang="en-US" sz="1600" dirty="0">
                <a:latin typeface="+mn-lt"/>
              </a:rPr>
              <a:t> </a:t>
            </a:r>
            <a:r>
              <a:rPr lang="en-US" sz="1600" dirty="0" err="1">
                <a:latin typeface="+mn-lt"/>
              </a:rPr>
              <a:t>dikesampingkan</a:t>
            </a:r>
            <a:endParaRPr lang="en-US" sz="1600" dirty="0">
              <a:latin typeface="+mn-lt"/>
            </a:endParaRPr>
          </a:p>
        </p:txBody>
      </p:sp>
      <p:sp>
        <p:nvSpPr>
          <p:cNvPr id="106508" name="TextBox 12"/>
          <p:cNvSpPr txBox="1">
            <a:spLocks noChangeArrowheads="1"/>
          </p:cNvSpPr>
          <p:nvPr/>
        </p:nvSpPr>
        <p:spPr bwMode="auto">
          <a:xfrm>
            <a:off x="1055688" y="4239161"/>
            <a:ext cx="2830512" cy="1077218"/>
          </a:xfrm>
          <a:prstGeom prst="rect">
            <a:avLst/>
          </a:prstGeom>
          <a:noFill/>
          <a:ln w="9525">
            <a:noFill/>
            <a:miter lim="800000"/>
            <a:headEnd/>
            <a:tailEnd/>
          </a:ln>
        </p:spPr>
        <p:txBody>
          <a:bodyPr wrap="square">
            <a:spAutoFit/>
          </a:bodyPr>
          <a:lstStyle/>
          <a:p>
            <a:r>
              <a:rPr lang="en-US" sz="1600" dirty="0" err="1">
                <a:latin typeface="+mn-lt"/>
              </a:rPr>
              <a:t>Tipe</a:t>
            </a:r>
            <a:r>
              <a:rPr lang="en-US" sz="1600" dirty="0">
                <a:latin typeface="+mn-lt"/>
              </a:rPr>
              <a:t> </a:t>
            </a:r>
            <a:r>
              <a:rPr lang="en-US" sz="1600" dirty="0" err="1">
                <a:latin typeface="+mn-lt"/>
              </a:rPr>
              <a:t>ini</a:t>
            </a:r>
            <a:r>
              <a:rPr lang="en-US" sz="1600" dirty="0">
                <a:latin typeface="+mn-lt"/>
              </a:rPr>
              <a:t> </a:t>
            </a:r>
            <a:r>
              <a:rPr lang="en-US" sz="1600" dirty="0" err="1">
                <a:solidFill>
                  <a:srgbClr val="FF0000"/>
                </a:solidFill>
                <a:latin typeface="+mn-lt"/>
              </a:rPr>
              <a:t>hanya</a:t>
            </a:r>
            <a:r>
              <a:rPr lang="en-US" sz="1600" dirty="0">
                <a:solidFill>
                  <a:srgbClr val="FF0000"/>
                </a:solidFill>
                <a:latin typeface="+mn-lt"/>
              </a:rPr>
              <a:t> </a:t>
            </a:r>
            <a:r>
              <a:rPr lang="en-US" sz="1600" dirty="0" err="1">
                <a:solidFill>
                  <a:srgbClr val="FF0000"/>
                </a:solidFill>
                <a:latin typeface="+mn-lt"/>
              </a:rPr>
              <a:t>berdasarkan</a:t>
            </a:r>
            <a:r>
              <a:rPr lang="en-US" sz="1600" dirty="0">
                <a:solidFill>
                  <a:srgbClr val="FF0000"/>
                </a:solidFill>
                <a:latin typeface="+mn-lt"/>
              </a:rPr>
              <a:t> </a:t>
            </a:r>
            <a:r>
              <a:rPr lang="en-US" sz="1600" dirty="0" err="1">
                <a:solidFill>
                  <a:srgbClr val="FF0000"/>
                </a:solidFill>
                <a:latin typeface="+mn-lt"/>
              </a:rPr>
              <a:t>permintaan</a:t>
            </a:r>
            <a:r>
              <a:rPr lang="en-US" sz="1600" dirty="0">
                <a:solidFill>
                  <a:srgbClr val="FF0000"/>
                </a:solidFill>
                <a:latin typeface="+mn-lt"/>
              </a:rPr>
              <a:t> </a:t>
            </a:r>
            <a:r>
              <a:rPr lang="en-US" sz="1600" dirty="0" err="1">
                <a:solidFill>
                  <a:srgbClr val="FF0000"/>
                </a:solidFill>
                <a:latin typeface="+mn-lt"/>
              </a:rPr>
              <a:t>dari</a:t>
            </a:r>
            <a:r>
              <a:rPr lang="en-US" sz="1600" dirty="0">
                <a:solidFill>
                  <a:srgbClr val="FF0000"/>
                </a:solidFill>
                <a:latin typeface="+mn-lt"/>
              </a:rPr>
              <a:t> </a:t>
            </a:r>
            <a:r>
              <a:rPr lang="en-US" sz="1600" dirty="0" err="1">
                <a:solidFill>
                  <a:srgbClr val="FF0000"/>
                </a:solidFill>
                <a:latin typeface="+mn-lt"/>
              </a:rPr>
              <a:t>pelanggan</a:t>
            </a:r>
            <a:r>
              <a:rPr lang="en-US" sz="1600" dirty="0">
                <a:solidFill>
                  <a:srgbClr val="FF0000"/>
                </a:solidFill>
                <a:latin typeface="+mn-lt"/>
              </a:rPr>
              <a:t>,</a:t>
            </a:r>
            <a:r>
              <a:rPr lang="en-US" sz="1600" dirty="0">
                <a:solidFill>
                  <a:schemeClr val="tx2"/>
                </a:solidFill>
                <a:latin typeface="+mn-lt"/>
              </a:rPr>
              <a:t> </a:t>
            </a:r>
            <a:r>
              <a:rPr lang="en-US" sz="1600" dirty="0" err="1">
                <a:latin typeface="+mn-lt"/>
              </a:rPr>
              <a:t>tanpa</a:t>
            </a:r>
            <a:r>
              <a:rPr lang="en-US" sz="1600" dirty="0">
                <a:latin typeface="+mn-lt"/>
              </a:rPr>
              <a:t> </a:t>
            </a:r>
            <a:r>
              <a:rPr lang="en-US" sz="1600" dirty="0" err="1">
                <a:latin typeface="+mn-lt"/>
              </a:rPr>
              <a:t>mau</a:t>
            </a:r>
            <a:r>
              <a:rPr lang="en-US" sz="1600" dirty="0">
                <a:latin typeface="+mn-lt"/>
              </a:rPr>
              <a:t> </a:t>
            </a:r>
            <a:r>
              <a:rPr lang="en-US" sz="1600" dirty="0" err="1">
                <a:latin typeface="+mn-lt"/>
              </a:rPr>
              <a:t>menggali</a:t>
            </a:r>
            <a:r>
              <a:rPr lang="en-US" sz="1600" dirty="0">
                <a:latin typeface="+mn-lt"/>
              </a:rPr>
              <a:t> </a:t>
            </a:r>
            <a:r>
              <a:rPr lang="en-US" sz="1600" dirty="0" err="1">
                <a:latin typeface="+mn-lt"/>
              </a:rPr>
              <a:t>lebih</a:t>
            </a:r>
            <a:r>
              <a:rPr lang="en-US" sz="1600" dirty="0">
                <a:latin typeface="+mn-lt"/>
              </a:rPr>
              <a:t> </a:t>
            </a:r>
            <a:r>
              <a:rPr lang="en-US" sz="1600" dirty="0" err="1">
                <a:latin typeface="+mn-lt"/>
              </a:rPr>
              <a:t>lanjut</a:t>
            </a:r>
            <a:r>
              <a:rPr lang="en-US" sz="1600" dirty="0">
                <a:latin typeface="+mn-lt"/>
              </a:rPr>
              <a:t> </a:t>
            </a:r>
            <a:r>
              <a:rPr lang="en-US" sz="1600" dirty="0" err="1">
                <a:latin typeface="+mn-lt"/>
              </a:rPr>
              <a:t>kebutuhan</a:t>
            </a:r>
            <a:r>
              <a:rPr lang="en-US" sz="1600" dirty="0">
                <a:latin typeface="+mn-lt"/>
              </a:rPr>
              <a:t> </a:t>
            </a:r>
            <a:r>
              <a:rPr lang="en-US" sz="1600" dirty="0" err="1">
                <a:latin typeface="+mn-lt"/>
              </a:rPr>
              <a:t>pelanggan</a:t>
            </a:r>
            <a:endParaRPr lang="en-US" sz="1600" dirty="0">
              <a:latin typeface="+mn-lt"/>
            </a:endParaRPr>
          </a:p>
        </p:txBody>
      </p:sp>
      <p:sp>
        <p:nvSpPr>
          <p:cNvPr id="106509" name="Rectangle 1"/>
          <p:cNvSpPr>
            <a:spLocks noChangeArrowheads="1"/>
          </p:cNvSpPr>
          <p:nvPr/>
        </p:nvSpPr>
        <p:spPr bwMode="auto">
          <a:xfrm>
            <a:off x="4419600" y="4231223"/>
            <a:ext cx="4267200" cy="1569660"/>
          </a:xfrm>
          <a:prstGeom prst="rect">
            <a:avLst/>
          </a:prstGeom>
          <a:noFill/>
          <a:ln w="9525">
            <a:noFill/>
            <a:miter lim="800000"/>
            <a:headEnd/>
            <a:tailEnd/>
          </a:ln>
        </p:spPr>
        <p:txBody>
          <a:bodyPr wrap="square">
            <a:spAutoFit/>
          </a:bodyPr>
          <a:lstStyle/>
          <a:p>
            <a:pPr algn="just"/>
            <a:r>
              <a:rPr lang="en-US" sz="1600" dirty="0" err="1">
                <a:solidFill>
                  <a:srgbClr val="FF0000"/>
                </a:solidFill>
                <a:latin typeface="+mn-lt"/>
              </a:rPr>
              <a:t>Penjual</a:t>
            </a:r>
            <a:r>
              <a:rPr lang="en-US" sz="1600" dirty="0">
                <a:solidFill>
                  <a:srgbClr val="FF0000"/>
                </a:solidFill>
                <a:latin typeface="+mn-lt"/>
              </a:rPr>
              <a:t> yang </a:t>
            </a:r>
            <a:r>
              <a:rPr lang="en-US" sz="1600" dirty="0" err="1">
                <a:solidFill>
                  <a:srgbClr val="FF0000"/>
                </a:solidFill>
                <a:latin typeface="+mn-lt"/>
              </a:rPr>
              <a:t>memiliki</a:t>
            </a:r>
            <a:r>
              <a:rPr lang="en-US" sz="1600" dirty="0">
                <a:solidFill>
                  <a:srgbClr val="FF0000"/>
                </a:solidFill>
                <a:latin typeface="+mn-lt"/>
              </a:rPr>
              <a:t> </a:t>
            </a:r>
            <a:r>
              <a:rPr lang="en-US" sz="1600" dirty="0" err="1">
                <a:solidFill>
                  <a:srgbClr val="FF0000"/>
                </a:solidFill>
                <a:latin typeface="+mn-lt"/>
              </a:rPr>
              <a:t>teknik</a:t>
            </a:r>
            <a:r>
              <a:rPr lang="en-US" sz="1600" dirty="0">
                <a:solidFill>
                  <a:srgbClr val="FF0000"/>
                </a:solidFill>
                <a:latin typeface="+mn-lt"/>
              </a:rPr>
              <a:t> </a:t>
            </a:r>
            <a:r>
              <a:rPr lang="en-US" sz="1600" dirty="0" err="1">
                <a:solidFill>
                  <a:srgbClr val="FF0000"/>
                </a:solidFill>
                <a:latin typeface="+mn-lt"/>
              </a:rPr>
              <a:t>untuk</a:t>
            </a:r>
            <a:r>
              <a:rPr lang="en-US" sz="1600" dirty="0">
                <a:solidFill>
                  <a:srgbClr val="FF0000"/>
                </a:solidFill>
                <a:latin typeface="+mn-lt"/>
              </a:rPr>
              <a:t> </a:t>
            </a:r>
            <a:r>
              <a:rPr lang="en-US" sz="1600" dirty="0" err="1">
                <a:solidFill>
                  <a:srgbClr val="FF0000"/>
                </a:solidFill>
                <a:latin typeface="+mn-lt"/>
              </a:rPr>
              <a:t>membuat</a:t>
            </a:r>
            <a:r>
              <a:rPr lang="en-US" sz="1600" dirty="0">
                <a:solidFill>
                  <a:srgbClr val="FF0000"/>
                </a:solidFill>
                <a:latin typeface="+mn-lt"/>
              </a:rPr>
              <a:t> </a:t>
            </a:r>
            <a:r>
              <a:rPr lang="en-US" sz="1600" dirty="0" err="1">
                <a:solidFill>
                  <a:srgbClr val="FF0000"/>
                </a:solidFill>
                <a:latin typeface="+mn-lt"/>
              </a:rPr>
              <a:t>calon</a:t>
            </a:r>
            <a:r>
              <a:rPr lang="en-US" sz="1600" dirty="0">
                <a:solidFill>
                  <a:srgbClr val="FF0000"/>
                </a:solidFill>
                <a:latin typeface="+mn-lt"/>
              </a:rPr>
              <a:t> </a:t>
            </a:r>
            <a:r>
              <a:rPr lang="en-US" sz="1600" dirty="0" err="1">
                <a:solidFill>
                  <a:srgbClr val="FF0000"/>
                </a:solidFill>
                <a:latin typeface="+mn-lt"/>
              </a:rPr>
              <a:t>pelanggan</a:t>
            </a:r>
            <a:r>
              <a:rPr lang="en-US" sz="1600" dirty="0">
                <a:solidFill>
                  <a:srgbClr val="FF0000"/>
                </a:solidFill>
                <a:latin typeface="+mn-lt"/>
              </a:rPr>
              <a:t> </a:t>
            </a:r>
            <a:r>
              <a:rPr lang="en-US" sz="1600" dirty="0" err="1">
                <a:solidFill>
                  <a:srgbClr val="FF0000"/>
                </a:solidFill>
                <a:latin typeface="+mn-lt"/>
              </a:rPr>
              <a:t>merasa</a:t>
            </a:r>
            <a:r>
              <a:rPr lang="en-US" sz="1600" dirty="0">
                <a:solidFill>
                  <a:srgbClr val="FF0000"/>
                </a:solidFill>
                <a:latin typeface="+mn-lt"/>
              </a:rPr>
              <a:t> </a:t>
            </a:r>
            <a:r>
              <a:rPr lang="en-US" sz="1600" dirty="0" err="1">
                <a:solidFill>
                  <a:srgbClr val="FF0000"/>
                </a:solidFill>
                <a:latin typeface="+mn-lt"/>
              </a:rPr>
              <a:t>nyaman</a:t>
            </a:r>
            <a:r>
              <a:rPr lang="en-US" sz="1600" dirty="0">
                <a:latin typeface="+mn-lt"/>
              </a:rPr>
              <a:t>. </a:t>
            </a:r>
            <a:r>
              <a:rPr lang="en-US" sz="1600" dirty="0" err="1">
                <a:latin typeface="+mn-lt"/>
              </a:rPr>
              <a:t>Dimulai</a:t>
            </a:r>
            <a:r>
              <a:rPr lang="en-US" sz="1600" dirty="0">
                <a:latin typeface="+mn-lt"/>
              </a:rPr>
              <a:t> </a:t>
            </a:r>
            <a:r>
              <a:rPr lang="en-US" sz="1600" dirty="0" err="1">
                <a:latin typeface="+mn-lt"/>
              </a:rPr>
              <a:t>dari</a:t>
            </a:r>
            <a:r>
              <a:rPr lang="en-US" sz="1600" dirty="0">
                <a:latin typeface="+mn-lt"/>
              </a:rPr>
              <a:t> </a:t>
            </a:r>
            <a:r>
              <a:rPr lang="en-US" sz="1600" dirty="0" err="1">
                <a:latin typeface="+mn-lt"/>
              </a:rPr>
              <a:t>pemahaman</a:t>
            </a:r>
            <a:r>
              <a:rPr lang="en-US" sz="1600" dirty="0">
                <a:latin typeface="+mn-lt"/>
              </a:rPr>
              <a:t> </a:t>
            </a:r>
            <a:r>
              <a:rPr lang="en-US" sz="1600" dirty="0" err="1">
                <a:latin typeface="+mn-lt"/>
              </a:rPr>
              <a:t>mendalam</a:t>
            </a:r>
            <a:r>
              <a:rPr lang="en-US" sz="1600" dirty="0">
                <a:latin typeface="+mn-lt"/>
              </a:rPr>
              <a:t> </a:t>
            </a:r>
            <a:r>
              <a:rPr lang="en-US" sz="1600" dirty="0" err="1">
                <a:latin typeface="+mn-lt"/>
              </a:rPr>
              <a:t>akan</a:t>
            </a:r>
            <a:r>
              <a:rPr lang="en-US" sz="1600" dirty="0">
                <a:latin typeface="+mn-lt"/>
              </a:rPr>
              <a:t> </a:t>
            </a:r>
            <a:r>
              <a:rPr lang="en-US" sz="1600" dirty="0" err="1">
                <a:latin typeface="+mn-lt"/>
              </a:rPr>
              <a:t>masalah</a:t>
            </a:r>
            <a:r>
              <a:rPr lang="en-US" sz="1600" dirty="0">
                <a:latin typeface="+mn-lt"/>
              </a:rPr>
              <a:t> </a:t>
            </a:r>
            <a:r>
              <a:rPr lang="en-US" sz="1600" dirty="0" err="1">
                <a:latin typeface="+mn-lt"/>
              </a:rPr>
              <a:t>dan</a:t>
            </a:r>
            <a:r>
              <a:rPr lang="en-US" sz="1600" dirty="0">
                <a:latin typeface="+mn-lt"/>
              </a:rPr>
              <a:t> </a:t>
            </a:r>
            <a:r>
              <a:rPr lang="en-US" sz="1600" dirty="0" err="1">
                <a:latin typeface="+mn-lt"/>
              </a:rPr>
              <a:t>kebutuhan</a:t>
            </a:r>
            <a:r>
              <a:rPr lang="en-US" sz="1600" dirty="0">
                <a:latin typeface="+mn-lt"/>
              </a:rPr>
              <a:t> </a:t>
            </a:r>
            <a:r>
              <a:rPr lang="en-US" sz="1600" dirty="0" err="1">
                <a:latin typeface="+mn-lt"/>
              </a:rPr>
              <a:t>pelanggan</a:t>
            </a:r>
            <a:r>
              <a:rPr lang="en-US" sz="1600" dirty="0">
                <a:latin typeface="+mn-lt"/>
              </a:rPr>
              <a:t> </a:t>
            </a:r>
            <a:r>
              <a:rPr lang="en-US" sz="1600" dirty="0" err="1">
                <a:latin typeface="+mn-lt"/>
              </a:rPr>
              <a:t>terlebih</a:t>
            </a:r>
            <a:r>
              <a:rPr lang="en-US" sz="1600" dirty="0">
                <a:latin typeface="+mn-lt"/>
              </a:rPr>
              <a:t> </a:t>
            </a:r>
            <a:r>
              <a:rPr lang="en-US" sz="1600" dirty="0" err="1">
                <a:latin typeface="+mn-lt"/>
              </a:rPr>
              <a:t>dahulu</a:t>
            </a:r>
            <a:r>
              <a:rPr lang="en-US" sz="1600" dirty="0">
                <a:latin typeface="+mn-lt"/>
              </a:rPr>
              <a:t>, </a:t>
            </a:r>
            <a:r>
              <a:rPr lang="en-US" sz="1600" dirty="0" err="1">
                <a:latin typeface="+mn-lt"/>
              </a:rPr>
              <a:t>kemudian</a:t>
            </a:r>
            <a:r>
              <a:rPr lang="en-US" sz="1600" dirty="0">
                <a:latin typeface="+mn-lt"/>
              </a:rPr>
              <a:t> </a:t>
            </a:r>
            <a:r>
              <a:rPr lang="en-US" sz="1600" dirty="0" err="1">
                <a:latin typeface="+mn-lt"/>
              </a:rPr>
              <a:t>baru</a:t>
            </a:r>
            <a:r>
              <a:rPr lang="en-US" sz="1600" dirty="0">
                <a:latin typeface="+mn-lt"/>
              </a:rPr>
              <a:t> </a:t>
            </a:r>
            <a:r>
              <a:rPr lang="en-US" sz="1600" dirty="0" err="1">
                <a:latin typeface="+mn-lt"/>
              </a:rPr>
              <a:t>memberikan</a:t>
            </a:r>
            <a:r>
              <a:rPr lang="en-US" sz="1600" dirty="0">
                <a:latin typeface="+mn-lt"/>
              </a:rPr>
              <a:t> </a:t>
            </a:r>
            <a:r>
              <a:rPr lang="en-US" sz="1600" dirty="0" err="1">
                <a:latin typeface="+mn-lt"/>
              </a:rPr>
              <a:t>solusi</a:t>
            </a:r>
            <a:r>
              <a:rPr lang="en-US" sz="1600" dirty="0">
                <a:latin typeface="+mn-lt"/>
              </a:rPr>
              <a:t> yang </a:t>
            </a:r>
            <a:r>
              <a:rPr lang="en-US" sz="1600" dirty="0" err="1">
                <a:latin typeface="+mn-lt"/>
              </a:rPr>
              <a:t>tepat</a:t>
            </a:r>
            <a:r>
              <a:rPr lang="en-US" sz="1600" dirty="0">
                <a:latin typeface="+mn-lt"/>
              </a:rPr>
              <a:t> </a:t>
            </a:r>
            <a:r>
              <a:rPr lang="en-US" sz="1600" dirty="0" err="1">
                <a:latin typeface="+mn-lt"/>
              </a:rPr>
              <a:t>bagi</a:t>
            </a:r>
            <a:r>
              <a:rPr lang="en-US" sz="1600" dirty="0">
                <a:latin typeface="+mn-lt"/>
              </a:rPr>
              <a:t> </a:t>
            </a:r>
            <a:r>
              <a:rPr lang="en-US" sz="1600" dirty="0" err="1">
                <a:latin typeface="+mn-lt"/>
              </a:rPr>
              <a:t>pelanggan</a:t>
            </a:r>
            <a:r>
              <a:rPr lang="en-US" sz="1600" dirty="0">
                <a:latin typeface="+mn-lt"/>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4343400"/>
            <a:ext cx="2540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Spin Selling</a:t>
            </a:r>
          </a:p>
        </p:txBody>
      </p:sp>
      <p:sp>
        <p:nvSpPr>
          <p:cNvPr id="107523" name="TextBox 6"/>
          <p:cNvSpPr txBox="1">
            <a:spLocks noChangeArrowheads="1"/>
          </p:cNvSpPr>
          <p:nvPr/>
        </p:nvSpPr>
        <p:spPr bwMode="auto">
          <a:xfrm>
            <a:off x="762000" y="4800600"/>
            <a:ext cx="7099300" cy="1754326"/>
          </a:xfrm>
          <a:prstGeom prst="rect">
            <a:avLst/>
          </a:prstGeom>
          <a:noFill/>
          <a:ln w="9525">
            <a:noFill/>
            <a:miter lim="800000"/>
            <a:headEnd/>
            <a:tailEnd/>
          </a:ln>
        </p:spPr>
        <p:txBody>
          <a:bodyPr>
            <a:spAutoFit/>
          </a:bodyPr>
          <a:lstStyle/>
          <a:p>
            <a:pPr algn="just">
              <a:lnSpc>
                <a:spcPct val="150000"/>
              </a:lnSpc>
            </a:pPr>
            <a:r>
              <a:rPr lang="en-US" b="1" dirty="0">
                <a:latin typeface="+mn-lt"/>
              </a:rPr>
              <a:t>SPIN SELLING : </a:t>
            </a:r>
            <a:r>
              <a:rPr lang="en-US" b="1" dirty="0" err="1">
                <a:latin typeface="+mn-lt"/>
              </a:rPr>
              <a:t>merupakan</a:t>
            </a:r>
            <a:r>
              <a:rPr lang="en-US" b="1" dirty="0">
                <a:latin typeface="+mn-lt"/>
              </a:rPr>
              <a:t> </a:t>
            </a:r>
            <a:r>
              <a:rPr lang="en-US" b="1" i="1" dirty="0">
                <a:latin typeface="+mn-lt"/>
              </a:rPr>
              <a:t>Probing</a:t>
            </a:r>
            <a:r>
              <a:rPr lang="en-US" dirty="0">
                <a:latin typeface="+mn-lt"/>
              </a:rPr>
              <a:t>, </a:t>
            </a:r>
            <a:r>
              <a:rPr lang="en-US" dirty="0" err="1">
                <a:latin typeface="+mn-lt"/>
              </a:rPr>
              <a:t>atau</a:t>
            </a:r>
            <a:r>
              <a:rPr lang="en-US" dirty="0">
                <a:latin typeface="+mn-lt"/>
              </a:rPr>
              <a:t> </a:t>
            </a:r>
            <a:r>
              <a:rPr lang="en-US" dirty="0" err="1">
                <a:latin typeface="+mn-lt"/>
              </a:rPr>
              <a:t>pendekatan</a:t>
            </a:r>
            <a:r>
              <a:rPr lang="en-US" dirty="0">
                <a:latin typeface="+mn-lt"/>
              </a:rPr>
              <a:t> yang </a:t>
            </a:r>
            <a:r>
              <a:rPr lang="en-US" dirty="0" err="1">
                <a:latin typeface="+mn-lt"/>
              </a:rPr>
              <a:t>dilakukan</a:t>
            </a:r>
            <a:r>
              <a:rPr lang="en-US" dirty="0">
                <a:latin typeface="+mn-lt"/>
              </a:rPr>
              <a:t> </a:t>
            </a:r>
            <a:r>
              <a:rPr lang="en-US" dirty="0" err="1">
                <a:latin typeface="+mn-lt"/>
              </a:rPr>
              <a:t>untuk</a:t>
            </a:r>
            <a:r>
              <a:rPr lang="en-US" dirty="0">
                <a:latin typeface="+mn-lt"/>
              </a:rPr>
              <a:t> </a:t>
            </a:r>
            <a:r>
              <a:rPr lang="en-US" dirty="0" err="1">
                <a:latin typeface="+mn-lt"/>
              </a:rPr>
              <a:t>mengeksplor</a:t>
            </a:r>
            <a:r>
              <a:rPr lang="en-US" dirty="0">
                <a:latin typeface="+mn-lt"/>
              </a:rPr>
              <a:t> </a:t>
            </a:r>
            <a:r>
              <a:rPr lang="en-US" dirty="0" err="1">
                <a:latin typeface="+mn-lt"/>
              </a:rPr>
              <a:t>masalah</a:t>
            </a:r>
            <a:r>
              <a:rPr lang="en-US" dirty="0">
                <a:latin typeface="+mn-lt"/>
              </a:rPr>
              <a:t> </a:t>
            </a:r>
            <a:r>
              <a:rPr lang="en-US" dirty="0" err="1">
                <a:latin typeface="+mn-lt"/>
              </a:rPr>
              <a:t>dan</a:t>
            </a:r>
            <a:r>
              <a:rPr lang="en-US" dirty="0">
                <a:latin typeface="+mn-lt"/>
              </a:rPr>
              <a:t> </a:t>
            </a:r>
            <a:r>
              <a:rPr lang="en-US" dirty="0" err="1">
                <a:latin typeface="+mn-lt"/>
              </a:rPr>
              <a:t>kebutuhan</a:t>
            </a:r>
            <a:r>
              <a:rPr lang="en-US" dirty="0">
                <a:latin typeface="+mn-lt"/>
              </a:rPr>
              <a:t> </a:t>
            </a:r>
            <a:r>
              <a:rPr lang="en-US" dirty="0" err="1">
                <a:latin typeface="+mn-lt"/>
              </a:rPr>
              <a:t>dari</a:t>
            </a:r>
            <a:r>
              <a:rPr lang="en-US" dirty="0">
                <a:latin typeface="+mn-lt"/>
              </a:rPr>
              <a:t> </a:t>
            </a:r>
            <a:r>
              <a:rPr lang="en-US" dirty="0" err="1">
                <a:latin typeface="+mn-lt"/>
              </a:rPr>
              <a:t>calon</a:t>
            </a:r>
            <a:r>
              <a:rPr lang="en-US" dirty="0">
                <a:latin typeface="+mn-lt"/>
              </a:rPr>
              <a:t> </a:t>
            </a:r>
            <a:r>
              <a:rPr lang="en-US" dirty="0" err="1">
                <a:latin typeface="+mn-lt"/>
              </a:rPr>
              <a:t>pembeli</a:t>
            </a:r>
            <a:r>
              <a:rPr lang="en-US" dirty="0">
                <a:latin typeface="+mn-lt"/>
              </a:rPr>
              <a:t>, </a:t>
            </a:r>
            <a:r>
              <a:rPr lang="en-US" dirty="0" err="1">
                <a:latin typeface="+mn-lt"/>
              </a:rPr>
              <a:t>sehingga</a:t>
            </a:r>
            <a:r>
              <a:rPr lang="en-US" dirty="0">
                <a:latin typeface="+mn-lt"/>
              </a:rPr>
              <a:t> </a:t>
            </a:r>
            <a:r>
              <a:rPr lang="en-US" dirty="0" err="1">
                <a:latin typeface="+mn-lt"/>
              </a:rPr>
              <a:t>tenaga</a:t>
            </a:r>
            <a:r>
              <a:rPr lang="en-US" dirty="0">
                <a:latin typeface="+mn-lt"/>
              </a:rPr>
              <a:t> </a:t>
            </a:r>
            <a:r>
              <a:rPr lang="en-US" dirty="0" err="1">
                <a:latin typeface="+mn-lt"/>
              </a:rPr>
              <a:t>penjual</a:t>
            </a:r>
            <a:r>
              <a:rPr lang="en-US" dirty="0">
                <a:latin typeface="+mn-lt"/>
              </a:rPr>
              <a:t> </a:t>
            </a:r>
            <a:r>
              <a:rPr lang="en-US" dirty="0" err="1">
                <a:latin typeface="+mn-lt"/>
              </a:rPr>
              <a:t>dapat</a:t>
            </a:r>
            <a:r>
              <a:rPr lang="en-US" dirty="0">
                <a:latin typeface="+mn-lt"/>
              </a:rPr>
              <a:t> </a:t>
            </a:r>
            <a:r>
              <a:rPr lang="en-US" dirty="0" err="1">
                <a:latin typeface="+mn-lt"/>
              </a:rPr>
              <a:t>memberikan</a:t>
            </a:r>
            <a:r>
              <a:rPr lang="en-US" dirty="0">
                <a:latin typeface="+mn-lt"/>
              </a:rPr>
              <a:t> </a:t>
            </a:r>
            <a:r>
              <a:rPr lang="en-US" dirty="0" err="1">
                <a:latin typeface="+mn-lt"/>
              </a:rPr>
              <a:t>solusi</a:t>
            </a:r>
            <a:r>
              <a:rPr lang="en-US" dirty="0">
                <a:latin typeface="+mn-lt"/>
              </a:rPr>
              <a:t> </a:t>
            </a:r>
            <a:r>
              <a:rPr lang="en-US" dirty="0" err="1">
                <a:latin typeface="+mn-lt"/>
              </a:rPr>
              <a:t>berupa</a:t>
            </a:r>
            <a:r>
              <a:rPr lang="en-US" dirty="0">
                <a:latin typeface="+mn-lt"/>
              </a:rPr>
              <a:t> </a:t>
            </a:r>
            <a:r>
              <a:rPr lang="en-US" i="1" dirty="0">
                <a:latin typeface="+mn-lt"/>
              </a:rPr>
              <a:t>benefit</a:t>
            </a:r>
            <a:r>
              <a:rPr lang="en-US" dirty="0">
                <a:latin typeface="+mn-lt"/>
              </a:rPr>
              <a:t> yang </a:t>
            </a:r>
            <a:r>
              <a:rPr lang="en-US" dirty="0" err="1">
                <a:latin typeface="+mn-lt"/>
              </a:rPr>
              <a:t>sesuai</a:t>
            </a:r>
            <a:r>
              <a:rPr lang="en-US" dirty="0">
                <a:latin typeface="+mn-lt"/>
              </a:rPr>
              <a:t> </a:t>
            </a:r>
            <a:r>
              <a:rPr lang="en-US" dirty="0" err="1">
                <a:latin typeface="+mn-lt"/>
              </a:rPr>
              <a:t>dengan</a:t>
            </a:r>
            <a:r>
              <a:rPr lang="en-US" dirty="0">
                <a:latin typeface="+mn-lt"/>
              </a:rPr>
              <a:t> </a:t>
            </a:r>
            <a:r>
              <a:rPr lang="en-US" dirty="0" err="1">
                <a:latin typeface="+mn-lt"/>
              </a:rPr>
              <a:t>kebutuhan</a:t>
            </a:r>
            <a:r>
              <a:rPr lang="en-US" dirty="0">
                <a:latin typeface="+mn-lt"/>
              </a:rPr>
              <a:t> </a:t>
            </a:r>
            <a:r>
              <a:rPr lang="en-US" dirty="0" err="1">
                <a:latin typeface="+mn-lt"/>
              </a:rPr>
              <a:t>dari</a:t>
            </a:r>
            <a:r>
              <a:rPr lang="en-US" dirty="0">
                <a:latin typeface="+mn-lt"/>
              </a:rPr>
              <a:t> </a:t>
            </a:r>
            <a:r>
              <a:rPr lang="en-US" dirty="0" err="1">
                <a:latin typeface="+mn-lt"/>
              </a:rPr>
              <a:t>calon</a:t>
            </a:r>
            <a:r>
              <a:rPr lang="en-US" dirty="0">
                <a:latin typeface="+mn-lt"/>
              </a:rPr>
              <a:t> </a:t>
            </a:r>
            <a:r>
              <a:rPr lang="en-US" dirty="0" err="1">
                <a:latin typeface="+mn-lt"/>
              </a:rPr>
              <a:t>pembeli</a:t>
            </a:r>
            <a:r>
              <a:rPr lang="en-US" dirty="0">
                <a:latin typeface="+mn-lt"/>
              </a:rPr>
              <a:t>.</a:t>
            </a:r>
          </a:p>
        </p:txBody>
      </p:sp>
      <p:sp>
        <p:nvSpPr>
          <p:cNvPr id="10" name="Rectangle 9"/>
          <p:cNvSpPr/>
          <p:nvPr/>
        </p:nvSpPr>
        <p:spPr>
          <a:xfrm>
            <a:off x="838200" y="457200"/>
            <a:ext cx="433705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err="1">
                <a:solidFill>
                  <a:schemeClr val="bg1"/>
                </a:solidFill>
              </a:rPr>
              <a:t>Tahapan</a:t>
            </a:r>
            <a:r>
              <a:rPr lang="en-US" sz="2400" b="1" dirty="0">
                <a:solidFill>
                  <a:schemeClr val="bg1"/>
                </a:solidFill>
              </a:rPr>
              <a:t> Consultative SPIN</a:t>
            </a:r>
          </a:p>
        </p:txBody>
      </p:sp>
      <p:graphicFrame>
        <p:nvGraphicFramePr>
          <p:cNvPr id="11" name="Diagram 10"/>
          <p:cNvGraphicFramePr/>
          <p:nvPr>
            <p:extLst>
              <p:ext uri="{D42A27DB-BD31-4B8C-83A1-F6EECF244321}">
                <p14:modId xmlns:p14="http://schemas.microsoft.com/office/powerpoint/2010/main" xmlns="" val="403889040"/>
              </p:ext>
            </p:extLst>
          </p:nvPr>
        </p:nvGraphicFramePr>
        <p:xfrm>
          <a:off x="1066800" y="76200"/>
          <a:ext cx="7315200" cy="5029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52736"/>
            <a:ext cx="4067944"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The Four Golden Question</a:t>
            </a:r>
            <a:r>
              <a:rPr lang="id-ID" b="1" dirty="0">
                <a:solidFill>
                  <a:schemeClr val="bg1"/>
                </a:solidFill>
              </a:rPr>
              <a:t> (SPIN)</a:t>
            </a:r>
            <a:endParaRPr lang="en-US" b="1" dirty="0">
              <a:solidFill>
                <a:schemeClr val="bg1"/>
              </a:solidFill>
            </a:endParaRPr>
          </a:p>
        </p:txBody>
      </p:sp>
      <p:pic>
        <p:nvPicPr>
          <p:cNvPr id="108552" name="Picture 10"/>
          <p:cNvPicPr>
            <a:picLocks noChangeAspect="1"/>
          </p:cNvPicPr>
          <p:nvPr/>
        </p:nvPicPr>
        <p:blipFill>
          <a:blip r:embed="rId2" cstate="print"/>
          <a:srcRect/>
          <a:stretch>
            <a:fillRect/>
          </a:stretch>
        </p:blipFill>
        <p:spPr bwMode="auto">
          <a:xfrm>
            <a:off x="5910014" y="548680"/>
            <a:ext cx="2838450" cy="1609725"/>
          </a:xfrm>
          <a:prstGeom prst="rect">
            <a:avLst/>
          </a:prstGeom>
          <a:noFill/>
          <a:ln w="9525">
            <a:noFill/>
            <a:miter lim="800000"/>
            <a:headEnd/>
            <a:tailEnd/>
          </a:ln>
        </p:spPr>
      </p:pic>
      <p:sp>
        <p:nvSpPr>
          <p:cNvPr id="88065" name="Rectangle 1"/>
          <p:cNvSpPr>
            <a:spLocks noChangeArrowheads="1"/>
          </p:cNvSpPr>
          <p:nvPr/>
        </p:nvSpPr>
        <p:spPr bwMode="auto">
          <a:xfrm>
            <a:off x="228600" y="1741458"/>
            <a:ext cx="8229600" cy="46628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tabLst>
                <a:tab pos="3419475" algn="l"/>
              </a:tabLst>
            </a:pPr>
            <a:r>
              <a:rPr kumimoji="0" lang="en-US" sz="2000" b="1" i="0" u="none" strike="noStrike" cap="none" normalizeH="0" baseline="0" dirty="0" err="1" smtClean="0">
                <a:ln>
                  <a:noFill/>
                </a:ln>
                <a:solidFill>
                  <a:srgbClr val="FF0000"/>
                </a:solidFill>
                <a:effectLst/>
                <a:latin typeface="+mn-lt"/>
                <a:ea typeface="Calibri" pitchFamily="34" charset="0"/>
                <a:cs typeface="Times New Roman" pitchFamily="18" charset="0"/>
              </a:rPr>
              <a:t>Pertanyaan</a:t>
            </a:r>
            <a:r>
              <a:rPr kumimoji="0" lang="en-US" sz="2000" b="1" i="0" u="none" strike="noStrike" cap="none" normalizeH="0" baseline="0" dirty="0" smtClean="0">
                <a:ln>
                  <a:noFill/>
                </a:ln>
                <a:solidFill>
                  <a:srgbClr val="FF0000"/>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rgbClr val="FF0000"/>
                </a:solidFill>
                <a:effectLst/>
                <a:latin typeface="+mn-lt"/>
                <a:ea typeface="Calibri" pitchFamily="34" charset="0"/>
                <a:cs typeface="Times New Roman" pitchFamily="18" charset="0"/>
              </a:rPr>
              <a:t>Situasi</a:t>
            </a:r>
            <a:r>
              <a:rPr kumimoji="0" lang="en-US" sz="2000" b="1" i="0" u="none" strike="noStrike" cap="none" normalizeH="0" baseline="0" dirty="0" smtClean="0">
                <a:ln>
                  <a:noFill/>
                </a:ln>
                <a:solidFill>
                  <a:srgbClr val="FF0000"/>
                </a:solidFill>
                <a:effectLst/>
                <a:latin typeface="+mn-lt"/>
                <a:ea typeface="Calibri" pitchFamily="34" charset="0"/>
                <a:cs typeface="Times New Roman" pitchFamily="18" charset="0"/>
              </a:rPr>
              <a:t> (</a:t>
            </a:r>
            <a:r>
              <a:rPr lang="en-US" sz="2000" b="1" i="1" dirty="0" smtClean="0">
                <a:solidFill>
                  <a:srgbClr val="FF0000"/>
                </a:solidFill>
                <a:latin typeface="+mn-lt"/>
                <a:ea typeface="Calibri" pitchFamily="34" charset="0"/>
                <a:cs typeface="Times New Roman" pitchFamily="18" charset="0"/>
              </a:rPr>
              <a:t>Situation Question )</a:t>
            </a:r>
          </a:p>
          <a:p>
            <a:pPr lvl="0" algn="just">
              <a:tabLst>
                <a:tab pos="3419475" algn="l"/>
              </a:tabLst>
            </a:pPr>
            <a:endParaRPr kumimoji="0" lang="en-US" sz="900" b="1" i="0" u="none" strike="noStrike" cap="none" normalizeH="0" baseline="0" dirty="0" smtClean="0">
              <a:ln>
                <a:noFill/>
              </a:ln>
              <a:solidFill>
                <a:srgbClr val="FF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Pertanyaan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situasi</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digunakan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pada</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saat</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awal</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kunjungan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(sales call),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sebelum</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mempresentasikan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suatu</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produk</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atau</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layanan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Tujuannya</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adalah</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untuk</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menanyakan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latar</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belakang</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prospek</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calon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pelanggan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serta</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fakta-fakta</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tentang</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kondisi</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prospek</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saat</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ini</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penting</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diingat</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adala</a:t>
            </a:r>
            <a:r>
              <a:rPr kumimoji="0" lang="id-ID" b="0" i="0" u="none" strike="noStrike" cap="none" normalizeH="0" baseline="0" dirty="0" smtClean="0">
                <a:ln>
                  <a:noFill/>
                </a:ln>
                <a:solidFill>
                  <a:schemeClr val="tx1"/>
                </a:solidFill>
                <a:effectLst/>
                <a:latin typeface="+mn-lt"/>
                <a:ea typeface="Calibri" pitchFamily="34" charset="0"/>
                <a:cs typeface="Times New Roman" pitchFamily="18" charset="0"/>
              </a:rPr>
              <a:t>h</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penjual</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harus</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mengurangi</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1" u="none" strike="noStrike" cap="none" normalizeH="0" baseline="0" dirty="0" smtClean="0">
                <a:ln>
                  <a:noFill/>
                </a:ln>
                <a:solidFill>
                  <a:schemeClr val="tx1"/>
                </a:solidFill>
                <a:effectLst/>
                <a:latin typeface="+mn-lt"/>
                <a:ea typeface="Calibri" pitchFamily="34" charset="0"/>
                <a:cs typeface="Times New Roman" pitchFamily="18" charset="0"/>
              </a:rPr>
              <a:t>Situation Question y</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ang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tidak</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perlu</a:t>
            </a:r>
            <a:r>
              <a:rPr kumimoji="0" lang="en-US" b="0" i="1" u="none" strike="noStrike" cap="none" normalizeH="0" baseline="0" dirty="0" smtClean="0">
                <a:ln>
                  <a:noFill/>
                </a:ln>
                <a:solidFill>
                  <a:schemeClr val="tx1"/>
                </a:solidFill>
                <a:effectLst/>
                <a:latin typeface="+mn-lt"/>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Caranya</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dengan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mengumpulkan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data-data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mengenai</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prospek</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terlebih</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dahulu</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Berdasarkan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riset</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ditemukan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bahwa</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pertanyaan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situasi</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dipakai</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lebih</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banyak</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pada</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sales call yang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gagal</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serta</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digunakan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secara</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berlebihan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oleh</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penjual</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tidak</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mn-lt"/>
                <a:ea typeface="Calibri" pitchFamily="34" charset="0"/>
                <a:cs typeface="Times New Roman" pitchFamily="18" charset="0"/>
              </a:rPr>
              <a:t>berpengalaman</a:t>
            </a:r>
            <a:r>
              <a:rPr kumimoji="0" lang="en-US" b="0" i="0" u="none" strike="noStrike" cap="none" normalizeH="0" baseline="0" dirty="0" smtClean="0">
                <a:ln>
                  <a:noFill/>
                </a:ln>
                <a:solidFill>
                  <a:schemeClr val="tx1"/>
                </a:solidFill>
                <a:effectLst/>
                <a:latin typeface="+mn-lt"/>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endParaRPr kumimoji="0" lang="en-US" sz="1000" b="1" i="0" u="sng" strike="noStrike" cap="none" normalizeH="0" baseline="0" dirty="0" smtClean="0">
              <a:ln>
                <a:noFill/>
              </a:ln>
              <a:solidFill>
                <a:srgbClr val="FF0000"/>
              </a:solidFill>
              <a:effectLst/>
              <a:latin typeface="+mn-lt"/>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r>
              <a:rPr kumimoji="0" lang="en-US" sz="1700" b="1" i="0" u="sng" strike="noStrike" cap="none" normalizeH="0" baseline="0" dirty="0" err="1" smtClean="0">
                <a:ln>
                  <a:noFill/>
                </a:ln>
                <a:solidFill>
                  <a:srgbClr val="FF0000"/>
                </a:solidFill>
                <a:effectLst/>
                <a:latin typeface="+mn-lt"/>
                <a:ea typeface="Calibri" pitchFamily="34" charset="0"/>
                <a:cs typeface="Times New Roman" pitchFamily="18" charset="0"/>
              </a:rPr>
              <a:t>Contoh</a:t>
            </a:r>
            <a:r>
              <a:rPr kumimoji="0" lang="en-US" sz="1700" b="1" i="0" u="sng" strike="noStrike" cap="none" normalizeH="0" baseline="0" dirty="0" smtClean="0">
                <a:ln>
                  <a:noFill/>
                </a:ln>
                <a:solidFill>
                  <a:srgbClr val="FF0000"/>
                </a:solidFill>
                <a:effectLst/>
                <a:latin typeface="+mn-lt"/>
                <a:ea typeface="Calibri" pitchFamily="34" charset="0"/>
                <a:cs typeface="Times New Roman" pitchFamily="18" charset="0"/>
              </a:rPr>
              <a:t>:</a:t>
            </a:r>
            <a:endParaRPr kumimoji="0" lang="en-US" sz="1700" b="1" i="0" u="none" strike="noStrike" cap="none" normalizeH="0" baseline="0" dirty="0" smtClean="0">
              <a:ln>
                <a:noFill/>
              </a:ln>
              <a:solidFill>
                <a:srgbClr val="FF0000"/>
              </a:solidFill>
              <a:effectLst/>
              <a:latin typeface="+mn-lt"/>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3419475" algn="l"/>
              </a:tabLst>
            </a:pPr>
            <a:r>
              <a:rPr kumimoji="0" lang="en-US" sz="1700" b="0" i="0" u="none" strike="noStrike" cap="none" normalizeH="0" baseline="0" dirty="0" err="1" smtClean="0">
                <a:ln>
                  <a:noFill/>
                </a:ln>
                <a:solidFill>
                  <a:schemeClr val="tx1"/>
                </a:solidFill>
                <a:effectLst/>
                <a:latin typeface="+mn-lt"/>
                <a:cs typeface="Times New Roman" pitchFamily="18" charset="0"/>
              </a:rPr>
              <a:t>Siapa</a:t>
            </a:r>
            <a:r>
              <a:rPr kumimoji="0" lang="en-US" sz="1700" b="0" i="0" u="none" strike="noStrike" cap="none" normalizeH="0" baseline="0" dirty="0" smtClean="0">
                <a:ln>
                  <a:noFill/>
                </a:ln>
                <a:solidFill>
                  <a:schemeClr val="tx1"/>
                </a:solidFill>
                <a:effectLst/>
                <a:latin typeface="+mn-lt"/>
                <a:cs typeface="Times New Roman" pitchFamily="18" charset="0"/>
              </a:rPr>
              <a:t> </a:t>
            </a:r>
            <a:r>
              <a:rPr kumimoji="0" lang="en-US" sz="1700" b="0" i="0" u="none" strike="noStrike" cap="none" normalizeH="0" baseline="0" dirty="0" err="1" smtClean="0">
                <a:ln>
                  <a:noFill/>
                </a:ln>
                <a:solidFill>
                  <a:schemeClr val="tx1"/>
                </a:solidFill>
                <a:effectLst/>
                <a:latin typeface="+mn-lt"/>
                <a:cs typeface="Times New Roman" pitchFamily="18" charset="0"/>
              </a:rPr>
              <a:t>diantara</a:t>
            </a:r>
            <a:r>
              <a:rPr kumimoji="0" lang="en-US" sz="1700" b="0" i="0" u="none" strike="noStrike" cap="none" normalizeH="0" baseline="0" dirty="0" smtClean="0">
                <a:ln>
                  <a:noFill/>
                </a:ln>
                <a:solidFill>
                  <a:schemeClr val="tx1"/>
                </a:solidFill>
                <a:effectLst/>
                <a:latin typeface="+mn-lt"/>
                <a:cs typeface="Times New Roman" pitchFamily="18" charset="0"/>
              </a:rPr>
              <a:t> </a:t>
            </a:r>
            <a:r>
              <a:rPr kumimoji="0" lang="en-US" sz="1700" b="0" i="0" u="none" strike="noStrike" cap="none" normalizeH="0" baseline="0" dirty="0" err="1" smtClean="0">
                <a:ln>
                  <a:noFill/>
                </a:ln>
                <a:solidFill>
                  <a:schemeClr val="tx1"/>
                </a:solidFill>
                <a:effectLst/>
                <a:latin typeface="+mn-lt"/>
                <a:cs typeface="Times New Roman" pitchFamily="18" charset="0"/>
              </a:rPr>
              <a:t>keluarga</a:t>
            </a:r>
            <a:r>
              <a:rPr kumimoji="0" lang="en-US" sz="1700" b="0" i="0" u="none" strike="noStrike" cap="none" normalizeH="0" baseline="0" dirty="0" smtClean="0">
                <a:ln>
                  <a:noFill/>
                </a:ln>
                <a:solidFill>
                  <a:schemeClr val="tx1"/>
                </a:solidFill>
                <a:effectLst/>
                <a:latin typeface="+mn-lt"/>
                <a:cs typeface="Times New Roman" pitchFamily="18" charset="0"/>
              </a:rPr>
              <a:t> yang paling</a:t>
            </a:r>
            <a:r>
              <a:rPr kumimoji="0" lang="en-US" sz="1700" b="0" i="0" u="none" strike="noStrike" cap="none" normalizeH="0" dirty="0" smtClean="0">
                <a:ln>
                  <a:noFill/>
                </a:ln>
                <a:solidFill>
                  <a:schemeClr val="tx1"/>
                </a:solidFill>
                <a:effectLst/>
                <a:latin typeface="+mn-lt"/>
                <a:cs typeface="Times New Roman" pitchFamily="18" charset="0"/>
              </a:rPr>
              <a:t> </a:t>
            </a:r>
            <a:r>
              <a:rPr kumimoji="0" lang="en-US" sz="1700" b="0" i="0" u="none" strike="noStrike" cap="none" normalizeH="0" dirty="0" err="1" smtClean="0">
                <a:ln>
                  <a:noFill/>
                </a:ln>
                <a:solidFill>
                  <a:schemeClr val="tx1"/>
                </a:solidFill>
                <a:effectLst/>
                <a:latin typeface="+mn-lt"/>
                <a:cs typeface="Times New Roman" pitchFamily="18" charset="0"/>
              </a:rPr>
              <a:t>suka</a:t>
            </a:r>
            <a:r>
              <a:rPr kumimoji="0" lang="en-US" sz="1700" b="0" i="0" u="none" strike="noStrike" cap="none" normalizeH="0" dirty="0" smtClean="0">
                <a:ln>
                  <a:noFill/>
                </a:ln>
                <a:solidFill>
                  <a:schemeClr val="tx1"/>
                </a:solidFill>
                <a:effectLst/>
                <a:latin typeface="+mn-lt"/>
                <a:cs typeface="Times New Roman" pitchFamily="18" charset="0"/>
              </a:rPr>
              <a:t> </a:t>
            </a:r>
            <a:r>
              <a:rPr kumimoji="0" lang="en-US" sz="1700" b="0" i="0" u="none" strike="noStrike" cap="none" normalizeH="0" dirty="0" err="1" smtClean="0">
                <a:ln>
                  <a:noFill/>
                </a:ln>
                <a:solidFill>
                  <a:schemeClr val="tx1"/>
                </a:solidFill>
                <a:effectLst/>
                <a:latin typeface="+mn-lt"/>
                <a:cs typeface="Times New Roman" pitchFamily="18" charset="0"/>
              </a:rPr>
              <a:t>berinternet</a:t>
            </a:r>
            <a:r>
              <a:rPr kumimoji="0" lang="en-US" sz="1700" b="0" i="0" u="none" strike="noStrike" cap="none" normalizeH="0" dirty="0" smtClean="0">
                <a:ln>
                  <a:noFill/>
                </a:ln>
                <a:solidFill>
                  <a:schemeClr val="tx1"/>
                </a:solidFill>
                <a:effectLst/>
                <a:latin typeface="+mn-lt"/>
                <a:cs typeface="Times New Roman" pitchFamily="18" charset="0"/>
              </a:rPr>
              <a:t> </a:t>
            </a:r>
            <a:r>
              <a:rPr kumimoji="0" lang="en-US" sz="1700" b="0" i="0" u="none" strike="noStrike" cap="none" normalizeH="0" dirty="0" err="1" smtClean="0">
                <a:ln>
                  <a:noFill/>
                </a:ln>
                <a:solidFill>
                  <a:schemeClr val="tx1"/>
                </a:solidFill>
                <a:effectLst/>
                <a:latin typeface="+mn-lt"/>
                <a:cs typeface="Times New Roman" pitchFamily="18" charset="0"/>
              </a:rPr>
              <a:t>sambil</a:t>
            </a:r>
            <a:r>
              <a:rPr kumimoji="0" lang="en-US" sz="1700" b="0" i="0" u="none" strike="noStrike" cap="none" normalizeH="0" dirty="0" smtClean="0">
                <a:ln>
                  <a:noFill/>
                </a:ln>
                <a:solidFill>
                  <a:schemeClr val="tx1"/>
                </a:solidFill>
                <a:effectLst/>
                <a:latin typeface="+mn-lt"/>
                <a:cs typeface="Times New Roman" pitchFamily="18" charset="0"/>
              </a:rPr>
              <a:t> </a:t>
            </a:r>
            <a:r>
              <a:rPr kumimoji="0" lang="en-US" sz="1700" b="0" i="0" u="none" strike="noStrike" cap="none" normalizeH="0" dirty="0" err="1" smtClean="0">
                <a:ln>
                  <a:noFill/>
                </a:ln>
                <a:solidFill>
                  <a:schemeClr val="tx1"/>
                </a:solidFill>
                <a:effectLst/>
                <a:latin typeface="+mn-lt"/>
                <a:cs typeface="Times New Roman" pitchFamily="18" charset="0"/>
              </a:rPr>
              <a:t>menonton</a:t>
            </a:r>
            <a:r>
              <a:rPr kumimoji="0" lang="en-US" sz="1700" b="0" i="0" u="none" strike="noStrike" cap="none" normalizeH="0" dirty="0" smtClean="0">
                <a:ln>
                  <a:noFill/>
                </a:ln>
                <a:solidFill>
                  <a:schemeClr val="tx1"/>
                </a:solidFill>
                <a:effectLst/>
                <a:latin typeface="+mn-lt"/>
                <a:cs typeface="Times New Roman" pitchFamily="18" charset="0"/>
              </a:rPr>
              <a:t> </a:t>
            </a:r>
            <a:r>
              <a:rPr kumimoji="0" lang="en-US" sz="1700" b="0" i="0" u="none" strike="noStrike" cap="none" normalizeH="0" dirty="0" err="1" smtClean="0">
                <a:ln>
                  <a:noFill/>
                </a:ln>
                <a:solidFill>
                  <a:schemeClr val="tx1"/>
                </a:solidFill>
                <a:effectLst/>
                <a:latin typeface="+mn-lt"/>
                <a:cs typeface="Times New Roman" pitchFamily="18" charset="0"/>
              </a:rPr>
              <a:t>televisi</a:t>
            </a:r>
            <a:r>
              <a:rPr kumimoji="0" lang="en-US" sz="1700" b="0" i="0" u="none" strike="noStrike" cap="none" normalizeH="0" dirty="0" smtClean="0">
                <a:ln>
                  <a:noFill/>
                </a:ln>
                <a:solidFill>
                  <a:schemeClr val="tx1"/>
                </a:solidFill>
                <a:effectLst/>
                <a:latin typeface="+mn-lt"/>
                <a:cs typeface="Times New Roman" pitchFamily="18" charset="0"/>
              </a:rPr>
              <a: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3419475" algn="l"/>
              </a:tabLst>
            </a:pPr>
            <a:r>
              <a:rPr kumimoji="0" lang="en-US" sz="1700" b="0" i="0" u="none" strike="noStrike" cap="none" normalizeH="0" baseline="0" dirty="0" err="1" smtClean="0">
                <a:ln>
                  <a:noFill/>
                </a:ln>
                <a:solidFill>
                  <a:schemeClr val="tx1"/>
                </a:solidFill>
                <a:effectLst/>
                <a:latin typeface="+mn-lt"/>
                <a:cs typeface="Times New Roman" pitchFamily="18" charset="0"/>
              </a:rPr>
              <a:t>Apakah</a:t>
            </a:r>
            <a:r>
              <a:rPr kumimoji="0" lang="en-US" sz="1700" b="0" i="0" u="none" strike="noStrike" cap="none" normalizeH="0" dirty="0" smtClean="0">
                <a:ln>
                  <a:noFill/>
                </a:ln>
                <a:solidFill>
                  <a:schemeClr val="tx1"/>
                </a:solidFill>
                <a:effectLst/>
                <a:latin typeface="+mn-lt"/>
                <a:cs typeface="Times New Roman" pitchFamily="18" charset="0"/>
              </a:rPr>
              <a:t> </a:t>
            </a:r>
            <a:r>
              <a:rPr kumimoji="0" lang="en-US" sz="1700" b="0" i="0" u="none" strike="noStrike" cap="none" normalizeH="0" dirty="0" err="1" smtClean="0">
                <a:ln>
                  <a:noFill/>
                </a:ln>
                <a:solidFill>
                  <a:schemeClr val="tx1"/>
                </a:solidFill>
                <a:effectLst/>
                <a:latin typeface="+mn-lt"/>
                <a:cs typeface="Times New Roman" pitchFamily="18" charset="0"/>
              </a:rPr>
              <a:t>Bapak</a:t>
            </a:r>
            <a:r>
              <a:rPr kumimoji="0" lang="en-US" sz="1700" b="0" i="0" u="none" strike="noStrike" cap="none" normalizeH="0" dirty="0" smtClean="0">
                <a:ln>
                  <a:noFill/>
                </a:ln>
                <a:solidFill>
                  <a:schemeClr val="tx1"/>
                </a:solidFill>
                <a:effectLst/>
                <a:latin typeface="+mn-lt"/>
                <a:cs typeface="Times New Roman" pitchFamily="18" charset="0"/>
              </a:rPr>
              <a:t>/</a:t>
            </a:r>
            <a:r>
              <a:rPr kumimoji="0" lang="en-US" sz="1700" b="0" i="0" u="none" strike="noStrike" cap="none" normalizeH="0" dirty="0" err="1" smtClean="0">
                <a:ln>
                  <a:noFill/>
                </a:ln>
                <a:solidFill>
                  <a:schemeClr val="tx1"/>
                </a:solidFill>
                <a:effectLst/>
                <a:latin typeface="+mn-lt"/>
                <a:cs typeface="Times New Roman" pitchFamily="18" charset="0"/>
              </a:rPr>
              <a:t>Ibu</a:t>
            </a:r>
            <a:r>
              <a:rPr kumimoji="0" lang="en-US" sz="1700" b="0" i="0" u="none" strike="noStrike" cap="none" normalizeH="0" dirty="0" smtClean="0">
                <a:ln>
                  <a:noFill/>
                </a:ln>
                <a:solidFill>
                  <a:schemeClr val="tx1"/>
                </a:solidFill>
                <a:effectLst/>
                <a:latin typeface="+mn-lt"/>
                <a:cs typeface="Times New Roman" pitchFamily="18" charset="0"/>
              </a:rPr>
              <a:t> </a:t>
            </a:r>
            <a:r>
              <a:rPr kumimoji="0" lang="en-US" sz="1700" b="0" i="0" u="none" strike="noStrike" cap="none" normalizeH="0" dirty="0" err="1" smtClean="0">
                <a:ln>
                  <a:noFill/>
                </a:ln>
                <a:solidFill>
                  <a:schemeClr val="tx1"/>
                </a:solidFill>
                <a:effectLst/>
                <a:latin typeface="+mn-lt"/>
                <a:cs typeface="Times New Roman" pitchFamily="18" charset="0"/>
              </a:rPr>
              <a:t>memili</a:t>
            </a:r>
            <a:r>
              <a:rPr lang="en-US" sz="1700" dirty="0" err="1" smtClean="0">
                <a:latin typeface="+mn-lt"/>
                <a:cs typeface="Times New Roman" pitchFamily="18" charset="0"/>
              </a:rPr>
              <a:t>ki</a:t>
            </a:r>
            <a:r>
              <a:rPr lang="en-US" sz="1700" dirty="0" smtClean="0">
                <a:latin typeface="+mn-lt"/>
                <a:cs typeface="Times New Roman" pitchFamily="18" charset="0"/>
              </a:rPr>
              <a:t> </a:t>
            </a:r>
            <a:r>
              <a:rPr lang="en-US" sz="1700" dirty="0" err="1" smtClean="0">
                <a:latin typeface="+mn-lt"/>
                <a:cs typeface="Times New Roman" pitchFamily="18" charset="0"/>
              </a:rPr>
              <a:t>minat</a:t>
            </a:r>
            <a:r>
              <a:rPr lang="en-US" sz="1700" dirty="0" smtClean="0">
                <a:latin typeface="+mn-lt"/>
                <a:cs typeface="Times New Roman" pitchFamily="18" charset="0"/>
              </a:rPr>
              <a:t> yang </a:t>
            </a:r>
            <a:r>
              <a:rPr lang="en-US" sz="1700" dirty="0" err="1" smtClean="0">
                <a:latin typeface="+mn-lt"/>
                <a:cs typeface="Times New Roman" pitchFamily="18" charset="0"/>
              </a:rPr>
              <a:t>sama</a:t>
            </a:r>
            <a:r>
              <a:rPr lang="en-US" sz="1700" dirty="0" smtClean="0">
                <a:latin typeface="+mn-lt"/>
                <a:cs typeface="Times New Roman" pitchFamily="18" charset="0"/>
              </a:rPr>
              <a:t> </a:t>
            </a:r>
            <a:r>
              <a:rPr lang="en-US" sz="1700" dirty="0" err="1" smtClean="0">
                <a:latin typeface="+mn-lt"/>
                <a:cs typeface="Times New Roman" pitchFamily="18" charset="0"/>
              </a:rPr>
              <a:t>untuk</a:t>
            </a:r>
            <a:r>
              <a:rPr lang="en-US" sz="1700" dirty="0" smtClean="0">
                <a:latin typeface="+mn-lt"/>
                <a:cs typeface="Times New Roman" pitchFamily="18" charset="0"/>
              </a:rPr>
              <a:t> </a:t>
            </a:r>
            <a:r>
              <a:rPr lang="en-US" sz="1700" dirty="0" err="1" smtClean="0">
                <a:latin typeface="+mn-lt"/>
                <a:cs typeface="Times New Roman" pitchFamily="18" charset="0"/>
              </a:rPr>
              <a:t>jenis</a:t>
            </a:r>
            <a:r>
              <a:rPr lang="en-US" sz="1700" dirty="0" smtClean="0">
                <a:latin typeface="+mn-lt"/>
                <a:cs typeface="Times New Roman" pitchFamily="18" charset="0"/>
              </a:rPr>
              <a:t> </a:t>
            </a:r>
            <a:r>
              <a:rPr lang="en-US" sz="1700" dirty="0" err="1" smtClean="0">
                <a:latin typeface="+mn-lt"/>
                <a:cs typeface="Times New Roman" pitchFamily="18" charset="0"/>
              </a:rPr>
              <a:t>tayangan</a:t>
            </a:r>
            <a:r>
              <a:rPr lang="en-US" sz="1700" dirty="0" smtClean="0">
                <a:latin typeface="+mn-lt"/>
                <a:cs typeface="Times New Roman" pitchFamily="18" charset="0"/>
              </a:rPr>
              <a:t>/</a:t>
            </a:r>
            <a:r>
              <a:rPr lang="en-US" sz="1700" dirty="0" err="1" smtClean="0">
                <a:latin typeface="+mn-lt"/>
                <a:cs typeface="Times New Roman" pitchFamily="18" charset="0"/>
              </a:rPr>
              <a:t>tontonan</a:t>
            </a:r>
            <a:r>
              <a:rPr lang="en-US" sz="1700" dirty="0" smtClean="0">
                <a:latin typeface="+mn-lt"/>
                <a:cs typeface="Times New Roman" pitchFamily="18" charset="0"/>
              </a:rPr>
              <a:t> </a:t>
            </a:r>
            <a:r>
              <a:rPr lang="en-US" sz="1700" dirty="0" err="1" smtClean="0">
                <a:latin typeface="+mn-lt"/>
                <a:cs typeface="Times New Roman" pitchFamily="18" charset="0"/>
              </a:rPr>
              <a:t>televisi</a:t>
            </a:r>
            <a:r>
              <a:rPr lang="en-US" sz="1700" dirty="0" smtClean="0">
                <a:latin typeface="+mn-lt"/>
                <a:cs typeface="Times New Roman" pitchFamily="18" charset="0"/>
              </a:rPr>
              <a:t>?</a:t>
            </a:r>
            <a:endParaRPr kumimoji="0" lang="en-US" sz="1700" b="0" i="0" u="none" strike="noStrike" cap="none" normalizeH="0" baseline="0" dirty="0" smtClean="0">
              <a:ln>
                <a:noFill/>
              </a:ln>
              <a:solidFill>
                <a:schemeClr val="tx1"/>
              </a:solidFill>
              <a:effectLst/>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823913" y="2276872"/>
            <a:ext cx="7786687" cy="2592288"/>
          </a:xfrm>
          <a:prstGeom prst="rect">
            <a:avLst/>
          </a:prstGeom>
          <a:noFill/>
          <a:ln w="12700">
            <a:miter lim="800000"/>
            <a:headEnd/>
            <a:tailEnd/>
          </a:ln>
        </p:spPr>
        <p:txBody>
          <a:bodyPr lIns="90488" tIns="44450" rIns="90488" bIns="44450"/>
          <a:lstStyle/>
          <a:p>
            <a:pPr algn="just" eaLnBrk="0" hangingPunct="0">
              <a:lnSpc>
                <a:spcPct val="150000"/>
              </a:lnSpc>
              <a:defRPr/>
            </a:pPr>
            <a:r>
              <a:rPr lang="en-US" sz="2000" b="1" kern="0" dirty="0" err="1">
                <a:latin typeface="+mj-lt"/>
                <a:cs typeface="+mn-cs"/>
              </a:rPr>
              <a:t>Setelah</a:t>
            </a:r>
            <a:r>
              <a:rPr lang="en-US" sz="2000" b="1" kern="0" dirty="0">
                <a:latin typeface="+mj-lt"/>
                <a:cs typeface="+mn-cs"/>
              </a:rPr>
              <a:t> </a:t>
            </a:r>
            <a:r>
              <a:rPr lang="en-US" sz="2000" b="1" kern="0" dirty="0" err="1">
                <a:latin typeface="+mj-lt"/>
                <a:cs typeface="+mn-cs"/>
              </a:rPr>
              <a:t>mengikuti</a:t>
            </a:r>
            <a:r>
              <a:rPr lang="en-US" sz="2000" b="1" kern="0" dirty="0">
                <a:latin typeface="+mj-lt"/>
                <a:cs typeface="+mn-cs"/>
              </a:rPr>
              <a:t> </a:t>
            </a:r>
            <a:r>
              <a:rPr lang="en-US" sz="2000" b="1" kern="0" dirty="0" err="1">
                <a:latin typeface="+mj-lt"/>
                <a:cs typeface="+mn-cs"/>
              </a:rPr>
              <a:t>modul</a:t>
            </a:r>
            <a:r>
              <a:rPr lang="en-US" sz="2000" b="1" kern="0" dirty="0">
                <a:latin typeface="+mj-lt"/>
                <a:cs typeface="+mn-cs"/>
              </a:rPr>
              <a:t> </a:t>
            </a:r>
            <a:r>
              <a:rPr lang="en-US" sz="2000" b="1" kern="0" dirty="0" err="1">
                <a:latin typeface="+mj-lt"/>
                <a:cs typeface="+mn-cs"/>
              </a:rPr>
              <a:t>ini</a:t>
            </a:r>
            <a:r>
              <a:rPr lang="en-US" sz="2000" b="1" kern="0" dirty="0">
                <a:latin typeface="+mj-lt"/>
                <a:cs typeface="+mn-cs"/>
              </a:rPr>
              <a:t> </a:t>
            </a:r>
            <a:r>
              <a:rPr lang="en-US" sz="2000" b="1" kern="0" dirty="0" err="1">
                <a:latin typeface="+mj-lt"/>
                <a:cs typeface="+mn-cs"/>
              </a:rPr>
              <a:t>dengan</a:t>
            </a:r>
            <a:r>
              <a:rPr lang="en-US" sz="2000" b="1" kern="0" dirty="0">
                <a:latin typeface="+mj-lt"/>
                <a:cs typeface="+mn-cs"/>
              </a:rPr>
              <a:t> </a:t>
            </a:r>
            <a:r>
              <a:rPr lang="en-US" sz="2000" b="1" kern="0" dirty="0" err="1">
                <a:latin typeface="+mj-lt"/>
                <a:cs typeface="+mn-cs"/>
              </a:rPr>
              <a:t>seksama</a:t>
            </a:r>
            <a:r>
              <a:rPr lang="en-US" sz="2000" b="1" kern="0" dirty="0">
                <a:latin typeface="+mj-lt"/>
                <a:cs typeface="+mn-cs"/>
              </a:rPr>
              <a:t>, </a:t>
            </a:r>
            <a:r>
              <a:rPr lang="en-US" sz="2000" b="1" kern="0" dirty="0" err="1">
                <a:latin typeface="+mj-lt"/>
                <a:cs typeface="+mn-cs"/>
              </a:rPr>
              <a:t>peserta</a:t>
            </a:r>
            <a:r>
              <a:rPr lang="en-US" sz="2000" b="1" kern="0" dirty="0">
                <a:latin typeface="+mj-lt"/>
                <a:cs typeface="+mn-cs"/>
              </a:rPr>
              <a:t> </a:t>
            </a:r>
            <a:r>
              <a:rPr lang="en-US" sz="2000" b="1" kern="0" dirty="0" err="1">
                <a:latin typeface="+mj-lt"/>
                <a:cs typeface="+mn-cs"/>
              </a:rPr>
              <a:t>diharapkan</a:t>
            </a:r>
            <a:r>
              <a:rPr lang="en-US" sz="2000" b="1" kern="0" dirty="0">
                <a:latin typeface="+mj-lt"/>
                <a:cs typeface="+mn-cs"/>
              </a:rPr>
              <a:t> </a:t>
            </a:r>
            <a:r>
              <a:rPr lang="en-US" sz="2000" b="1" kern="0" dirty="0" err="1">
                <a:latin typeface="+mj-lt"/>
                <a:cs typeface="+mn-cs"/>
              </a:rPr>
              <a:t>mampu</a:t>
            </a:r>
            <a:r>
              <a:rPr lang="en-US" sz="2000" b="1" kern="0" dirty="0">
                <a:latin typeface="+mj-lt"/>
                <a:cs typeface="+mn-cs"/>
              </a:rPr>
              <a:t>:</a:t>
            </a:r>
          </a:p>
          <a:p>
            <a:pPr marL="463550" indent="-463550" algn="just" eaLnBrk="0" hangingPunct="0">
              <a:lnSpc>
                <a:spcPct val="150000"/>
              </a:lnSpc>
              <a:buFont typeface="Wingdings" pitchFamily="2" charset="2"/>
              <a:buChar char="§"/>
              <a:defRPr/>
            </a:pPr>
            <a:r>
              <a:rPr lang="en-US" sz="2800" kern="0" dirty="0" err="1">
                <a:latin typeface="+mj-lt"/>
                <a:cs typeface="+mn-cs"/>
              </a:rPr>
              <a:t>Memahami</a:t>
            </a:r>
            <a:r>
              <a:rPr lang="en-US" sz="2000" kern="0" dirty="0">
                <a:latin typeface="+mj-lt"/>
                <a:cs typeface="+mn-cs"/>
              </a:rPr>
              <a:t> </a:t>
            </a:r>
            <a:r>
              <a:rPr lang="en-US" sz="2000" kern="0" dirty="0" err="1">
                <a:latin typeface="+mj-lt"/>
                <a:cs typeface="+mn-cs"/>
              </a:rPr>
              <a:t>jenis-jenis</a:t>
            </a:r>
            <a:r>
              <a:rPr lang="en-US" sz="2000" kern="0" dirty="0">
                <a:latin typeface="+mj-lt"/>
                <a:cs typeface="+mn-cs"/>
              </a:rPr>
              <a:t> </a:t>
            </a:r>
            <a:r>
              <a:rPr lang="en-US" sz="2000" kern="0" dirty="0" err="1">
                <a:latin typeface="+mj-lt"/>
                <a:cs typeface="+mn-cs"/>
              </a:rPr>
              <a:t>motivasi</a:t>
            </a:r>
            <a:r>
              <a:rPr lang="en-US" sz="2000" kern="0" dirty="0">
                <a:latin typeface="+mj-lt"/>
                <a:cs typeface="+mn-cs"/>
              </a:rPr>
              <a:t> </a:t>
            </a:r>
            <a:r>
              <a:rPr lang="en-US" sz="2000" kern="0" dirty="0" err="1">
                <a:latin typeface="+mj-lt"/>
                <a:cs typeface="+mn-cs"/>
              </a:rPr>
              <a:t>pembelian</a:t>
            </a:r>
            <a:r>
              <a:rPr lang="en-US" sz="2000" kern="0" dirty="0">
                <a:latin typeface="+mj-lt"/>
                <a:cs typeface="+mn-cs"/>
              </a:rPr>
              <a:t> </a:t>
            </a:r>
            <a:r>
              <a:rPr lang="en-US" sz="2000" i="1" kern="0" dirty="0">
                <a:latin typeface="+mj-lt"/>
                <a:cs typeface="+mn-cs"/>
              </a:rPr>
              <a:t>(buying </a:t>
            </a:r>
            <a:r>
              <a:rPr lang="en-US" sz="2000" i="1" kern="0" dirty="0" smtClean="0">
                <a:latin typeface="+mj-lt"/>
                <a:cs typeface="+mn-cs"/>
              </a:rPr>
              <a:t>motives)</a:t>
            </a:r>
            <a:endParaRPr lang="en-US" sz="2000" i="1" kern="0" dirty="0">
              <a:latin typeface="+mj-lt"/>
              <a:cs typeface="+mn-cs"/>
            </a:endParaRPr>
          </a:p>
          <a:p>
            <a:pPr marL="463550" indent="-463550" algn="just" eaLnBrk="0" hangingPunct="0">
              <a:lnSpc>
                <a:spcPct val="150000"/>
              </a:lnSpc>
              <a:buFont typeface="Wingdings" pitchFamily="2" charset="2"/>
              <a:buChar char="§"/>
              <a:defRPr/>
            </a:pPr>
            <a:r>
              <a:rPr lang="en-US" sz="2000" kern="0" dirty="0" err="1" smtClean="0">
                <a:latin typeface="+mj-lt"/>
                <a:cs typeface="+mn-cs"/>
              </a:rPr>
              <a:t>Memahami</a:t>
            </a:r>
            <a:r>
              <a:rPr lang="en-US" sz="2000" kern="0" dirty="0" smtClean="0">
                <a:latin typeface="+mj-lt"/>
                <a:cs typeface="+mn-cs"/>
              </a:rPr>
              <a:t> </a:t>
            </a:r>
            <a:r>
              <a:rPr lang="en-US" sz="2000" kern="0" dirty="0" err="1" smtClean="0">
                <a:latin typeface="+mj-lt"/>
                <a:cs typeface="+mn-cs"/>
              </a:rPr>
              <a:t>pengertian</a:t>
            </a:r>
            <a:r>
              <a:rPr lang="en-US" sz="2000" kern="0" dirty="0" smtClean="0">
                <a:latin typeface="+mj-lt"/>
                <a:cs typeface="+mn-cs"/>
              </a:rPr>
              <a:t> proses </a:t>
            </a:r>
            <a:r>
              <a:rPr lang="en-US" sz="2000" kern="0" dirty="0" err="1" smtClean="0">
                <a:latin typeface="+mj-lt"/>
                <a:cs typeface="+mn-cs"/>
              </a:rPr>
              <a:t>penjualan</a:t>
            </a:r>
            <a:endParaRPr lang="en-US" sz="2000" kern="0" dirty="0" smtClean="0">
              <a:latin typeface="+mj-lt"/>
              <a:cs typeface="+mn-cs"/>
            </a:endParaRPr>
          </a:p>
          <a:p>
            <a:pPr marL="463550" indent="-463550" algn="just" eaLnBrk="0" hangingPunct="0">
              <a:lnSpc>
                <a:spcPct val="150000"/>
              </a:lnSpc>
              <a:buFont typeface="Wingdings" pitchFamily="2" charset="2"/>
              <a:buChar char="§"/>
              <a:defRPr/>
            </a:pPr>
            <a:r>
              <a:rPr lang="en-US" sz="2000" kern="0" dirty="0" err="1" smtClean="0">
                <a:latin typeface="+mj-lt"/>
                <a:cs typeface="+mn-cs"/>
              </a:rPr>
              <a:t>Memahami</a:t>
            </a:r>
            <a:r>
              <a:rPr lang="en-US" sz="2000" kern="0" dirty="0" smtClean="0">
                <a:latin typeface="+mj-lt"/>
                <a:cs typeface="+mn-cs"/>
              </a:rPr>
              <a:t> </a:t>
            </a:r>
            <a:r>
              <a:rPr lang="en-US" sz="2000" kern="0" dirty="0" err="1" smtClean="0">
                <a:latin typeface="+mj-lt"/>
                <a:cs typeface="+mn-cs"/>
              </a:rPr>
              <a:t>tahapan</a:t>
            </a:r>
            <a:r>
              <a:rPr lang="en-US" sz="2000" kern="0" dirty="0" smtClean="0">
                <a:latin typeface="+mj-lt"/>
                <a:cs typeface="+mn-cs"/>
              </a:rPr>
              <a:t> </a:t>
            </a:r>
            <a:r>
              <a:rPr lang="en-US" sz="2000" kern="0" dirty="0" err="1" smtClean="0">
                <a:latin typeface="+mj-lt"/>
                <a:cs typeface="+mn-cs"/>
              </a:rPr>
              <a:t>penjualan</a:t>
            </a:r>
            <a:r>
              <a:rPr lang="en-US" sz="2000" kern="0" dirty="0" smtClean="0">
                <a:latin typeface="+mj-lt"/>
                <a:cs typeface="+mn-cs"/>
              </a:rPr>
              <a:t> (</a:t>
            </a:r>
            <a:r>
              <a:rPr lang="en-US" sz="2000" i="1" kern="0" dirty="0" smtClean="0">
                <a:latin typeface="+mj-lt"/>
                <a:cs typeface="+mn-cs"/>
              </a:rPr>
              <a:t>7 Step of selling</a:t>
            </a:r>
            <a:r>
              <a:rPr lang="en-US" sz="2000" kern="0" dirty="0" smtClean="0">
                <a:latin typeface="+mj-lt"/>
                <a:cs typeface="+mn-cs"/>
              </a:rPr>
              <a:t>)</a:t>
            </a:r>
          </a:p>
        </p:txBody>
      </p:sp>
      <p:sp>
        <p:nvSpPr>
          <p:cNvPr id="4" name="TextBox 1"/>
          <p:cNvSpPr txBox="1">
            <a:spLocks noChangeArrowheads="1"/>
          </p:cNvSpPr>
          <p:nvPr/>
        </p:nvSpPr>
        <p:spPr bwMode="auto">
          <a:xfrm>
            <a:off x="771128" y="1628800"/>
            <a:ext cx="4953000" cy="461962"/>
          </a:xfrm>
          <a:prstGeom prst="rect">
            <a:avLst/>
          </a:prstGeom>
          <a:noFill/>
          <a:ln w="9525">
            <a:noFill/>
            <a:miter lim="800000"/>
            <a:headEnd/>
            <a:tailEnd/>
          </a:ln>
        </p:spPr>
        <p:txBody>
          <a:bodyPr>
            <a:spAutoFit/>
          </a:bodyPr>
          <a:lstStyle/>
          <a:p>
            <a:pPr>
              <a:defRPr/>
            </a:pPr>
            <a:r>
              <a:rPr lang="id-ID" sz="2400" b="1" dirty="0">
                <a:solidFill>
                  <a:srgbClr val="FF0000"/>
                </a:solidFill>
                <a:latin typeface="+mj-lt"/>
                <a:cs typeface="Arial" charset="0"/>
              </a:rPr>
              <a:t>T</a:t>
            </a:r>
            <a:r>
              <a:rPr lang="en-US" sz="2400" b="1" dirty="0" err="1">
                <a:solidFill>
                  <a:srgbClr val="FF0000"/>
                </a:solidFill>
                <a:latin typeface="+mj-lt"/>
                <a:cs typeface="Arial" charset="0"/>
              </a:rPr>
              <a:t>ujuan</a:t>
            </a:r>
            <a:r>
              <a:rPr lang="en-US" sz="2400" b="1" dirty="0">
                <a:solidFill>
                  <a:srgbClr val="FF0000"/>
                </a:solidFill>
                <a:latin typeface="+mj-lt"/>
                <a:cs typeface="Arial" charset="0"/>
              </a:rPr>
              <a:t> </a:t>
            </a:r>
            <a:r>
              <a:rPr lang="en-US" sz="2400" b="1" dirty="0" err="1">
                <a:solidFill>
                  <a:srgbClr val="FF0000"/>
                </a:solidFill>
                <a:latin typeface="+mj-lt"/>
                <a:cs typeface="Arial" charset="0"/>
              </a:rPr>
              <a:t>pembelajaran</a:t>
            </a:r>
            <a:r>
              <a:rPr lang="en-US" sz="2400" b="1" dirty="0">
                <a:solidFill>
                  <a:srgbClr val="FF0000"/>
                </a:solidFill>
                <a:latin typeface="+mj-lt"/>
                <a:cs typeface="Arial" charset="0"/>
              </a:rPr>
              <a:t> :</a:t>
            </a:r>
          </a:p>
        </p:txBody>
      </p:sp>
      <p:sp>
        <p:nvSpPr>
          <p:cNvPr id="5" name="Rectangle 4"/>
          <p:cNvSpPr/>
          <p:nvPr/>
        </p:nvSpPr>
        <p:spPr>
          <a:xfrm>
            <a:off x="2699792" y="548680"/>
            <a:ext cx="3353803" cy="584775"/>
          </a:xfrm>
          <a:prstGeom prst="rect">
            <a:avLst/>
          </a:prstGeom>
          <a:noFill/>
          <a:ln>
            <a:noFill/>
          </a:ln>
        </p:spPr>
        <p:txBody>
          <a:bodyPr wrap="none">
            <a:spAutoFit/>
          </a:bodyPr>
          <a:lstStyle/>
          <a:p>
            <a:pPr algn="ctr" fontAlgn="auto">
              <a:spcBef>
                <a:spcPts val="0"/>
              </a:spcBef>
              <a:spcAft>
                <a:spcPts val="0"/>
              </a:spcAft>
              <a:defRPr/>
            </a:pPr>
            <a:r>
              <a:rPr lang="en-US" sz="3200" b="1" dirty="0">
                <a:solidFill>
                  <a:srgbClr val="FF0000"/>
                </a:solidFill>
                <a:effectLst>
                  <a:outerShdw blurRad="38100" dist="38100" dir="2700000" algn="tl">
                    <a:srgbClr val="000000">
                      <a:alpha val="43137"/>
                    </a:srgbClr>
                  </a:outerShdw>
                </a:effectLst>
                <a:latin typeface="+mj-lt"/>
                <a:cs typeface="+mn-cs"/>
              </a:rPr>
              <a:t>BASIC</a:t>
            </a:r>
            <a:r>
              <a:rPr lang="en-US" sz="3200" b="1" dirty="0">
                <a:effectLst>
                  <a:outerShdw blurRad="38100" dist="38100" dir="2700000" algn="tl">
                    <a:srgbClr val="000000">
                      <a:alpha val="43137"/>
                    </a:srgbClr>
                  </a:outerShdw>
                </a:effectLst>
                <a:latin typeface="+mj-lt"/>
                <a:cs typeface="+mn-cs"/>
              </a:rPr>
              <a:t> </a:t>
            </a:r>
            <a:r>
              <a:rPr lang="en-US" sz="3200" b="1" dirty="0" smtClean="0">
                <a:effectLst>
                  <a:outerShdw blurRad="38100" dist="38100" dir="2700000" algn="tl">
                    <a:srgbClr val="000000">
                      <a:alpha val="43137"/>
                    </a:srgbClr>
                  </a:outerShdw>
                </a:effectLst>
                <a:latin typeface="+mj-lt"/>
                <a:cs typeface="+mn-cs"/>
              </a:rPr>
              <a:t>SELLING</a:t>
            </a:r>
            <a:endParaRPr lang="en-US" sz="3200" b="1" dirty="0">
              <a:effectLst>
                <a:outerShdw blurRad="38100" dist="38100" dir="2700000" algn="tl">
                  <a:srgbClr val="000000">
                    <a:alpha val="43137"/>
                  </a:srgbClr>
                </a:outerShdw>
              </a:effectLst>
              <a:latin typeface="+mj-lt"/>
              <a:cs typeface="+mn-cs"/>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52" name="Picture 10"/>
          <p:cNvPicPr>
            <a:picLocks noChangeAspect="1"/>
          </p:cNvPicPr>
          <p:nvPr/>
        </p:nvPicPr>
        <p:blipFill>
          <a:blip r:embed="rId2" cstate="print"/>
          <a:srcRect/>
          <a:stretch>
            <a:fillRect/>
          </a:stretch>
        </p:blipFill>
        <p:spPr bwMode="auto">
          <a:xfrm>
            <a:off x="5903913" y="548680"/>
            <a:ext cx="2838450" cy="1609725"/>
          </a:xfrm>
          <a:prstGeom prst="rect">
            <a:avLst/>
          </a:prstGeom>
          <a:noFill/>
          <a:ln w="9525">
            <a:noFill/>
            <a:miter lim="800000"/>
            <a:headEnd/>
            <a:tailEnd/>
          </a:ln>
        </p:spPr>
      </p:pic>
      <p:sp>
        <p:nvSpPr>
          <p:cNvPr id="88065" name="Rectangle 1"/>
          <p:cNvSpPr>
            <a:spLocks noChangeArrowheads="1"/>
          </p:cNvSpPr>
          <p:nvPr/>
        </p:nvSpPr>
        <p:spPr bwMode="auto">
          <a:xfrm>
            <a:off x="228600" y="1508586"/>
            <a:ext cx="82296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en-US" sz="2000" b="1" dirty="0" err="1" smtClean="0">
                <a:solidFill>
                  <a:srgbClr val="FF0000"/>
                </a:solidFill>
                <a:latin typeface="+mn-lt"/>
              </a:rPr>
              <a:t>Pertanyaan</a:t>
            </a:r>
            <a:r>
              <a:rPr lang="en-US" sz="2000" b="1" dirty="0" smtClean="0">
                <a:solidFill>
                  <a:srgbClr val="FF0000"/>
                </a:solidFill>
                <a:latin typeface="+mn-lt"/>
              </a:rPr>
              <a:t> Problem</a:t>
            </a:r>
          </a:p>
          <a:p>
            <a:pPr lvl="0" algn="just"/>
            <a:endParaRPr lang="en-US" sz="900" b="1" dirty="0" smtClean="0">
              <a:solidFill>
                <a:srgbClr val="FF0000"/>
              </a:solidFill>
              <a:latin typeface="+mn-lt"/>
            </a:endParaRPr>
          </a:p>
          <a:p>
            <a:pPr algn="just"/>
            <a:r>
              <a:rPr lang="en-US" sz="2000" dirty="0" err="1" smtClean="0">
                <a:latin typeface="+mn-lt"/>
              </a:rPr>
              <a:t>Pertanyaan</a:t>
            </a:r>
            <a:r>
              <a:rPr lang="en-US" sz="2000" dirty="0" smtClean="0">
                <a:latin typeface="+mn-lt"/>
              </a:rPr>
              <a:t> problem </a:t>
            </a:r>
            <a:r>
              <a:rPr lang="en-US" sz="2000" dirty="0" err="1" smtClean="0">
                <a:latin typeface="+mn-lt"/>
              </a:rPr>
              <a:t>digunakan</a:t>
            </a:r>
            <a:r>
              <a:rPr lang="en-US" sz="2000" dirty="0" smtClean="0">
                <a:latin typeface="+mn-lt"/>
              </a:rPr>
              <a:t> </a:t>
            </a:r>
            <a:r>
              <a:rPr lang="en-US" sz="2000" dirty="0" err="1" smtClean="0">
                <a:latin typeface="+mn-lt"/>
              </a:rPr>
              <a:t>untuk</a:t>
            </a:r>
            <a:r>
              <a:rPr lang="en-US" sz="2000" dirty="0" smtClean="0">
                <a:latin typeface="+mn-lt"/>
              </a:rPr>
              <a:t> </a:t>
            </a:r>
            <a:r>
              <a:rPr lang="en-US" sz="2000" dirty="0" err="1" smtClean="0">
                <a:latin typeface="+mn-lt"/>
              </a:rPr>
              <a:t>menanyakan</a:t>
            </a:r>
            <a:r>
              <a:rPr lang="en-US" sz="2000" dirty="0" smtClean="0">
                <a:latin typeface="+mn-lt"/>
              </a:rPr>
              <a:t> </a:t>
            </a:r>
            <a:r>
              <a:rPr lang="en-US" sz="2000" dirty="0" err="1" smtClean="0">
                <a:latin typeface="+mn-lt"/>
              </a:rPr>
              <a:t>permasalahan</a:t>
            </a:r>
            <a:r>
              <a:rPr lang="en-US" sz="2000" dirty="0" smtClean="0">
                <a:latin typeface="+mn-lt"/>
              </a:rPr>
              <a:t> </a:t>
            </a:r>
            <a:r>
              <a:rPr lang="en-US" sz="2000" dirty="0" err="1" smtClean="0">
                <a:latin typeface="+mn-lt"/>
              </a:rPr>
              <a:t>prospek</a:t>
            </a:r>
            <a:r>
              <a:rPr lang="en-US" sz="2000" dirty="0" smtClean="0">
                <a:latin typeface="+mn-lt"/>
              </a:rPr>
              <a:t>, </a:t>
            </a:r>
            <a:r>
              <a:rPr lang="en-US" sz="2000" dirty="0" err="1" smtClean="0">
                <a:latin typeface="+mn-lt"/>
              </a:rPr>
              <a:t>kesulitan</a:t>
            </a:r>
            <a:r>
              <a:rPr lang="en-US" sz="2000" dirty="0" smtClean="0">
                <a:latin typeface="+mn-lt"/>
              </a:rPr>
              <a:t> yang </a:t>
            </a:r>
            <a:r>
              <a:rPr lang="en-US" sz="2000" dirty="0" err="1" smtClean="0">
                <a:latin typeface="+mn-lt"/>
              </a:rPr>
              <a:t>dihadapi</a:t>
            </a:r>
            <a:r>
              <a:rPr lang="en-US" sz="2000" dirty="0" smtClean="0">
                <a:latin typeface="+mn-lt"/>
              </a:rPr>
              <a:t> </a:t>
            </a:r>
            <a:r>
              <a:rPr lang="en-US" sz="2000" dirty="0" err="1" smtClean="0">
                <a:latin typeface="+mn-lt"/>
              </a:rPr>
              <a:t>prospek,kesulitan</a:t>
            </a:r>
            <a:r>
              <a:rPr lang="en-US" sz="2000" dirty="0" smtClean="0">
                <a:latin typeface="+mn-lt"/>
              </a:rPr>
              <a:t> yang </a:t>
            </a:r>
            <a:r>
              <a:rPr lang="en-US" sz="2000" dirty="0" err="1" smtClean="0">
                <a:latin typeface="+mn-lt"/>
              </a:rPr>
              <a:t>dihadapi</a:t>
            </a:r>
            <a:r>
              <a:rPr lang="en-US" sz="2000" dirty="0" smtClean="0">
                <a:latin typeface="+mn-lt"/>
              </a:rPr>
              <a:t> </a:t>
            </a:r>
            <a:r>
              <a:rPr lang="en-US" sz="2000" dirty="0" err="1" smtClean="0">
                <a:latin typeface="+mn-lt"/>
              </a:rPr>
              <a:t>prospek</a:t>
            </a:r>
            <a:r>
              <a:rPr lang="en-US" sz="2000" dirty="0" smtClean="0">
                <a:latin typeface="+mn-lt"/>
              </a:rPr>
              <a:t>, </a:t>
            </a:r>
            <a:r>
              <a:rPr lang="en-US" sz="2000" dirty="0" err="1" smtClean="0">
                <a:latin typeface="+mn-lt"/>
              </a:rPr>
              <a:t>serta</a:t>
            </a:r>
            <a:r>
              <a:rPr lang="en-US" sz="2000" dirty="0" smtClean="0">
                <a:latin typeface="+mn-lt"/>
              </a:rPr>
              <a:t> </a:t>
            </a:r>
            <a:r>
              <a:rPr lang="en-US" sz="2000" dirty="0" err="1" smtClean="0">
                <a:latin typeface="+mn-lt"/>
              </a:rPr>
              <a:t>ketidakpuasan</a:t>
            </a:r>
            <a:r>
              <a:rPr lang="en-US" sz="2000" dirty="0" smtClean="0">
                <a:latin typeface="+mn-lt"/>
              </a:rPr>
              <a:t> </a:t>
            </a:r>
            <a:r>
              <a:rPr lang="en-US" sz="2000" dirty="0" err="1" smtClean="0">
                <a:latin typeface="+mn-lt"/>
              </a:rPr>
              <a:t>atas</a:t>
            </a:r>
            <a:r>
              <a:rPr lang="en-US" sz="2000" dirty="0" smtClean="0">
                <a:latin typeface="+mn-lt"/>
              </a:rPr>
              <a:t> </a:t>
            </a:r>
            <a:r>
              <a:rPr lang="en-US" sz="2000" dirty="0" err="1" smtClean="0">
                <a:latin typeface="+mn-lt"/>
              </a:rPr>
              <a:t>kondisi</a:t>
            </a:r>
            <a:r>
              <a:rPr lang="en-US" sz="2000" dirty="0" smtClean="0">
                <a:latin typeface="+mn-lt"/>
              </a:rPr>
              <a:t> </a:t>
            </a:r>
            <a:r>
              <a:rPr lang="en-US" sz="2000" dirty="0" err="1" smtClean="0">
                <a:latin typeface="+mn-lt"/>
              </a:rPr>
              <a:t>saat</a:t>
            </a:r>
            <a:r>
              <a:rPr lang="en-US" sz="2000" dirty="0" smtClean="0">
                <a:latin typeface="+mn-lt"/>
              </a:rPr>
              <a:t> </a:t>
            </a:r>
            <a:r>
              <a:rPr lang="en-US" sz="2000" dirty="0" err="1" smtClean="0">
                <a:latin typeface="+mn-lt"/>
              </a:rPr>
              <a:t>ini</a:t>
            </a:r>
            <a:r>
              <a:rPr lang="en-US" sz="2000" dirty="0" smtClean="0">
                <a:latin typeface="+mn-lt"/>
              </a:rPr>
              <a:t>. </a:t>
            </a:r>
            <a:r>
              <a:rPr lang="en-US" sz="2000" dirty="0" err="1" smtClean="0">
                <a:latin typeface="+mn-lt"/>
              </a:rPr>
              <a:t>Pertanyaan</a:t>
            </a:r>
            <a:r>
              <a:rPr lang="en-US" sz="2000" dirty="0" smtClean="0">
                <a:latin typeface="+mn-lt"/>
              </a:rPr>
              <a:t> </a:t>
            </a:r>
            <a:r>
              <a:rPr lang="en-US" sz="2000" dirty="0" err="1" smtClean="0">
                <a:latin typeface="+mn-lt"/>
              </a:rPr>
              <a:t>ini</a:t>
            </a:r>
            <a:r>
              <a:rPr lang="en-US" sz="2000" dirty="0" smtClean="0">
                <a:latin typeface="+mn-lt"/>
              </a:rPr>
              <a:t> </a:t>
            </a:r>
            <a:r>
              <a:rPr lang="en-US" sz="2000" dirty="0" err="1" smtClean="0">
                <a:latin typeface="+mn-lt"/>
              </a:rPr>
              <a:t>membantu</a:t>
            </a:r>
            <a:r>
              <a:rPr lang="en-US" sz="2000" dirty="0" smtClean="0">
                <a:latin typeface="+mn-lt"/>
              </a:rPr>
              <a:t> </a:t>
            </a:r>
            <a:r>
              <a:rPr lang="en-US" sz="2000" dirty="0" err="1" smtClean="0">
                <a:latin typeface="+mn-lt"/>
              </a:rPr>
              <a:t>anda</a:t>
            </a:r>
            <a:r>
              <a:rPr lang="en-US" sz="2000" dirty="0" smtClean="0">
                <a:latin typeface="+mn-lt"/>
              </a:rPr>
              <a:t> </a:t>
            </a:r>
            <a:r>
              <a:rPr lang="en-US" sz="2000" dirty="0" err="1" smtClean="0">
                <a:latin typeface="+mn-lt"/>
              </a:rPr>
              <a:t>untuk</a:t>
            </a:r>
            <a:r>
              <a:rPr lang="en-US" sz="2000" dirty="0" smtClean="0">
                <a:latin typeface="+mn-lt"/>
              </a:rPr>
              <a:t> </a:t>
            </a:r>
            <a:r>
              <a:rPr lang="en-US" sz="2000" dirty="0" err="1" smtClean="0">
                <a:latin typeface="+mn-lt"/>
              </a:rPr>
              <a:t>menjual</a:t>
            </a:r>
            <a:r>
              <a:rPr lang="en-US" sz="2000" dirty="0" smtClean="0">
                <a:latin typeface="+mn-lt"/>
              </a:rPr>
              <a:t>, </a:t>
            </a:r>
            <a:r>
              <a:rPr lang="en-US" sz="2000" dirty="0" err="1" smtClean="0">
                <a:latin typeface="+mn-lt"/>
              </a:rPr>
              <a:t>karena</a:t>
            </a:r>
            <a:r>
              <a:rPr lang="en-US" sz="2000" dirty="0" smtClean="0">
                <a:latin typeface="+mn-lt"/>
              </a:rPr>
              <a:t> </a:t>
            </a:r>
            <a:r>
              <a:rPr lang="en-US" sz="2000" dirty="0" err="1" smtClean="0">
                <a:latin typeface="+mn-lt"/>
              </a:rPr>
              <a:t>seseorang</a:t>
            </a:r>
            <a:r>
              <a:rPr lang="en-US" sz="2000" dirty="0" smtClean="0">
                <a:latin typeface="+mn-lt"/>
              </a:rPr>
              <a:t> </a:t>
            </a:r>
            <a:r>
              <a:rPr lang="en-US" sz="2000" dirty="0" err="1" smtClean="0">
                <a:latin typeface="+mn-lt"/>
              </a:rPr>
              <a:t>membeli</a:t>
            </a:r>
            <a:r>
              <a:rPr lang="en-US" sz="2000" dirty="0" smtClean="0">
                <a:latin typeface="+mn-lt"/>
              </a:rPr>
              <a:t> </a:t>
            </a:r>
            <a:r>
              <a:rPr lang="en-US" sz="2000" dirty="0" err="1" smtClean="0">
                <a:latin typeface="+mn-lt"/>
              </a:rPr>
              <a:t>hanya</a:t>
            </a:r>
            <a:r>
              <a:rPr lang="en-US" sz="2000" dirty="0" smtClean="0">
                <a:latin typeface="+mn-lt"/>
              </a:rPr>
              <a:t> </a:t>
            </a:r>
            <a:r>
              <a:rPr lang="en-US" sz="2000" dirty="0" err="1" smtClean="0">
                <a:latin typeface="+mn-lt"/>
              </a:rPr>
              <a:t>jika</a:t>
            </a:r>
            <a:r>
              <a:rPr lang="en-US" sz="2000" dirty="0" smtClean="0">
                <a:latin typeface="+mn-lt"/>
              </a:rPr>
              <a:t> </a:t>
            </a:r>
            <a:r>
              <a:rPr lang="en-US" sz="2000" dirty="0" err="1" smtClean="0">
                <a:latin typeface="+mn-lt"/>
              </a:rPr>
              <a:t>mereka</a:t>
            </a:r>
            <a:r>
              <a:rPr lang="en-US" sz="2000" dirty="0" smtClean="0">
                <a:latin typeface="+mn-lt"/>
              </a:rPr>
              <a:t> </a:t>
            </a:r>
            <a:r>
              <a:rPr lang="en-US" sz="2000" dirty="0" err="1" smtClean="0">
                <a:latin typeface="+mn-lt"/>
              </a:rPr>
              <a:t>memiliki</a:t>
            </a:r>
            <a:r>
              <a:rPr lang="en-US" sz="2000" dirty="0" smtClean="0">
                <a:latin typeface="+mn-lt"/>
              </a:rPr>
              <a:t> </a:t>
            </a:r>
            <a:r>
              <a:rPr lang="en-US" sz="2000" dirty="0" err="1" smtClean="0">
                <a:latin typeface="+mn-lt"/>
              </a:rPr>
              <a:t>kebutuhan</a:t>
            </a:r>
            <a:r>
              <a:rPr lang="en-US" sz="2000" dirty="0" smtClean="0">
                <a:latin typeface="+mn-lt"/>
              </a:rPr>
              <a:t>, </a:t>
            </a:r>
            <a:r>
              <a:rPr lang="en-US" sz="2000" dirty="0" err="1" smtClean="0">
                <a:latin typeface="+mn-lt"/>
              </a:rPr>
              <a:t>dan</a:t>
            </a:r>
            <a:r>
              <a:rPr lang="en-US" sz="2000" dirty="0" smtClean="0">
                <a:latin typeface="+mn-lt"/>
              </a:rPr>
              <a:t> </a:t>
            </a:r>
            <a:r>
              <a:rPr lang="en-US" sz="2000" dirty="0" err="1" smtClean="0">
                <a:latin typeface="+mn-lt"/>
              </a:rPr>
              <a:t>kebutuhan</a:t>
            </a:r>
            <a:r>
              <a:rPr lang="en-US" sz="2000" dirty="0" smtClean="0">
                <a:latin typeface="+mn-lt"/>
              </a:rPr>
              <a:t> </a:t>
            </a:r>
            <a:r>
              <a:rPr lang="en-US" sz="2000" dirty="0" err="1" smtClean="0">
                <a:latin typeface="+mn-lt"/>
              </a:rPr>
              <a:t>hamp</a:t>
            </a:r>
            <a:r>
              <a:rPr lang="id-ID" sz="2000" dirty="0" smtClean="0">
                <a:latin typeface="+mn-lt"/>
              </a:rPr>
              <a:t>i</a:t>
            </a:r>
            <a:r>
              <a:rPr lang="en-US" sz="2000" dirty="0" smtClean="0">
                <a:latin typeface="+mn-lt"/>
              </a:rPr>
              <a:t>r </a:t>
            </a:r>
            <a:r>
              <a:rPr lang="en-US" sz="2000" dirty="0" err="1" smtClean="0">
                <a:latin typeface="+mn-lt"/>
              </a:rPr>
              <a:t>selalu</a:t>
            </a:r>
            <a:r>
              <a:rPr lang="en-US" sz="2000" dirty="0" smtClean="0">
                <a:latin typeface="+mn-lt"/>
              </a:rPr>
              <a:t> </a:t>
            </a:r>
            <a:r>
              <a:rPr lang="en-US" sz="2000" dirty="0" err="1" smtClean="0">
                <a:latin typeface="+mn-lt"/>
              </a:rPr>
              <a:t>diawali</a:t>
            </a:r>
            <a:r>
              <a:rPr lang="en-US" sz="2000" dirty="0" smtClean="0">
                <a:latin typeface="+mn-lt"/>
              </a:rPr>
              <a:t> </a:t>
            </a:r>
            <a:r>
              <a:rPr lang="en-US" sz="2000" dirty="0" err="1" smtClean="0">
                <a:latin typeface="+mn-lt"/>
              </a:rPr>
              <a:t>dengan</a:t>
            </a:r>
            <a:r>
              <a:rPr lang="en-US" sz="2000" dirty="0" smtClean="0">
                <a:latin typeface="+mn-lt"/>
              </a:rPr>
              <a:t> </a:t>
            </a:r>
            <a:r>
              <a:rPr lang="en-US" sz="2000" dirty="0" err="1" smtClean="0">
                <a:latin typeface="+mn-lt"/>
              </a:rPr>
              <a:t>ketidakpuasan</a:t>
            </a:r>
            <a:r>
              <a:rPr lang="id-ID" sz="2000" dirty="0" smtClean="0">
                <a:latin typeface="+mn-lt"/>
              </a:rPr>
              <a:t> </a:t>
            </a:r>
            <a:r>
              <a:rPr lang="en-US" sz="2000" dirty="0" err="1" smtClean="0">
                <a:latin typeface="+mn-lt"/>
              </a:rPr>
              <a:t>atas</a:t>
            </a:r>
            <a:r>
              <a:rPr lang="en-US" sz="2000" dirty="0" smtClean="0">
                <a:latin typeface="+mn-lt"/>
              </a:rPr>
              <a:t> </a:t>
            </a:r>
            <a:r>
              <a:rPr lang="en-US" sz="2000" dirty="0" err="1" smtClean="0">
                <a:latin typeface="+mn-lt"/>
              </a:rPr>
              <a:t>kondisi</a:t>
            </a:r>
            <a:r>
              <a:rPr lang="en-US" sz="2000" dirty="0" smtClean="0">
                <a:latin typeface="+mn-lt"/>
              </a:rPr>
              <a:t> </a:t>
            </a:r>
            <a:r>
              <a:rPr lang="en-US" sz="2000" dirty="0" err="1" smtClean="0">
                <a:latin typeface="+mn-lt"/>
              </a:rPr>
              <a:t>aktual</a:t>
            </a:r>
            <a:r>
              <a:rPr lang="en-US" sz="2000" dirty="0" smtClean="0">
                <a:latin typeface="+mn-lt"/>
              </a:rPr>
              <a:t> yang </a:t>
            </a:r>
            <a:r>
              <a:rPr lang="en-US" sz="2000" dirty="0" err="1" smtClean="0">
                <a:latin typeface="+mn-lt"/>
              </a:rPr>
              <a:t>ada</a:t>
            </a:r>
            <a:r>
              <a:rPr lang="en-US" sz="2000" dirty="0" smtClean="0">
                <a:latin typeface="+mn-lt"/>
              </a:rPr>
              <a:t>. </a:t>
            </a:r>
            <a:r>
              <a:rPr lang="en-US" sz="2000" dirty="0" err="1" smtClean="0">
                <a:latin typeface="+mn-lt"/>
              </a:rPr>
              <a:t>Semakin</a:t>
            </a:r>
            <a:r>
              <a:rPr lang="en-US" sz="2000" dirty="0" smtClean="0">
                <a:latin typeface="+mn-lt"/>
              </a:rPr>
              <a:t> </a:t>
            </a:r>
            <a:r>
              <a:rPr lang="en-US" sz="2000" dirty="0" err="1" smtClean="0">
                <a:latin typeface="+mn-lt"/>
              </a:rPr>
              <a:t>jelas</a:t>
            </a:r>
            <a:r>
              <a:rPr lang="en-US" sz="2000" dirty="0" smtClean="0">
                <a:latin typeface="+mn-lt"/>
              </a:rPr>
              <a:t> </a:t>
            </a:r>
            <a:r>
              <a:rPr lang="en-US" sz="2000" dirty="0" err="1" smtClean="0">
                <a:latin typeface="+mn-lt"/>
              </a:rPr>
              <a:t>dan</a:t>
            </a:r>
            <a:r>
              <a:rPr lang="en-US" sz="2000" dirty="0" smtClean="0">
                <a:latin typeface="+mn-lt"/>
              </a:rPr>
              <a:t> </a:t>
            </a:r>
            <a:r>
              <a:rPr lang="en-US" sz="2000" dirty="0" err="1" smtClean="0">
                <a:latin typeface="+mn-lt"/>
              </a:rPr>
              <a:t>eksplisit</a:t>
            </a:r>
            <a:r>
              <a:rPr lang="en-US" sz="2000" dirty="0" smtClean="0">
                <a:latin typeface="+mn-lt"/>
              </a:rPr>
              <a:t> </a:t>
            </a:r>
            <a:r>
              <a:rPr lang="en-US" sz="2000" dirty="0" err="1" smtClean="0">
                <a:latin typeface="+mn-lt"/>
              </a:rPr>
              <a:t>suatu</a:t>
            </a:r>
            <a:r>
              <a:rPr lang="en-US" sz="2000" dirty="0" smtClean="0">
                <a:latin typeface="+mn-lt"/>
              </a:rPr>
              <a:t> </a:t>
            </a:r>
            <a:r>
              <a:rPr lang="en-US" sz="2000" dirty="0" err="1" smtClean="0">
                <a:latin typeface="+mn-lt"/>
              </a:rPr>
              <a:t>kebutuhan</a:t>
            </a:r>
            <a:r>
              <a:rPr lang="en-US" sz="2000" dirty="0" smtClean="0">
                <a:latin typeface="+mn-lt"/>
              </a:rPr>
              <a:t>, </a:t>
            </a:r>
            <a:r>
              <a:rPr lang="en-US" sz="2000" dirty="0" err="1" smtClean="0">
                <a:latin typeface="+mn-lt"/>
              </a:rPr>
              <a:t>semakin</a:t>
            </a:r>
            <a:r>
              <a:rPr lang="en-US" sz="2000" dirty="0" smtClean="0">
                <a:latin typeface="+mn-lt"/>
              </a:rPr>
              <a:t> </a:t>
            </a:r>
            <a:r>
              <a:rPr lang="en-US" sz="2000" dirty="0" err="1" smtClean="0">
                <a:latin typeface="+mn-lt"/>
              </a:rPr>
              <a:t>besar</a:t>
            </a:r>
            <a:r>
              <a:rPr lang="en-US" sz="2000" dirty="0" smtClean="0">
                <a:latin typeface="+mn-lt"/>
              </a:rPr>
              <a:t> </a:t>
            </a:r>
            <a:r>
              <a:rPr lang="en-US" sz="2000" dirty="0" err="1" smtClean="0">
                <a:latin typeface="+mn-lt"/>
              </a:rPr>
              <a:t>kemungkinan</a:t>
            </a:r>
            <a:r>
              <a:rPr lang="en-US" sz="2000" dirty="0" smtClean="0">
                <a:latin typeface="+mn-lt"/>
              </a:rPr>
              <a:t> </a:t>
            </a:r>
            <a:r>
              <a:rPr lang="en-US" sz="2000" dirty="0" err="1" smtClean="0">
                <a:latin typeface="+mn-lt"/>
              </a:rPr>
              <a:t>prospek</a:t>
            </a:r>
            <a:r>
              <a:rPr lang="en-US" sz="2000" dirty="0" smtClean="0">
                <a:latin typeface="+mn-lt"/>
              </a:rPr>
              <a:t> </a:t>
            </a:r>
            <a:r>
              <a:rPr lang="en-US" sz="2000" dirty="0" err="1" smtClean="0">
                <a:latin typeface="+mn-lt"/>
              </a:rPr>
              <a:t>untuk</a:t>
            </a:r>
            <a:r>
              <a:rPr lang="en-US" sz="2000" dirty="0" smtClean="0">
                <a:latin typeface="+mn-lt"/>
              </a:rPr>
              <a:t> </a:t>
            </a:r>
            <a:r>
              <a:rPr lang="en-US" sz="2000" dirty="0" err="1" smtClean="0">
                <a:latin typeface="+mn-lt"/>
              </a:rPr>
              <a:t>membeli</a:t>
            </a:r>
            <a:r>
              <a:rPr lang="en-US" sz="2000" dirty="0" smtClean="0">
                <a:latin typeface="+mn-lt"/>
              </a:rPr>
              <a:t>.</a:t>
            </a:r>
          </a:p>
          <a:p>
            <a:pPr algn="just"/>
            <a:endParaRPr lang="en-US" sz="2000" dirty="0" smtClean="0">
              <a:latin typeface="+mn-lt"/>
            </a:endParaRPr>
          </a:p>
          <a:p>
            <a:pPr algn="just"/>
            <a:r>
              <a:rPr lang="en-US" sz="2000" b="1" u="sng" dirty="0" err="1" smtClean="0">
                <a:solidFill>
                  <a:srgbClr val="FF0000"/>
                </a:solidFill>
                <a:latin typeface="+mn-lt"/>
              </a:rPr>
              <a:t>Contoh</a:t>
            </a:r>
            <a:r>
              <a:rPr lang="en-US" sz="2000" b="1" u="sng" dirty="0" smtClean="0">
                <a:solidFill>
                  <a:srgbClr val="FF0000"/>
                </a:solidFill>
                <a:latin typeface="+mn-lt"/>
              </a:rPr>
              <a:t> :</a:t>
            </a:r>
            <a:endParaRPr lang="en-US" sz="2000" b="1" dirty="0" smtClean="0">
              <a:solidFill>
                <a:srgbClr val="FF0000"/>
              </a:solidFill>
              <a:latin typeface="+mn-lt"/>
            </a:endParaRPr>
          </a:p>
          <a:p>
            <a:pPr marL="457200" lvl="0" indent="-457200" algn="just">
              <a:buFont typeface="+mj-lt"/>
              <a:buAutoNum type="arabicPeriod"/>
            </a:pPr>
            <a:r>
              <a:rPr lang="en-US" sz="2000" dirty="0" err="1" smtClean="0">
                <a:latin typeface="+mn-lt"/>
              </a:rPr>
              <a:t>Apa</a:t>
            </a:r>
            <a:r>
              <a:rPr lang="en-US" sz="2000" dirty="0" smtClean="0">
                <a:latin typeface="+mn-lt"/>
              </a:rPr>
              <a:t> </a:t>
            </a:r>
            <a:r>
              <a:rPr lang="en-US" sz="2000" dirty="0" err="1" smtClean="0">
                <a:latin typeface="+mn-lt"/>
              </a:rPr>
              <a:t>masalah</a:t>
            </a:r>
            <a:r>
              <a:rPr lang="en-US" sz="2000" dirty="0" smtClean="0">
                <a:latin typeface="+mn-lt"/>
              </a:rPr>
              <a:t> yang </a:t>
            </a:r>
            <a:r>
              <a:rPr lang="en-US" sz="2000" dirty="0" err="1" smtClean="0">
                <a:latin typeface="+mn-lt"/>
              </a:rPr>
              <a:t>timbul</a:t>
            </a:r>
            <a:r>
              <a:rPr lang="en-US" sz="2000" dirty="0" smtClean="0">
                <a:latin typeface="+mn-lt"/>
              </a:rPr>
              <a:t> </a:t>
            </a:r>
            <a:r>
              <a:rPr lang="en-US" sz="2000" dirty="0" err="1" smtClean="0">
                <a:latin typeface="+mn-lt"/>
              </a:rPr>
              <a:t>bila</a:t>
            </a:r>
            <a:r>
              <a:rPr lang="en-US" sz="2000" dirty="0" smtClean="0">
                <a:latin typeface="+mn-lt"/>
              </a:rPr>
              <a:t> </a:t>
            </a:r>
            <a:r>
              <a:rPr lang="en-US" sz="2000" dirty="0" err="1" smtClean="0">
                <a:latin typeface="+mn-lt"/>
              </a:rPr>
              <a:t>harus</a:t>
            </a:r>
            <a:r>
              <a:rPr lang="en-US" sz="2000" dirty="0" smtClean="0">
                <a:latin typeface="+mn-lt"/>
              </a:rPr>
              <a:t> </a:t>
            </a:r>
            <a:r>
              <a:rPr lang="en-US" sz="2000" dirty="0" err="1" smtClean="0">
                <a:latin typeface="+mn-lt"/>
              </a:rPr>
              <a:t>berlangganan</a:t>
            </a:r>
            <a:r>
              <a:rPr lang="en-US" sz="2000" dirty="0" smtClean="0">
                <a:latin typeface="+mn-lt"/>
              </a:rPr>
              <a:t> internet </a:t>
            </a:r>
            <a:r>
              <a:rPr lang="en-US" sz="2000" dirty="0" err="1" smtClean="0">
                <a:latin typeface="+mn-lt"/>
              </a:rPr>
              <a:t>dan</a:t>
            </a:r>
            <a:r>
              <a:rPr lang="en-US" sz="2000" dirty="0" smtClean="0">
                <a:latin typeface="+mn-lt"/>
              </a:rPr>
              <a:t> </a:t>
            </a:r>
            <a:r>
              <a:rPr lang="en-US" sz="2000" dirty="0" err="1" smtClean="0">
                <a:latin typeface="+mn-lt"/>
              </a:rPr>
              <a:t>televisi</a:t>
            </a:r>
            <a:r>
              <a:rPr lang="en-US" sz="2000" dirty="0" smtClean="0">
                <a:latin typeface="+mn-lt"/>
              </a:rPr>
              <a:t> </a:t>
            </a:r>
            <a:r>
              <a:rPr lang="en-US" sz="2000" dirty="0" err="1" smtClean="0">
                <a:latin typeface="+mn-lt"/>
              </a:rPr>
              <a:t>dari</a:t>
            </a:r>
            <a:r>
              <a:rPr lang="en-US" sz="2000" dirty="0" smtClean="0">
                <a:latin typeface="+mn-lt"/>
              </a:rPr>
              <a:t> provider yang </a:t>
            </a:r>
            <a:r>
              <a:rPr lang="en-US" sz="2000" dirty="0" err="1" smtClean="0">
                <a:latin typeface="+mn-lt"/>
              </a:rPr>
              <a:t>berbeda</a:t>
            </a:r>
            <a:r>
              <a:rPr lang="en-US" sz="2000" dirty="0" smtClean="0">
                <a:latin typeface="+mn-lt"/>
              </a:rPr>
              <a:t>?</a:t>
            </a:r>
          </a:p>
          <a:p>
            <a:pPr marL="457200" indent="-457200" algn="just">
              <a:buFont typeface="+mj-lt"/>
              <a:buAutoNum type="arabicPeriod"/>
            </a:pPr>
            <a:r>
              <a:rPr lang="en-US" sz="2000" dirty="0" err="1" smtClean="0"/>
              <a:t>Apakah</a:t>
            </a:r>
            <a:r>
              <a:rPr lang="en-US" sz="2000" dirty="0" smtClean="0"/>
              <a:t> </a:t>
            </a:r>
            <a:r>
              <a:rPr lang="en-US" sz="2000" dirty="0" err="1" smtClean="0"/>
              <a:t>dalam</a:t>
            </a:r>
            <a:r>
              <a:rPr lang="en-US" sz="2000" dirty="0" smtClean="0"/>
              <a:t> </a:t>
            </a:r>
            <a:r>
              <a:rPr lang="en-US" sz="2000" dirty="0" err="1" smtClean="0"/>
              <a:t>keluarga</a:t>
            </a:r>
            <a:r>
              <a:rPr lang="en-US" sz="2000" dirty="0" smtClean="0"/>
              <a:t> </a:t>
            </a:r>
            <a:r>
              <a:rPr lang="en-US" sz="2000" dirty="0" err="1" smtClean="0"/>
              <a:t>Bapak</a:t>
            </a:r>
            <a:r>
              <a:rPr lang="en-US" sz="2000" dirty="0" smtClean="0"/>
              <a:t>/</a:t>
            </a:r>
            <a:r>
              <a:rPr lang="en-US" sz="2000" dirty="0" err="1" smtClean="0"/>
              <a:t>Ibu</a:t>
            </a:r>
            <a:r>
              <a:rPr lang="en-US" sz="2000" dirty="0" smtClean="0"/>
              <a:t> </a:t>
            </a:r>
            <a:r>
              <a:rPr lang="en-US" sz="2000" dirty="0" err="1" smtClean="0"/>
              <a:t>timbul</a:t>
            </a:r>
            <a:r>
              <a:rPr lang="en-US" sz="2000" dirty="0" smtClean="0"/>
              <a:t> </a:t>
            </a:r>
            <a:r>
              <a:rPr lang="en-US" sz="2000" dirty="0" err="1" smtClean="0"/>
              <a:t>konflik</a:t>
            </a:r>
            <a:r>
              <a:rPr lang="en-US" sz="2000" dirty="0" smtClean="0"/>
              <a:t> </a:t>
            </a:r>
            <a:r>
              <a:rPr lang="en-US" sz="2000" dirty="0" err="1" smtClean="0"/>
              <a:t>bila</a:t>
            </a:r>
            <a:r>
              <a:rPr lang="en-US" sz="2000" dirty="0" smtClean="0"/>
              <a:t> </a:t>
            </a:r>
            <a:r>
              <a:rPr lang="en-US" sz="2000" dirty="0" err="1" smtClean="0"/>
              <a:t>minat</a:t>
            </a:r>
            <a:r>
              <a:rPr lang="en-US" sz="2000" dirty="0" smtClean="0"/>
              <a:t> </a:t>
            </a:r>
            <a:r>
              <a:rPr lang="en-US" sz="2000" dirty="0" err="1" smtClean="0"/>
              <a:t>terhadap</a:t>
            </a:r>
            <a:r>
              <a:rPr lang="en-US" sz="2000" dirty="0" smtClean="0"/>
              <a:t> </a:t>
            </a:r>
            <a:r>
              <a:rPr lang="en-US" sz="2000" dirty="0" err="1" smtClean="0"/>
              <a:t>satu</a:t>
            </a:r>
            <a:r>
              <a:rPr lang="en-US" sz="2000" dirty="0" smtClean="0"/>
              <a:t> </a:t>
            </a:r>
            <a:r>
              <a:rPr lang="en-US" sz="2000" dirty="0" err="1" smtClean="0"/>
              <a:t>tayangan</a:t>
            </a:r>
            <a:r>
              <a:rPr lang="en-US" sz="2000" dirty="0" smtClean="0"/>
              <a:t> </a:t>
            </a:r>
            <a:r>
              <a:rPr lang="en-US" sz="2000" dirty="0" err="1" smtClean="0"/>
              <a:t>televisi</a:t>
            </a:r>
            <a:r>
              <a:rPr lang="en-US" sz="2000" dirty="0" smtClean="0"/>
              <a:t> </a:t>
            </a:r>
            <a:r>
              <a:rPr lang="en-US" sz="2000" dirty="0" err="1" smtClean="0"/>
              <a:t>berbeda</a:t>
            </a:r>
            <a:r>
              <a:rPr lang="en-US" sz="2000" dirty="0" smtClean="0"/>
              <a:t>?</a:t>
            </a:r>
          </a:p>
        </p:txBody>
      </p:sp>
      <p:sp>
        <p:nvSpPr>
          <p:cNvPr id="5" name="Rectangle 4"/>
          <p:cNvSpPr/>
          <p:nvPr/>
        </p:nvSpPr>
        <p:spPr>
          <a:xfrm>
            <a:off x="0" y="980728"/>
            <a:ext cx="4067944"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The Four Golden Question</a:t>
            </a:r>
            <a:r>
              <a:rPr lang="id-ID" b="1" dirty="0">
                <a:solidFill>
                  <a:schemeClr val="bg1"/>
                </a:solidFill>
              </a:rPr>
              <a:t> (SPIN)</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a:blip r:embed="rId2" cstate="print"/>
          <a:srcRect/>
          <a:stretch>
            <a:fillRect/>
          </a:stretch>
        </p:blipFill>
        <p:spPr bwMode="auto">
          <a:xfrm>
            <a:off x="5903913" y="476672"/>
            <a:ext cx="2838450" cy="1609725"/>
          </a:xfrm>
          <a:prstGeom prst="rect">
            <a:avLst/>
          </a:prstGeom>
          <a:noFill/>
          <a:ln w="9525">
            <a:noFill/>
            <a:miter lim="800000"/>
            <a:headEnd/>
            <a:tailEnd/>
          </a:ln>
        </p:spPr>
      </p:pic>
      <p:sp>
        <p:nvSpPr>
          <p:cNvPr id="6" name="Rectangle 1"/>
          <p:cNvSpPr>
            <a:spLocks noChangeArrowheads="1"/>
          </p:cNvSpPr>
          <p:nvPr/>
        </p:nvSpPr>
        <p:spPr bwMode="auto">
          <a:xfrm>
            <a:off x="309154" y="1579132"/>
            <a:ext cx="82296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en-US" sz="2000" b="1" dirty="0" err="1" smtClean="0">
                <a:solidFill>
                  <a:srgbClr val="FF0000"/>
                </a:solidFill>
                <a:latin typeface="+mn-lt"/>
              </a:rPr>
              <a:t>Pertanyaan</a:t>
            </a:r>
            <a:r>
              <a:rPr lang="en-US" sz="2000" b="1" dirty="0" smtClean="0">
                <a:solidFill>
                  <a:srgbClr val="FF0000"/>
                </a:solidFill>
                <a:latin typeface="+mn-lt"/>
              </a:rPr>
              <a:t> </a:t>
            </a:r>
            <a:r>
              <a:rPr lang="id-ID" sz="2000" b="1" dirty="0" smtClean="0">
                <a:solidFill>
                  <a:srgbClr val="FF0000"/>
                </a:solidFill>
                <a:latin typeface="+mn-lt"/>
              </a:rPr>
              <a:t>Implication</a:t>
            </a:r>
            <a:endParaRPr lang="en-US" sz="2000" b="1" dirty="0" smtClean="0">
              <a:solidFill>
                <a:srgbClr val="FF0000"/>
              </a:solidFill>
              <a:latin typeface="+mn-lt"/>
            </a:endParaRPr>
          </a:p>
          <a:p>
            <a:pPr lvl="0" algn="just"/>
            <a:endParaRPr lang="en-US" sz="900" b="1" dirty="0" smtClean="0">
              <a:solidFill>
                <a:srgbClr val="FF0000"/>
              </a:solidFill>
              <a:latin typeface="+mn-lt"/>
            </a:endParaRPr>
          </a:p>
          <a:p>
            <a:pPr algn="just"/>
            <a:r>
              <a:rPr lang="en-US" sz="2000" dirty="0" err="1" smtClean="0">
                <a:latin typeface="+mn-lt"/>
              </a:rPr>
              <a:t>Pertanyaan</a:t>
            </a:r>
            <a:r>
              <a:rPr lang="en-US" sz="2000" dirty="0" smtClean="0">
                <a:latin typeface="+mn-lt"/>
              </a:rPr>
              <a:t> </a:t>
            </a:r>
            <a:r>
              <a:rPr lang="id-ID" sz="2000" dirty="0" smtClean="0">
                <a:latin typeface="+mn-lt"/>
              </a:rPr>
              <a:t>Implication</a:t>
            </a:r>
            <a:r>
              <a:rPr lang="en-US" sz="2000" dirty="0" smtClean="0">
                <a:latin typeface="+mn-lt"/>
              </a:rPr>
              <a:t> </a:t>
            </a:r>
            <a:r>
              <a:rPr lang="id-ID" sz="2000" dirty="0" smtClean="0">
                <a:latin typeface="+mn-lt"/>
              </a:rPr>
              <a:t>digunakan untuk m</a:t>
            </a:r>
            <a:r>
              <a:rPr lang="en-US" sz="2000" dirty="0" err="1" smtClean="0">
                <a:latin typeface="+mn-lt"/>
              </a:rPr>
              <a:t>enanyakan</a:t>
            </a:r>
            <a:r>
              <a:rPr lang="en-US" sz="2000" dirty="0" smtClean="0">
                <a:latin typeface="+mn-lt"/>
              </a:rPr>
              <a:t> </a:t>
            </a:r>
            <a:r>
              <a:rPr lang="en-US" sz="2000" dirty="0" err="1">
                <a:latin typeface="+mn-lt"/>
              </a:rPr>
              <a:t>konsekuensi</a:t>
            </a:r>
            <a:r>
              <a:rPr lang="en-US" sz="2000" dirty="0">
                <a:latin typeface="+mn-lt"/>
              </a:rPr>
              <a:t> </a:t>
            </a:r>
            <a:r>
              <a:rPr lang="en-US" sz="2000" dirty="0" err="1">
                <a:latin typeface="+mn-lt"/>
              </a:rPr>
              <a:t>ataupun</a:t>
            </a:r>
            <a:r>
              <a:rPr lang="en-US" sz="2000" dirty="0">
                <a:latin typeface="+mn-lt"/>
              </a:rPr>
              <a:t> </a:t>
            </a:r>
            <a:r>
              <a:rPr lang="en-US" sz="2000" dirty="0" err="1">
                <a:latin typeface="+mn-lt"/>
              </a:rPr>
              <a:t>dampak</a:t>
            </a:r>
            <a:r>
              <a:rPr lang="en-US" sz="2000" dirty="0">
                <a:latin typeface="+mn-lt"/>
              </a:rPr>
              <a:t> </a:t>
            </a:r>
            <a:r>
              <a:rPr lang="en-US" sz="2000" dirty="0" err="1">
                <a:latin typeface="+mn-lt"/>
              </a:rPr>
              <a:t>dari</a:t>
            </a:r>
            <a:r>
              <a:rPr lang="en-US" sz="2000" dirty="0">
                <a:latin typeface="+mn-lt"/>
              </a:rPr>
              <a:t> </a:t>
            </a:r>
            <a:r>
              <a:rPr lang="en-US" sz="2000" dirty="0" err="1">
                <a:latin typeface="+mn-lt"/>
              </a:rPr>
              <a:t>masalah</a:t>
            </a:r>
            <a:r>
              <a:rPr lang="en-US" sz="2000" dirty="0">
                <a:latin typeface="+mn-lt"/>
              </a:rPr>
              <a:t>, </a:t>
            </a:r>
            <a:r>
              <a:rPr lang="en-US" sz="2000" dirty="0" err="1">
                <a:latin typeface="+mn-lt"/>
              </a:rPr>
              <a:t>kesulitan</a:t>
            </a:r>
            <a:r>
              <a:rPr lang="en-US" sz="2000" dirty="0">
                <a:latin typeface="+mn-lt"/>
              </a:rPr>
              <a:t> </a:t>
            </a:r>
            <a:r>
              <a:rPr lang="en-US" sz="2000" dirty="0" err="1">
                <a:latin typeface="+mn-lt"/>
              </a:rPr>
              <a:t>maupun</a:t>
            </a:r>
            <a:r>
              <a:rPr lang="en-US" sz="2000" dirty="0">
                <a:latin typeface="+mn-lt"/>
              </a:rPr>
              <a:t> </a:t>
            </a:r>
            <a:r>
              <a:rPr lang="en-US" sz="2000" dirty="0" err="1">
                <a:latin typeface="+mn-lt"/>
              </a:rPr>
              <a:t>ketidakpuasan</a:t>
            </a:r>
            <a:r>
              <a:rPr lang="en-US" sz="2000" dirty="0">
                <a:latin typeface="+mn-lt"/>
              </a:rPr>
              <a:t> yang </a:t>
            </a:r>
            <a:r>
              <a:rPr lang="en-US" sz="2000" dirty="0" err="1">
                <a:latin typeface="+mn-lt"/>
              </a:rPr>
              <a:t>dialami</a:t>
            </a:r>
            <a:r>
              <a:rPr lang="en-US" sz="2000" dirty="0">
                <a:latin typeface="+mn-lt"/>
              </a:rPr>
              <a:t> </a:t>
            </a:r>
            <a:r>
              <a:rPr lang="en-US" sz="2000" dirty="0" err="1" smtClean="0">
                <a:latin typeface="+mn-lt"/>
              </a:rPr>
              <a:t>pembeli</a:t>
            </a:r>
            <a:r>
              <a:rPr lang="id-ID" sz="2000" dirty="0" smtClean="0">
                <a:latin typeface="+mn-lt"/>
              </a:rPr>
              <a:t>. </a:t>
            </a:r>
            <a:r>
              <a:rPr lang="en-US" sz="2000" dirty="0" err="1">
                <a:latin typeface="+mn-lt"/>
              </a:rPr>
              <a:t>Pertanyaan</a:t>
            </a:r>
            <a:r>
              <a:rPr lang="en-US" sz="2000" dirty="0">
                <a:latin typeface="+mn-lt"/>
              </a:rPr>
              <a:t> </a:t>
            </a:r>
            <a:r>
              <a:rPr lang="id-ID" sz="2000" dirty="0" smtClean="0">
                <a:latin typeface="+mn-lt"/>
              </a:rPr>
              <a:t>implication adalah </a:t>
            </a:r>
            <a:r>
              <a:rPr lang="en-US" sz="2000" dirty="0" smtClean="0">
                <a:latin typeface="+mn-lt"/>
              </a:rPr>
              <a:t>yang </a:t>
            </a:r>
            <a:r>
              <a:rPr lang="en-US" sz="2000" dirty="0">
                <a:latin typeface="+mn-lt"/>
              </a:rPr>
              <a:t>paling </a:t>
            </a:r>
            <a:r>
              <a:rPr lang="en-US" sz="2000" dirty="0" err="1">
                <a:latin typeface="+mn-lt"/>
              </a:rPr>
              <a:t>penting</a:t>
            </a:r>
            <a:r>
              <a:rPr lang="en-US" sz="2000" dirty="0">
                <a:latin typeface="+mn-lt"/>
              </a:rPr>
              <a:t> </a:t>
            </a:r>
            <a:r>
              <a:rPr lang="en-US" sz="2000" dirty="0" err="1">
                <a:latin typeface="+mn-lt"/>
              </a:rPr>
              <a:t>dalam</a:t>
            </a:r>
            <a:r>
              <a:rPr lang="en-US" sz="2000" dirty="0">
                <a:latin typeface="+mn-lt"/>
              </a:rPr>
              <a:t> SPIN. Para </a:t>
            </a:r>
            <a:r>
              <a:rPr lang="en-US" sz="2000" dirty="0" err="1">
                <a:latin typeface="+mn-lt"/>
              </a:rPr>
              <a:t>tenaga</a:t>
            </a:r>
            <a:r>
              <a:rPr lang="en-US" sz="2000" dirty="0">
                <a:latin typeface="+mn-lt"/>
              </a:rPr>
              <a:t> </a:t>
            </a:r>
            <a:r>
              <a:rPr lang="en-US" sz="2000" dirty="0" err="1">
                <a:latin typeface="+mn-lt"/>
              </a:rPr>
              <a:t>penjual</a:t>
            </a:r>
            <a:r>
              <a:rPr lang="en-US" sz="2000" dirty="0">
                <a:latin typeface="+mn-lt"/>
              </a:rPr>
              <a:t> yang </a:t>
            </a:r>
            <a:r>
              <a:rPr lang="en-US" sz="2000" dirty="0" err="1">
                <a:latin typeface="+mn-lt"/>
              </a:rPr>
              <a:t>berpengalaman</a:t>
            </a:r>
            <a:r>
              <a:rPr lang="en-US" sz="2000" dirty="0">
                <a:latin typeface="+mn-lt"/>
              </a:rPr>
              <a:t> </a:t>
            </a:r>
            <a:r>
              <a:rPr lang="en-US" sz="2000" dirty="0" err="1">
                <a:latin typeface="+mn-lt"/>
              </a:rPr>
              <a:t>akan</a:t>
            </a:r>
            <a:r>
              <a:rPr lang="en-US" sz="2000" dirty="0">
                <a:latin typeface="+mn-lt"/>
              </a:rPr>
              <a:t> </a:t>
            </a:r>
            <a:r>
              <a:rPr lang="en-US" sz="2000" dirty="0" err="1">
                <a:latin typeface="+mn-lt"/>
              </a:rPr>
              <a:t>lebih</a:t>
            </a:r>
            <a:r>
              <a:rPr lang="en-US" sz="2000" dirty="0">
                <a:latin typeface="+mn-lt"/>
              </a:rPr>
              <a:t> </a:t>
            </a:r>
            <a:r>
              <a:rPr lang="en-US" sz="2000" dirty="0" err="1">
                <a:latin typeface="+mn-lt"/>
              </a:rPr>
              <a:t>banyak</a:t>
            </a:r>
            <a:r>
              <a:rPr lang="en-US" sz="2000" dirty="0">
                <a:latin typeface="+mn-lt"/>
              </a:rPr>
              <a:t> </a:t>
            </a:r>
            <a:r>
              <a:rPr lang="en-US" sz="2000" dirty="0" err="1">
                <a:latin typeface="+mn-lt"/>
              </a:rPr>
              <a:t>menanyakan</a:t>
            </a:r>
            <a:r>
              <a:rPr lang="en-US" sz="2000" dirty="0">
                <a:latin typeface="+mn-lt"/>
              </a:rPr>
              <a:t> implication question </a:t>
            </a:r>
            <a:r>
              <a:rPr lang="en-US" sz="2000" dirty="0" err="1">
                <a:latin typeface="+mn-lt"/>
              </a:rPr>
              <a:t>pada</a:t>
            </a:r>
            <a:r>
              <a:rPr lang="en-US" sz="2000" dirty="0">
                <a:latin typeface="+mn-lt"/>
              </a:rPr>
              <a:t> </a:t>
            </a:r>
            <a:r>
              <a:rPr lang="en-US" sz="2000" dirty="0" err="1">
                <a:latin typeface="+mn-lt"/>
              </a:rPr>
              <a:t>pembeli</a:t>
            </a:r>
            <a:r>
              <a:rPr lang="en-US" sz="2000" dirty="0">
                <a:latin typeface="+mn-lt"/>
              </a:rPr>
              <a:t>.</a:t>
            </a:r>
          </a:p>
          <a:p>
            <a:pPr algn="just"/>
            <a:r>
              <a:rPr lang="en-US" sz="2000" dirty="0" err="1">
                <a:latin typeface="+mn-lt"/>
              </a:rPr>
              <a:t>Pertanyaan</a:t>
            </a:r>
            <a:r>
              <a:rPr lang="en-US" sz="2000" dirty="0">
                <a:latin typeface="+mn-lt"/>
              </a:rPr>
              <a:t> </a:t>
            </a:r>
            <a:r>
              <a:rPr lang="en-US" sz="2000" dirty="0" err="1">
                <a:latin typeface="+mn-lt"/>
              </a:rPr>
              <a:t>ini</a:t>
            </a:r>
            <a:r>
              <a:rPr lang="en-US" sz="2000" dirty="0">
                <a:latin typeface="+mn-lt"/>
              </a:rPr>
              <a:t> </a:t>
            </a:r>
            <a:r>
              <a:rPr lang="en-US" sz="2000" dirty="0" err="1">
                <a:latin typeface="+mn-lt"/>
              </a:rPr>
              <a:t>adalah</a:t>
            </a:r>
            <a:r>
              <a:rPr lang="en-US" sz="2000" dirty="0">
                <a:latin typeface="+mn-lt"/>
              </a:rPr>
              <a:t> </a:t>
            </a:r>
            <a:r>
              <a:rPr lang="en-US" sz="2000" dirty="0" err="1">
                <a:latin typeface="+mn-lt"/>
              </a:rPr>
              <a:t>bagian</a:t>
            </a:r>
            <a:r>
              <a:rPr lang="en-US" sz="2000" dirty="0">
                <a:latin typeface="+mn-lt"/>
              </a:rPr>
              <a:t> yang </a:t>
            </a:r>
            <a:r>
              <a:rPr lang="en-US" sz="2000" dirty="0" err="1">
                <a:latin typeface="+mn-lt"/>
              </a:rPr>
              <a:t>tersulit</a:t>
            </a:r>
            <a:r>
              <a:rPr lang="en-US" sz="2000" dirty="0">
                <a:latin typeface="+mn-lt"/>
              </a:rPr>
              <a:t> </a:t>
            </a:r>
            <a:r>
              <a:rPr lang="en-US" sz="2000" dirty="0" err="1">
                <a:latin typeface="+mn-lt"/>
              </a:rPr>
              <a:t>untuk</a:t>
            </a:r>
            <a:r>
              <a:rPr lang="en-US" sz="2000" dirty="0">
                <a:latin typeface="+mn-lt"/>
              </a:rPr>
              <a:t> </a:t>
            </a:r>
            <a:r>
              <a:rPr lang="en-US" sz="2000" dirty="0" err="1">
                <a:latin typeface="+mn-lt"/>
              </a:rPr>
              <a:t>ditanyakan</a:t>
            </a:r>
            <a:r>
              <a:rPr lang="en-US" sz="2000" dirty="0">
                <a:latin typeface="+mn-lt"/>
              </a:rPr>
              <a:t>. </a:t>
            </a:r>
            <a:r>
              <a:rPr lang="en-US" sz="2000" dirty="0" err="1">
                <a:latin typeface="+mn-lt"/>
              </a:rPr>
              <a:t>Susun</a:t>
            </a:r>
            <a:r>
              <a:rPr lang="en-US" sz="2000" dirty="0">
                <a:latin typeface="+mn-lt"/>
              </a:rPr>
              <a:t> </a:t>
            </a:r>
            <a:r>
              <a:rPr lang="en-US" sz="2000" dirty="0" err="1">
                <a:latin typeface="+mn-lt"/>
              </a:rPr>
              <a:t>dan</a:t>
            </a:r>
            <a:r>
              <a:rPr lang="en-US" sz="2000" dirty="0">
                <a:latin typeface="+mn-lt"/>
              </a:rPr>
              <a:t> </a:t>
            </a:r>
            <a:r>
              <a:rPr lang="en-US" sz="2000" dirty="0" err="1">
                <a:latin typeface="+mn-lt"/>
              </a:rPr>
              <a:t>rencanakan</a:t>
            </a:r>
            <a:r>
              <a:rPr lang="en-US" sz="2000" dirty="0">
                <a:latin typeface="+mn-lt"/>
              </a:rPr>
              <a:t> </a:t>
            </a:r>
            <a:r>
              <a:rPr lang="en-US" sz="2000" dirty="0" err="1">
                <a:latin typeface="+mn-lt"/>
              </a:rPr>
              <a:t>terlebih</a:t>
            </a:r>
            <a:r>
              <a:rPr lang="en-US" sz="2000" dirty="0">
                <a:latin typeface="+mn-lt"/>
              </a:rPr>
              <a:t> </a:t>
            </a:r>
            <a:r>
              <a:rPr lang="en-US" sz="2000" dirty="0" err="1">
                <a:latin typeface="+mn-lt"/>
              </a:rPr>
              <a:t>dahulu</a:t>
            </a:r>
            <a:r>
              <a:rPr lang="en-US" sz="2000" dirty="0">
                <a:latin typeface="+mn-lt"/>
              </a:rPr>
              <a:t> </a:t>
            </a:r>
            <a:r>
              <a:rPr lang="en-US" sz="2000" dirty="0" err="1">
                <a:latin typeface="+mn-lt"/>
              </a:rPr>
              <a:t>sebelum</a:t>
            </a:r>
            <a:r>
              <a:rPr lang="en-US" sz="2000" dirty="0">
                <a:latin typeface="+mn-lt"/>
              </a:rPr>
              <a:t> </a:t>
            </a:r>
            <a:r>
              <a:rPr lang="en-US" sz="2000" dirty="0" err="1">
                <a:latin typeface="+mn-lt"/>
              </a:rPr>
              <a:t>bertanya</a:t>
            </a:r>
            <a:r>
              <a:rPr lang="en-US" sz="2000" dirty="0">
                <a:latin typeface="+mn-lt"/>
              </a:rPr>
              <a:t> </a:t>
            </a:r>
            <a:r>
              <a:rPr lang="en-US" sz="2000" dirty="0" err="1">
                <a:latin typeface="+mn-lt"/>
              </a:rPr>
              <a:t>tentang</a:t>
            </a:r>
            <a:r>
              <a:rPr lang="en-US" sz="2000" dirty="0">
                <a:latin typeface="+mn-lt"/>
              </a:rPr>
              <a:t> </a:t>
            </a:r>
            <a:r>
              <a:rPr lang="en-US" sz="2000" dirty="0" err="1">
                <a:latin typeface="+mn-lt"/>
              </a:rPr>
              <a:t>hal</a:t>
            </a:r>
            <a:r>
              <a:rPr lang="en-US" sz="2000" dirty="0">
                <a:latin typeface="+mn-lt"/>
              </a:rPr>
              <a:t> </a:t>
            </a:r>
            <a:r>
              <a:rPr lang="en-US" sz="2000" dirty="0" err="1">
                <a:latin typeface="+mn-lt"/>
              </a:rPr>
              <a:t>ini</a:t>
            </a:r>
            <a:r>
              <a:rPr lang="en-US" sz="2000" dirty="0" smtClean="0">
                <a:latin typeface="+mn-lt"/>
              </a:rPr>
              <a:t>.</a:t>
            </a:r>
          </a:p>
          <a:p>
            <a:pPr algn="just"/>
            <a:endParaRPr lang="en-US" sz="2000" dirty="0">
              <a:latin typeface="+mn-lt"/>
            </a:endParaRPr>
          </a:p>
          <a:p>
            <a:pPr algn="just"/>
            <a:r>
              <a:rPr lang="en-US" sz="2000" b="1" dirty="0" err="1" smtClean="0">
                <a:solidFill>
                  <a:srgbClr val="FF0000"/>
                </a:solidFill>
                <a:latin typeface="+mn-lt"/>
              </a:rPr>
              <a:t>Contoh</a:t>
            </a:r>
            <a:r>
              <a:rPr lang="en-US" sz="2000" b="1" dirty="0" smtClean="0">
                <a:solidFill>
                  <a:srgbClr val="FF0000"/>
                </a:solidFill>
                <a:latin typeface="+mn-lt"/>
              </a:rPr>
              <a:t> </a:t>
            </a:r>
            <a:r>
              <a:rPr lang="en-US" sz="2000" b="1" dirty="0">
                <a:solidFill>
                  <a:srgbClr val="FF0000"/>
                </a:solidFill>
                <a:latin typeface="+mn-lt"/>
              </a:rPr>
              <a:t>:</a:t>
            </a:r>
          </a:p>
          <a:p>
            <a:pPr marL="457200" indent="-457200">
              <a:buFont typeface="+mj-lt"/>
              <a:buAutoNum type="arabicPeriod"/>
            </a:pPr>
            <a:r>
              <a:rPr lang="en-US" sz="2000" dirty="0" err="1">
                <a:latin typeface="+mn-lt"/>
              </a:rPr>
              <a:t>Apa</a:t>
            </a:r>
            <a:r>
              <a:rPr lang="en-US" sz="2000" dirty="0">
                <a:latin typeface="+mn-lt"/>
              </a:rPr>
              <a:t> </a:t>
            </a:r>
            <a:r>
              <a:rPr lang="en-US" sz="2000" dirty="0" err="1">
                <a:latin typeface="+mn-lt"/>
              </a:rPr>
              <a:t>dampak</a:t>
            </a:r>
            <a:r>
              <a:rPr lang="en-US" sz="2000" dirty="0">
                <a:latin typeface="+mn-lt"/>
              </a:rPr>
              <a:t> </a:t>
            </a:r>
            <a:r>
              <a:rPr lang="en-US" sz="2000" dirty="0" err="1" smtClean="0">
                <a:latin typeface="+mn-lt"/>
              </a:rPr>
              <a:t>bila</a:t>
            </a:r>
            <a:r>
              <a:rPr lang="en-US" sz="2000" dirty="0" smtClean="0">
                <a:latin typeface="+mn-lt"/>
              </a:rPr>
              <a:t> provider </a:t>
            </a:r>
            <a:r>
              <a:rPr lang="en-US" sz="2000" dirty="0" err="1" smtClean="0">
                <a:latin typeface="+mn-lt"/>
              </a:rPr>
              <a:t>televisi</a:t>
            </a:r>
            <a:r>
              <a:rPr lang="en-US" sz="2000" dirty="0" smtClean="0">
                <a:latin typeface="+mn-lt"/>
              </a:rPr>
              <a:t> </a:t>
            </a:r>
            <a:r>
              <a:rPr lang="en-US" sz="2000" dirty="0" err="1" smtClean="0">
                <a:latin typeface="+mn-lt"/>
              </a:rPr>
              <a:t>dan</a:t>
            </a:r>
            <a:r>
              <a:rPr lang="en-US" sz="2000" dirty="0" smtClean="0">
                <a:latin typeface="+mn-lt"/>
              </a:rPr>
              <a:t> internet </a:t>
            </a:r>
            <a:r>
              <a:rPr lang="en-US" sz="2000" dirty="0" err="1" smtClean="0">
                <a:latin typeface="+mn-lt"/>
              </a:rPr>
              <a:t>berbeda</a:t>
            </a:r>
            <a:r>
              <a:rPr lang="en-US" sz="2000" dirty="0" smtClean="0">
                <a:latin typeface="+mn-lt"/>
              </a:rPr>
              <a:t> </a:t>
            </a:r>
            <a:r>
              <a:rPr lang="en-US" sz="2000" dirty="0" err="1" smtClean="0">
                <a:latin typeface="+mn-lt"/>
              </a:rPr>
              <a:t>terhadap</a:t>
            </a:r>
            <a:r>
              <a:rPr lang="en-US" sz="2000" dirty="0" smtClean="0">
                <a:latin typeface="+mn-lt"/>
              </a:rPr>
              <a:t> </a:t>
            </a:r>
            <a:r>
              <a:rPr lang="en-US" sz="2000" dirty="0" err="1" smtClean="0">
                <a:latin typeface="+mn-lt"/>
              </a:rPr>
              <a:t>kenyamanan</a:t>
            </a:r>
            <a:r>
              <a:rPr lang="en-US" sz="2000" dirty="0" smtClean="0">
                <a:latin typeface="+mn-lt"/>
              </a:rPr>
              <a:t> </a:t>
            </a:r>
            <a:r>
              <a:rPr lang="en-US" sz="2000" dirty="0" err="1" smtClean="0">
                <a:latin typeface="+mn-lt"/>
              </a:rPr>
              <a:t>dan</a:t>
            </a:r>
            <a:r>
              <a:rPr lang="en-US" sz="2000" dirty="0" smtClean="0">
                <a:latin typeface="+mn-lt"/>
              </a:rPr>
              <a:t> </a:t>
            </a:r>
            <a:r>
              <a:rPr lang="en-US" sz="2000" dirty="0" err="1" smtClean="0">
                <a:latin typeface="+mn-lt"/>
              </a:rPr>
              <a:t>kemudahan</a:t>
            </a:r>
            <a:r>
              <a:rPr lang="en-US" sz="2000" dirty="0" smtClean="0">
                <a:latin typeface="+mn-lt"/>
              </a:rPr>
              <a:t> </a:t>
            </a:r>
            <a:r>
              <a:rPr lang="en-US" sz="2000" dirty="0" err="1" smtClean="0">
                <a:latin typeface="+mn-lt"/>
              </a:rPr>
              <a:t>proses</a:t>
            </a:r>
            <a:r>
              <a:rPr lang="en-US" sz="2000" dirty="0" smtClean="0">
                <a:latin typeface="+mn-lt"/>
              </a:rPr>
              <a:t> </a:t>
            </a:r>
            <a:r>
              <a:rPr lang="en-US" sz="2000" dirty="0" err="1" smtClean="0">
                <a:latin typeface="+mn-lt"/>
              </a:rPr>
              <a:t>pembayaran</a:t>
            </a:r>
            <a:r>
              <a:rPr lang="en-US" sz="2000" dirty="0" smtClean="0">
                <a:latin typeface="+mn-lt"/>
              </a:rPr>
              <a:t>?</a:t>
            </a:r>
          </a:p>
          <a:p>
            <a:pPr marL="457200" indent="-457200">
              <a:buFont typeface="+mj-lt"/>
              <a:buAutoNum type="arabicPeriod"/>
            </a:pPr>
            <a:r>
              <a:rPr lang="en-US" sz="2000" dirty="0" err="1" smtClean="0">
                <a:latin typeface="+mn-lt"/>
              </a:rPr>
              <a:t>Apa</a:t>
            </a:r>
            <a:r>
              <a:rPr lang="en-US" sz="2000" dirty="0" smtClean="0">
                <a:latin typeface="+mn-lt"/>
              </a:rPr>
              <a:t> </a:t>
            </a:r>
            <a:r>
              <a:rPr lang="en-US" sz="2000" dirty="0" err="1" smtClean="0">
                <a:latin typeface="+mn-lt"/>
              </a:rPr>
              <a:t>dampak</a:t>
            </a:r>
            <a:r>
              <a:rPr lang="en-US" sz="2000" dirty="0" smtClean="0">
                <a:latin typeface="+mn-lt"/>
              </a:rPr>
              <a:t> yang </a:t>
            </a:r>
            <a:r>
              <a:rPr lang="en-US" sz="2000" dirty="0" err="1" smtClean="0">
                <a:latin typeface="+mn-lt"/>
              </a:rPr>
              <a:t>ditimbulkan</a:t>
            </a:r>
            <a:r>
              <a:rPr lang="en-US" sz="2000" dirty="0" smtClean="0">
                <a:latin typeface="+mn-lt"/>
              </a:rPr>
              <a:t> </a:t>
            </a:r>
            <a:r>
              <a:rPr lang="en-US" sz="2000" dirty="0" err="1" smtClean="0">
                <a:latin typeface="+mn-lt"/>
              </a:rPr>
              <a:t>dari</a:t>
            </a:r>
            <a:r>
              <a:rPr lang="en-US" sz="2000" dirty="0" smtClean="0">
                <a:latin typeface="+mn-lt"/>
              </a:rPr>
              <a:t> </a:t>
            </a:r>
            <a:r>
              <a:rPr lang="en-US" sz="2000" dirty="0" err="1" smtClean="0">
                <a:latin typeface="+mn-lt"/>
              </a:rPr>
              <a:t>konflik</a:t>
            </a:r>
            <a:r>
              <a:rPr lang="en-US" sz="2000" dirty="0" smtClean="0">
                <a:latin typeface="+mn-lt"/>
              </a:rPr>
              <a:t> </a:t>
            </a:r>
            <a:r>
              <a:rPr lang="en-US" sz="2000" dirty="0" err="1" smtClean="0">
                <a:latin typeface="+mn-lt"/>
              </a:rPr>
              <a:t>karena</a:t>
            </a:r>
            <a:r>
              <a:rPr lang="en-US" sz="2000" dirty="0" smtClean="0">
                <a:latin typeface="+mn-lt"/>
              </a:rPr>
              <a:t> </a:t>
            </a:r>
            <a:r>
              <a:rPr lang="en-US" sz="2000" dirty="0" err="1" smtClean="0">
                <a:latin typeface="+mn-lt"/>
              </a:rPr>
              <a:t>minat</a:t>
            </a:r>
            <a:r>
              <a:rPr lang="en-US" sz="2000" dirty="0" smtClean="0">
                <a:latin typeface="+mn-lt"/>
              </a:rPr>
              <a:t> yang </a:t>
            </a:r>
            <a:r>
              <a:rPr lang="en-US" sz="2000" dirty="0" err="1" smtClean="0">
                <a:latin typeface="+mn-lt"/>
              </a:rPr>
              <a:t>berbeda</a:t>
            </a:r>
            <a:r>
              <a:rPr lang="en-US" sz="2000" dirty="0" smtClean="0">
                <a:latin typeface="+mn-lt"/>
              </a:rPr>
              <a:t> </a:t>
            </a:r>
            <a:r>
              <a:rPr lang="en-US" sz="2000" dirty="0" err="1" smtClean="0">
                <a:latin typeface="+mn-lt"/>
              </a:rPr>
              <a:t>atas</a:t>
            </a:r>
            <a:r>
              <a:rPr lang="en-US" sz="2000" dirty="0" smtClean="0">
                <a:latin typeface="+mn-lt"/>
              </a:rPr>
              <a:t> </a:t>
            </a:r>
            <a:r>
              <a:rPr lang="en-US" sz="2000" dirty="0" err="1" smtClean="0">
                <a:latin typeface="+mn-lt"/>
              </a:rPr>
              <a:t>tayangan</a:t>
            </a:r>
            <a:r>
              <a:rPr lang="en-US" sz="2000" dirty="0" smtClean="0">
                <a:latin typeface="+mn-lt"/>
              </a:rPr>
              <a:t> </a:t>
            </a:r>
            <a:r>
              <a:rPr lang="en-US" sz="2000" dirty="0" err="1" smtClean="0">
                <a:latin typeface="+mn-lt"/>
              </a:rPr>
              <a:t>televisi</a:t>
            </a:r>
            <a:r>
              <a:rPr lang="en-US" sz="2000" dirty="0" smtClean="0">
                <a:latin typeface="+mn-lt"/>
              </a:rPr>
              <a:t> </a:t>
            </a:r>
            <a:r>
              <a:rPr lang="en-US" sz="2000" dirty="0" err="1" smtClean="0">
                <a:latin typeface="+mn-lt"/>
              </a:rPr>
              <a:t>dalam</a:t>
            </a:r>
            <a:r>
              <a:rPr lang="en-US" sz="2000" dirty="0" smtClean="0">
                <a:latin typeface="+mn-lt"/>
              </a:rPr>
              <a:t> </a:t>
            </a:r>
            <a:r>
              <a:rPr lang="en-US" sz="2000" dirty="0" err="1" smtClean="0">
                <a:latin typeface="+mn-lt"/>
              </a:rPr>
              <a:t>keluarga</a:t>
            </a:r>
            <a:r>
              <a:rPr lang="en-US" sz="2000" dirty="0" smtClean="0">
                <a:latin typeface="+mn-lt"/>
              </a:rPr>
              <a:t> </a:t>
            </a:r>
            <a:r>
              <a:rPr lang="en-US" sz="2000" dirty="0" err="1" smtClean="0">
                <a:latin typeface="+mn-lt"/>
              </a:rPr>
              <a:t>Bapak</a:t>
            </a:r>
            <a:r>
              <a:rPr lang="en-US" sz="2000" dirty="0" smtClean="0">
                <a:latin typeface="+mn-lt"/>
              </a:rPr>
              <a:t>/</a:t>
            </a:r>
            <a:r>
              <a:rPr lang="en-US" sz="2000" dirty="0" err="1" smtClean="0">
                <a:latin typeface="+mn-lt"/>
              </a:rPr>
              <a:t>Ibu</a:t>
            </a:r>
            <a:r>
              <a:rPr lang="en-US" sz="2000" dirty="0" smtClean="0">
                <a:latin typeface="+mn-lt"/>
              </a:rPr>
              <a:t>?</a:t>
            </a:r>
            <a:endParaRPr lang="en-US" sz="2000" dirty="0">
              <a:latin typeface="+mn-lt"/>
            </a:endParaRPr>
          </a:p>
        </p:txBody>
      </p:sp>
      <p:sp>
        <p:nvSpPr>
          <p:cNvPr id="8" name="Rectangle 7"/>
          <p:cNvSpPr/>
          <p:nvPr/>
        </p:nvSpPr>
        <p:spPr>
          <a:xfrm>
            <a:off x="0" y="980728"/>
            <a:ext cx="4067944"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The Four Golden Question</a:t>
            </a:r>
            <a:r>
              <a:rPr lang="id-ID" b="1" dirty="0">
                <a:solidFill>
                  <a:schemeClr val="bg1"/>
                </a:solidFill>
              </a:rPr>
              <a:t> (SPIN)</a:t>
            </a:r>
            <a:endParaRPr lang="en-US" b="1" dirty="0">
              <a:solidFill>
                <a:schemeClr val="bg1"/>
              </a:solidFill>
            </a:endParaRPr>
          </a:p>
        </p:txBody>
      </p:sp>
    </p:spTree>
    <p:extLst>
      <p:ext uri="{BB962C8B-B14F-4D97-AF65-F5344CB8AC3E}">
        <p14:creationId xmlns:p14="http://schemas.microsoft.com/office/powerpoint/2010/main" xmlns="" val="21984866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52" name="Picture 10"/>
          <p:cNvPicPr>
            <a:picLocks noChangeAspect="1"/>
          </p:cNvPicPr>
          <p:nvPr/>
        </p:nvPicPr>
        <p:blipFill>
          <a:blip r:embed="rId2" cstate="print"/>
          <a:srcRect/>
          <a:stretch>
            <a:fillRect/>
          </a:stretch>
        </p:blipFill>
        <p:spPr bwMode="auto">
          <a:xfrm>
            <a:off x="5903913" y="476672"/>
            <a:ext cx="2838450" cy="1609725"/>
          </a:xfrm>
          <a:prstGeom prst="rect">
            <a:avLst/>
          </a:prstGeom>
          <a:noFill/>
          <a:ln w="9525">
            <a:noFill/>
            <a:miter lim="800000"/>
            <a:headEnd/>
            <a:tailEnd/>
          </a:ln>
        </p:spPr>
      </p:pic>
      <p:sp>
        <p:nvSpPr>
          <p:cNvPr id="88065" name="Rectangle 1"/>
          <p:cNvSpPr>
            <a:spLocks noChangeArrowheads="1"/>
          </p:cNvSpPr>
          <p:nvPr/>
        </p:nvSpPr>
        <p:spPr bwMode="auto">
          <a:xfrm>
            <a:off x="228600" y="1462454"/>
            <a:ext cx="82296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en-US" sz="2000" b="1" dirty="0" err="1" smtClean="0">
                <a:solidFill>
                  <a:srgbClr val="FF0000"/>
                </a:solidFill>
                <a:latin typeface="+mn-lt"/>
              </a:rPr>
              <a:t>Pertanyaan</a:t>
            </a:r>
            <a:r>
              <a:rPr lang="en-US" sz="2000" b="1" dirty="0" smtClean="0">
                <a:solidFill>
                  <a:srgbClr val="FF0000"/>
                </a:solidFill>
                <a:latin typeface="+mn-lt"/>
              </a:rPr>
              <a:t> Need-Payoff</a:t>
            </a:r>
          </a:p>
          <a:p>
            <a:pPr lvl="0" algn="just"/>
            <a:endParaRPr lang="en-US" sz="900" b="1" dirty="0" smtClean="0">
              <a:solidFill>
                <a:srgbClr val="FF0000"/>
              </a:solidFill>
              <a:latin typeface="+mn-lt"/>
            </a:endParaRPr>
          </a:p>
          <a:p>
            <a:pPr algn="just"/>
            <a:r>
              <a:rPr lang="en-US" sz="2000" dirty="0" err="1" smtClean="0">
                <a:latin typeface="+mn-lt"/>
              </a:rPr>
              <a:t>Pertanyaan</a:t>
            </a:r>
            <a:r>
              <a:rPr lang="en-US" sz="2000" dirty="0" smtClean="0">
                <a:latin typeface="+mn-lt"/>
              </a:rPr>
              <a:t> </a:t>
            </a:r>
            <a:r>
              <a:rPr lang="en-US" sz="2000" dirty="0" err="1" smtClean="0">
                <a:latin typeface="+mn-lt"/>
              </a:rPr>
              <a:t>jenis</a:t>
            </a:r>
            <a:r>
              <a:rPr lang="en-US" sz="2000" dirty="0" smtClean="0">
                <a:latin typeface="+mn-lt"/>
              </a:rPr>
              <a:t> </a:t>
            </a:r>
            <a:r>
              <a:rPr lang="en-US" sz="2000" dirty="0" err="1" smtClean="0">
                <a:latin typeface="+mn-lt"/>
              </a:rPr>
              <a:t>ini</a:t>
            </a:r>
            <a:r>
              <a:rPr lang="en-US" sz="2000" dirty="0" smtClean="0">
                <a:latin typeface="+mn-lt"/>
              </a:rPr>
              <a:t> </a:t>
            </a:r>
            <a:r>
              <a:rPr lang="en-US" sz="2000" dirty="0" err="1" smtClean="0">
                <a:latin typeface="+mn-lt"/>
              </a:rPr>
              <a:t>digunakan</a:t>
            </a:r>
            <a:r>
              <a:rPr lang="en-US" sz="2000" dirty="0" smtClean="0">
                <a:latin typeface="+mn-lt"/>
              </a:rPr>
              <a:t> </a:t>
            </a:r>
            <a:r>
              <a:rPr lang="en-US" sz="2000" dirty="0" err="1" smtClean="0">
                <a:latin typeface="+mn-lt"/>
              </a:rPr>
              <a:t>untuk</a:t>
            </a:r>
            <a:r>
              <a:rPr lang="en-US" sz="2000" dirty="0" smtClean="0">
                <a:latin typeface="+mn-lt"/>
              </a:rPr>
              <a:t> </a:t>
            </a:r>
            <a:r>
              <a:rPr lang="en-US" sz="2000" dirty="0" err="1" smtClean="0">
                <a:latin typeface="+mn-lt"/>
              </a:rPr>
              <a:t>menanyakan</a:t>
            </a:r>
            <a:r>
              <a:rPr lang="en-US" sz="2000" dirty="0" smtClean="0">
                <a:latin typeface="+mn-lt"/>
              </a:rPr>
              <a:t> value</a:t>
            </a:r>
            <a:r>
              <a:rPr lang="id-ID" sz="2000" dirty="0" smtClean="0">
                <a:latin typeface="+mn-lt"/>
              </a:rPr>
              <a:t> </a:t>
            </a:r>
            <a:r>
              <a:rPr lang="en-US" sz="2000" dirty="0" smtClean="0">
                <a:latin typeface="+mn-lt"/>
              </a:rPr>
              <a:t>/ </a:t>
            </a:r>
            <a:r>
              <a:rPr lang="en-US" sz="2000" dirty="0" err="1" smtClean="0">
                <a:latin typeface="+mn-lt"/>
              </a:rPr>
              <a:t>manfaat</a:t>
            </a:r>
            <a:r>
              <a:rPr lang="en-US" sz="2000" dirty="0" smtClean="0">
                <a:latin typeface="+mn-lt"/>
              </a:rPr>
              <a:t>/ </a:t>
            </a:r>
            <a:r>
              <a:rPr lang="en-US" sz="2000" dirty="0" err="1" smtClean="0">
                <a:latin typeface="+mn-lt"/>
              </a:rPr>
              <a:t>kegunaan</a:t>
            </a:r>
            <a:r>
              <a:rPr lang="en-US" sz="2000" dirty="0" smtClean="0">
                <a:latin typeface="+mn-lt"/>
              </a:rPr>
              <a:t> </a:t>
            </a:r>
            <a:r>
              <a:rPr lang="en-US" sz="2000" dirty="0" err="1" smtClean="0">
                <a:latin typeface="+mn-lt"/>
              </a:rPr>
              <a:t>dari</a:t>
            </a:r>
            <a:r>
              <a:rPr lang="en-US" sz="2000" dirty="0" smtClean="0">
                <a:latin typeface="+mn-lt"/>
              </a:rPr>
              <a:t> </a:t>
            </a:r>
            <a:r>
              <a:rPr lang="en-US" sz="2000" dirty="0" err="1" smtClean="0">
                <a:latin typeface="+mn-lt"/>
              </a:rPr>
              <a:t>produk</a:t>
            </a:r>
            <a:r>
              <a:rPr lang="en-US" sz="2000" dirty="0" smtClean="0">
                <a:latin typeface="+mn-lt"/>
              </a:rPr>
              <a:t> </a:t>
            </a:r>
            <a:r>
              <a:rPr lang="en-US" sz="2000" dirty="0" err="1" smtClean="0">
                <a:latin typeface="+mn-lt"/>
              </a:rPr>
              <a:t>atau</a:t>
            </a:r>
            <a:r>
              <a:rPr lang="en-US" sz="2000" dirty="0" smtClean="0">
                <a:latin typeface="+mn-lt"/>
              </a:rPr>
              <a:t> </a:t>
            </a:r>
            <a:r>
              <a:rPr lang="en-US" sz="2000" dirty="0" err="1" smtClean="0">
                <a:latin typeface="+mn-lt"/>
              </a:rPr>
              <a:t>jasa</a:t>
            </a:r>
            <a:r>
              <a:rPr lang="en-US" sz="2000" dirty="0" smtClean="0">
                <a:latin typeface="+mn-lt"/>
              </a:rPr>
              <a:t> yang </a:t>
            </a:r>
            <a:r>
              <a:rPr lang="en-US" sz="2000" dirty="0" err="1" smtClean="0">
                <a:latin typeface="+mn-lt"/>
              </a:rPr>
              <a:t>ditawarkan</a:t>
            </a:r>
            <a:r>
              <a:rPr lang="en-US" sz="2000" dirty="0" smtClean="0">
                <a:latin typeface="+mn-lt"/>
              </a:rPr>
              <a:t>. </a:t>
            </a:r>
            <a:r>
              <a:rPr lang="en-US" sz="2000" dirty="0" err="1" smtClean="0">
                <a:latin typeface="+mn-lt"/>
              </a:rPr>
              <a:t>Gunakanlah</a:t>
            </a:r>
            <a:r>
              <a:rPr lang="en-US" sz="2000" dirty="0" smtClean="0">
                <a:latin typeface="+mn-lt"/>
              </a:rPr>
              <a:t> </a:t>
            </a:r>
            <a:r>
              <a:rPr lang="en-US" sz="2000" dirty="0" err="1" smtClean="0">
                <a:latin typeface="+mn-lt"/>
              </a:rPr>
              <a:t>pertanyaan</a:t>
            </a:r>
            <a:r>
              <a:rPr lang="en-US" sz="2000" dirty="0" smtClean="0">
                <a:latin typeface="+mn-lt"/>
              </a:rPr>
              <a:t> </a:t>
            </a:r>
            <a:r>
              <a:rPr lang="en-US" sz="2000" dirty="0" err="1" smtClean="0">
                <a:latin typeface="+mn-lt"/>
              </a:rPr>
              <a:t>ini</a:t>
            </a:r>
            <a:r>
              <a:rPr lang="en-US" sz="2000" dirty="0" smtClean="0">
                <a:latin typeface="+mn-lt"/>
              </a:rPr>
              <a:t> </a:t>
            </a:r>
            <a:r>
              <a:rPr lang="en-US" sz="2000" dirty="0" err="1" smtClean="0">
                <a:latin typeface="+mn-lt"/>
              </a:rPr>
              <a:t>untuk</a:t>
            </a:r>
            <a:r>
              <a:rPr lang="en-US" sz="2000" dirty="0" smtClean="0">
                <a:latin typeface="+mn-lt"/>
              </a:rPr>
              <a:t> </a:t>
            </a:r>
            <a:r>
              <a:rPr lang="en-US" sz="2000" dirty="0" err="1" smtClean="0">
                <a:latin typeface="+mn-lt"/>
              </a:rPr>
              <a:t>meminta</a:t>
            </a:r>
            <a:r>
              <a:rPr lang="en-US" sz="2000" dirty="0" smtClean="0">
                <a:latin typeface="+mn-lt"/>
              </a:rPr>
              <a:t> </a:t>
            </a:r>
            <a:r>
              <a:rPr lang="en-US" sz="2000" dirty="0" err="1" smtClean="0">
                <a:latin typeface="+mn-lt"/>
              </a:rPr>
              <a:t>pembeli</a:t>
            </a:r>
            <a:r>
              <a:rPr lang="en-US" sz="2000" dirty="0" smtClean="0">
                <a:latin typeface="+mn-lt"/>
              </a:rPr>
              <a:t> </a:t>
            </a:r>
            <a:r>
              <a:rPr lang="en-US" sz="2000" dirty="0" err="1" smtClean="0">
                <a:latin typeface="+mn-lt"/>
              </a:rPr>
              <a:t>untuk</a:t>
            </a:r>
            <a:r>
              <a:rPr lang="en-US" sz="2000" dirty="0" smtClean="0">
                <a:latin typeface="+mn-lt"/>
              </a:rPr>
              <a:t> </a:t>
            </a:r>
            <a:r>
              <a:rPr lang="en-US" sz="2000" dirty="0" err="1" smtClean="0">
                <a:latin typeface="+mn-lt"/>
              </a:rPr>
              <a:t>menyatakan</a:t>
            </a:r>
            <a:r>
              <a:rPr lang="en-US" sz="2000" dirty="0" smtClean="0">
                <a:latin typeface="+mn-lt"/>
              </a:rPr>
              <a:t> </a:t>
            </a:r>
            <a:r>
              <a:rPr lang="en-US" sz="2000" dirty="0" err="1" smtClean="0">
                <a:latin typeface="+mn-lt"/>
              </a:rPr>
              <a:t>sendiri</a:t>
            </a:r>
            <a:r>
              <a:rPr lang="en-US" sz="2000" dirty="0" smtClean="0">
                <a:latin typeface="+mn-lt"/>
              </a:rPr>
              <a:t> benefit</a:t>
            </a:r>
            <a:r>
              <a:rPr lang="id-ID" sz="2000" dirty="0" smtClean="0">
                <a:latin typeface="+mn-lt"/>
              </a:rPr>
              <a:t> </a:t>
            </a:r>
            <a:r>
              <a:rPr lang="en-US" sz="2000" dirty="0" smtClean="0">
                <a:latin typeface="+mn-lt"/>
              </a:rPr>
              <a:t>/ </a:t>
            </a:r>
            <a:r>
              <a:rPr lang="en-US" sz="2000" dirty="0" err="1" smtClean="0">
                <a:latin typeface="+mn-lt"/>
              </a:rPr>
              <a:t>manfaat</a:t>
            </a:r>
            <a:r>
              <a:rPr lang="en-US" sz="2000" dirty="0" smtClean="0">
                <a:latin typeface="+mn-lt"/>
              </a:rPr>
              <a:t> yang </a:t>
            </a:r>
            <a:r>
              <a:rPr lang="en-US" sz="2000" dirty="0" err="1" smtClean="0">
                <a:latin typeface="+mn-lt"/>
              </a:rPr>
              <a:t>ditawarkan</a:t>
            </a:r>
            <a:r>
              <a:rPr lang="en-US" sz="2000" dirty="0" smtClean="0">
                <a:latin typeface="+mn-lt"/>
              </a:rPr>
              <a:t> </a:t>
            </a:r>
            <a:r>
              <a:rPr lang="en-US" sz="2000" dirty="0" err="1" smtClean="0">
                <a:latin typeface="+mn-lt"/>
              </a:rPr>
              <a:t>oleh</a:t>
            </a:r>
            <a:r>
              <a:rPr lang="en-US" sz="2000" dirty="0" smtClean="0">
                <a:latin typeface="+mn-lt"/>
              </a:rPr>
              <a:t> </a:t>
            </a:r>
            <a:r>
              <a:rPr lang="en-US" sz="2000" dirty="0" err="1" smtClean="0">
                <a:latin typeface="+mn-lt"/>
              </a:rPr>
              <a:t>anda</a:t>
            </a:r>
            <a:r>
              <a:rPr lang="en-US" sz="2000" dirty="0" smtClean="0">
                <a:latin typeface="+mn-lt"/>
              </a:rPr>
              <a:t>. </a:t>
            </a:r>
            <a:r>
              <a:rPr lang="en-US" sz="2000" dirty="0" err="1" smtClean="0">
                <a:latin typeface="+mn-lt"/>
              </a:rPr>
              <a:t>Pertanyaan</a:t>
            </a:r>
            <a:r>
              <a:rPr lang="en-US" sz="2000" dirty="0" smtClean="0">
                <a:latin typeface="+mn-lt"/>
              </a:rPr>
              <a:t> </a:t>
            </a:r>
            <a:r>
              <a:rPr lang="en-US" sz="2000" dirty="0" err="1" smtClean="0">
                <a:latin typeface="+mn-lt"/>
              </a:rPr>
              <a:t>jenis</a:t>
            </a:r>
            <a:r>
              <a:rPr lang="en-US" sz="2000" dirty="0" smtClean="0">
                <a:latin typeface="+mn-lt"/>
              </a:rPr>
              <a:t> </a:t>
            </a:r>
            <a:r>
              <a:rPr lang="en-US" sz="2000" dirty="0" err="1" smtClean="0">
                <a:latin typeface="+mn-lt"/>
              </a:rPr>
              <a:t>ini</a:t>
            </a:r>
            <a:r>
              <a:rPr lang="en-US" sz="2000" dirty="0" smtClean="0">
                <a:latin typeface="+mn-lt"/>
              </a:rPr>
              <a:t> </a:t>
            </a:r>
            <a:r>
              <a:rPr lang="en-US" sz="2000" dirty="0" err="1" smtClean="0">
                <a:latin typeface="+mn-lt"/>
              </a:rPr>
              <a:t>cenderung</a:t>
            </a:r>
            <a:r>
              <a:rPr lang="en-US" sz="2000" dirty="0" smtClean="0">
                <a:latin typeface="+mn-lt"/>
              </a:rPr>
              <a:t> </a:t>
            </a:r>
            <a:r>
              <a:rPr lang="en-US" sz="2000" dirty="0" err="1" smtClean="0">
                <a:latin typeface="+mn-lt"/>
              </a:rPr>
              <a:t>bisa</a:t>
            </a:r>
            <a:r>
              <a:rPr lang="en-US" sz="2000" dirty="0" smtClean="0">
                <a:latin typeface="+mn-lt"/>
              </a:rPr>
              <a:t> </a:t>
            </a:r>
            <a:r>
              <a:rPr lang="en-US" sz="2000" dirty="0" err="1" smtClean="0">
                <a:latin typeface="+mn-lt"/>
              </a:rPr>
              <a:t>mengurangi</a:t>
            </a:r>
            <a:r>
              <a:rPr lang="en-US" sz="2000" dirty="0" smtClean="0">
                <a:latin typeface="+mn-lt"/>
              </a:rPr>
              <a:t> </a:t>
            </a:r>
            <a:r>
              <a:rPr lang="en-US" sz="2000" dirty="0" err="1" smtClean="0">
                <a:latin typeface="+mn-lt"/>
              </a:rPr>
              <a:t>kemungkinan</a:t>
            </a:r>
            <a:r>
              <a:rPr lang="en-US" sz="2000" dirty="0" smtClean="0">
                <a:latin typeface="+mn-lt"/>
              </a:rPr>
              <a:t> </a:t>
            </a:r>
            <a:r>
              <a:rPr lang="en-US" sz="2000" dirty="0" err="1" smtClean="0">
                <a:latin typeface="+mn-lt"/>
              </a:rPr>
              <a:t>penolakan</a:t>
            </a:r>
            <a:r>
              <a:rPr lang="en-US" sz="2000" dirty="0" smtClean="0">
                <a:latin typeface="+mn-lt"/>
              </a:rPr>
              <a:t> </a:t>
            </a:r>
            <a:r>
              <a:rPr lang="en-US" sz="2000" dirty="0" err="1" smtClean="0">
                <a:latin typeface="+mn-lt"/>
              </a:rPr>
              <a:t>dan</a:t>
            </a:r>
            <a:r>
              <a:rPr lang="en-US" sz="2000" dirty="0" smtClean="0">
                <a:latin typeface="+mn-lt"/>
              </a:rPr>
              <a:t> </a:t>
            </a:r>
            <a:r>
              <a:rPr lang="en-US" sz="2000" dirty="0" err="1" smtClean="0">
                <a:latin typeface="+mn-lt"/>
              </a:rPr>
              <a:t>secara</a:t>
            </a:r>
            <a:r>
              <a:rPr lang="en-US" sz="2000" dirty="0" smtClean="0">
                <a:latin typeface="+mn-lt"/>
              </a:rPr>
              <a:t> </a:t>
            </a:r>
            <a:r>
              <a:rPr lang="en-US" sz="2000" dirty="0" err="1" smtClean="0">
                <a:latin typeface="+mn-lt"/>
              </a:rPr>
              <a:t>khusus</a:t>
            </a:r>
            <a:r>
              <a:rPr lang="en-US" sz="2000" dirty="0" smtClean="0">
                <a:latin typeface="+mn-lt"/>
              </a:rPr>
              <a:t> </a:t>
            </a:r>
            <a:r>
              <a:rPr lang="en-US" sz="2000" dirty="0" err="1" smtClean="0">
                <a:latin typeface="+mn-lt"/>
              </a:rPr>
              <a:t>terkait</a:t>
            </a:r>
            <a:r>
              <a:rPr lang="en-US" sz="2000" dirty="0" smtClean="0">
                <a:latin typeface="+mn-lt"/>
              </a:rPr>
              <a:t> </a:t>
            </a:r>
            <a:r>
              <a:rPr lang="en-US" sz="2000" dirty="0" err="1" smtClean="0">
                <a:latin typeface="+mn-lt"/>
              </a:rPr>
              <a:t>dengan</a:t>
            </a:r>
            <a:r>
              <a:rPr lang="en-US" sz="2000" dirty="0" smtClean="0">
                <a:latin typeface="+mn-lt"/>
              </a:rPr>
              <a:t> </a:t>
            </a:r>
            <a:r>
              <a:rPr lang="en-US" sz="2000" dirty="0" err="1" smtClean="0">
                <a:latin typeface="+mn-lt"/>
              </a:rPr>
              <a:t>kesuksesan</a:t>
            </a:r>
            <a:r>
              <a:rPr lang="en-US" sz="2000" dirty="0" smtClean="0">
                <a:latin typeface="+mn-lt"/>
              </a:rPr>
              <a:t> </a:t>
            </a:r>
            <a:r>
              <a:rPr lang="en-US" sz="2000" dirty="0" err="1" smtClean="0">
                <a:latin typeface="+mn-lt"/>
              </a:rPr>
              <a:t>penjualan</a:t>
            </a:r>
            <a:r>
              <a:rPr lang="en-US" sz="2000" dirty="0" smtClean="0">
                <a:latin typeface="+mn-lt"/>
              </a:rPr>
              <a:t> yang </a:t>
            </a:r>
            <a:r>
              <a:rPr lang="en-US" sz="2000" dirty="0" err="1" smtClean="0">
                <a:latin typeface="+mn-lt"/>
              </a:rPr>
              <a:t>membutuhkan</a:t>
            </a:r>
            <a:r>
              <a:rPr lang="en-US" sz="2000" dirty="0" smtClean="0">
                <a:latin typeface="+mn-lt"/>
              </a:rPr>
              <a:t> Relationship yang </a:t>
            </a:r>
            <a:r>
              <a:rPr lang="en-US" sz="2000" dirty="0" err="1" smtClean="0">
                <a:latin typeface="+mn-lt"/>
              </a:rPr>
              <a:t>bagus</a:t>
            </a:r>
            <a:r>
              <a:rPr lang="en-US" sz="2000" dirty="0" smtClean="0">
                <a:latin typeface="+mn-lt"/>
              </a:rPr>
              <a:t>.</a:t>
            </a:r>
          </a:p>
          <a:p>
            <a:pPr algn="just"/>
            <a:endParaRPr lang="en-US" sz="2000" u="sng" dirty="0" smtClean="0">
              <a:latin typeface="+mn-lt"/>
            </a:endParaRPr>
          </a:p>
          <a:p>
            <a:pPr algn="just"/>
            <a:r>
              <a:rPr lang="en-US" sz="2000" b="1" u="sng" dirty="0" err="1" smtClean="0">
                <a:solidFill>
                  <a:srgbClr val="FF0000"/>
                </a:solidFill>
                <a:latin typeface="+mn-lt"/>
              </a:rPr>
              <a:t>Contoh</a:t>
            </a:r>
            <a:r>
              <a:rPr lang="en-US" sz="2000" b="1" u="sng" dirty="0" smtClean="0">
                <a:solidFill>
                  <a:srgbClr val="FF0000"/>
                </a:solidFill>
                <a:latin typeface="+mn-lt"/>
              </a:rPr>
              <a:t>:</a:t>
            </a:r>
            <a:endParaRPr lang="en-US" sz="2000" b="1" dirty="0" smtClean="0">
              <a:solidFill>
                <a:srgbClr val="FF0000"/>
              </a:solidFill>
              <a:latin typeface="+mn-lt"/>
            </a:endParaRPr>
          </a:p>
          <a:p>
            <a:pPr marL="457200" lvl="0" indent="-457200" algn="just">
              <a:buFont typeface="+mj-lt"/>
              <a:buAutoNum type="arabicPeriod"/>
            </a:pPr>
            <a:r>
              <a:rPr lang="en-US" sz="2000" dirty="0" err="1" smtClean="0">
                <a:latin typeface="+mn-lt"/>
              </a:rPr>
              <a:t>Bagaimana</a:t>
            </a:r>
            <a:r>
              <a:rPr lang="en-US" sz="2000" dirty="0" smtClean="0">
                <a:latin typeface="+mn-lt"/>
              </a:rPr>
              <a:t> </a:t>
            </a:r>
            <a:r>
              <a:rPr lang="en-US" sz="2000" dirty="0" err="1" smtClean="0">
                <a:latin typeface="+mn-lt"/>
              </a:rPr>
              <a:t>kami</a:t>
            </a:r>
            <a:r>
              <a:rPr lang="en-US" sz="2000" dirty="0" smtClean="0">
                <a:latin typeface="+mn-lt"/>
              </a:rPr>
              <a:t> </a:t>
            </a:r>
            <a:r>
              <a:rPr lang="en-US" sz="2000" dirty="0" err="1" smtClean="0">
                <a:latin typeface="+mn-lt"/>
              </a:rPr>
              <a:t>dapat</a:t>
            </a:r>
            <a:r>
              <a:rPr lang="en-US" sz="2000" dirty="0" smtClean="0">
                <a:latin typeface="+mn-lt"/>
              </a:rPr>
              <a:t> </a:t>
            </a:r>
            <a:r>
              <a:rPr lang="en-US" sz="2000" dirty="0" err="1" smtClean="0">
                <a:latin typeface="+mn-lt"/>
              </a:rPr>
              <a:t>membantu</a:t>
            </a:r>
            <a:r>
              <a:rPr lang="en-US" sz="2000" dirty="0" smtClean="0">
                <a:latin typeface="+mn-lt"/>
              </a:rPr>
              <a:t> </a:t>
            </a:r>
            <a:r>
              <a:rPr lang="en-US" sz="2000" dirty="0" err="1" smtClean="0">
                <a:latin typeface="+mn-lt"/>
              </a:rPr>
              <a:t>Bapak</a:t>
            </a:r>
            <a:r>
              <a:rPr lang="en-US" sz="2000" dirty="0" smtClean="0">
                <a:latin typeface="+mn-lt"/>
              </a:rPr>
              <a:t>/</a:t>
            </a:r>
            <a:r>
              <a:rPr lang="en-US" sz="2000" dirty="0" err="1" smtClean="0">
                <a:latin typeface="+mn-lt"/>
              </a:rPr>
              <a:t>Ibu</a:t>
            </a:r>
            <a:r>
              <a:rPr lang="en-US" sz="2000" dirty="0" smtClean="0">
                <a:latin typeface="+mn-lt"/>
              </a:rPr>
              <a:t> </a:t>
            </a:r>
            <a:r>
              <a:rPr lang="en-US" sz="2000" dirty="0" err="1" smtClean="0">
                <a:latin typeface="+mn-lt"/>
              </a:rPr>
              <a:t>untuk</a:t>
            </a:r>
            <a:r>
              <a:rPr lang="en-US" sz="2000" dirty="0" smtClean="0">
                <a:latin typeface="+mn-lt"/>
              </a:rPr>
              <a:t> </a:t>
            </a:r>
            <a:r>
              <a:rPr lang="en-US" sz="2000" dirty="0" err="1" smtClean="0">
                <a:latin typeface="+mn-lt"/>
              </a:rPr>
              <a:t>dapat</a:t>
            </a:r>
            <a:r>
              <a:rPr lang="en-US" sz="2000" dirty="0" smtClean="0">
                <a:latin typeface="+mn-lt"/>
              </a:rPr>
              <a:t> </a:t>
            </a:r>
            <a:r>
              <a:rPr lang="en-US" sz="2000" dirty="0" err="1" smtClean="0">
                <a:latin typeface="+mn-lt"/>
              </a:rPr>
              <a:t>menikmati</a:t>
            </a:r>
            <a:r>
              <a:rPr lang="en-US" sz="2000" dirty="0" smtClean="0">
                <a:latin typeface="+mn-lt"/>
              </a:rPr>
              <a:t> internet, </a:t>
            </a:r>
            <a:r>
              <a:rPr lang="en-US" sz="2000" dirty="0" err="1" smtClean="0">
                <a:latin typeface="+mn-lt"/>
              </a:rPr>
              <a:t>televisi</a:t>
            </a:r>
            <a:r>
              <a:rPr lang="en-US" sz="2000" dirty="0" smtClean="0">
                <a:latin typeface="+mn-lt"/>
              </a:rPr>
              <a:t>, </a:t>
            </a:r>
            <a:r>
              <a:rPr lang="en-US" sz="2000" dirty="0" err="1" smtClean="0">
                <a:latin typeface="+mn-lt"/>
              </a:rPr>
              <a:t>dan</a:t>
            </a:r>
            <a:r>
              <a:rPr lang="en-US" sz="2000" dirty="0" smtClean="0">
                <a:latin typeface="+mn-lt"/>
              </a:rPr>
              <a:t> </a:t>
            </a:r>
            <a:r>
              <a:rPr lang="en-US" sz="2000" dirty="0" err="1" smtClean="0">
                <a:latin typeface="+mn-lt"/>
              </a:rPr>
              <a:t>telepon</a:t>
            </a:r>
            <a:r>
              <a:rPr lang="en-US" sz="2000" dirty="0" smtClean="0">
                <a:latin typeface="+mn-lt"/>
              </a:rPr>
              <a:t> </a:t>
            </a:r>
            <a:r>
              <a:rPr lang="en-US" sz="2000" dirty="0" err="1" smtClean="0">
                <a:latin typeface="+mn-lt"/>
              </a:rPr>
              <a:t>dalam</a:t>
            </a:r>
            <a:r>
              <a:rPr lang="en-US" sz="2000" dirty="0" smtClean="0">
                <a:latin typeface="+mn-lt"/>
              </a:rPr>
              <a:t> </a:t>
            </a:r>
            <a:r>
              <a:rPr lang="en-US" sz="2000" dirty="0" err="1" smtClean="0">
                <a:latin typeface="+mn-lt"/>
              </a:rPr>
              <a:t>satu</a:t>
            </a:r>
            <a:r>
              <a:rPr lang="en-US" sz="2000" dirty="0" smtClean="0">
                <a:latin typeface="+mn-lt"/>
              </a:rPr>
              <a:t> </a:t>
            </a:r>
            <a:r>
              <a:rPr lang="en-US" sz="2000" dirty="0" err="1" smtClean="0">
                <a:latin typeface="+mn-lt"/>
              </a:rPr>
              <a:t>layanan</a:t>
            </a:r>
            <a:r>
              <a:rPr lang="en-US" sz="2000" dirty="0" smtClean="0">
                <a:latin typeface="+mn-lt"/>
              </a:rPr>
              <a:t> </a:t>
            </a:r>
            <a:r>
              <a:rPr lang="en-US" sz="2000" dirty="0" err="1" smtClean="0">
                <a:latin typeface="+mn-lt"/>
              </a:rPr>
              <a:t>dan</a:t>
            </a:r>
            <a:r>
              <a:rPr lang="en-US" sz="2000" dirty="0" smtClean="0">
                <a:latin typeface="+mn-lt"/>
              </a:rPr>
              <a:t> billing </a:t>
            </a:r>
            <a:r>
              <a:rPr lang="en-US" sz="2000" dirty="0" err="1" smtClean="0">
                <a:latin typeface="+mn-lt"/>
              </a:rPr>
              <a:t>terpadu</a:t>
            </a:r>
            <a:r>
              <a:rPr lang="en-US" sz="2000" dirty="0" smtClean="0">
                <a:latin typeface="+mn-lt"/>
              </a:rPr>
              <a:t>……….?</a:t>
            </a:r>
          </a:p>
          <a:p>
            <a:pPr marL="457200" lvl="0" indent="-457200" algn="just">
              <a:buFont typeface="+mj-lt"/>
              <a:buAutoNum type="arabicPeriod"/>
            </a:pPr>
            <a:r>
              <a:rPr lang="en-US" sz="2000" dirty="0" err="1" smtClean="0">
                <a:latin typeface="+mn-lt"/>
              </a:rPr>
              <a:t>Bagaimana</a:t>
            </a:r>
            <a:r>
              <a:rPr lang="en-US" sz="2000" dirty="0" smtClean="0">
                <a:latin typeface="+mn-lt"/>
              </a:rPr>
              <a:t> </a:t>
            </a:r>
            <a:r>
              <a:rPr lang="en-US" sz="2000" dirty="0" err="1" smtClean="0">
                <a:latin typeface="+mn-lt"/>
              </a:rPr>
              <a:t>kami</a:t>
            </a:r>
            <a:r>
              <a:rPr lang="en-US" sz="2000" dirty="0" smtClean="0">
                <a:latin typeface="+mn-lt"/>
              </a:rPr>
              <a:t> </a:t>
            </a:r>
            <a:r>
              <a:rPr lang="en-US" sz="2000" dirty="0" err="1" smtClean="0">
                <a:latin typeface="+mn-lt"/>
              </a:rPr>
              <a:t>dapat</a:t>
            </a:r>
            <a:r>
              <a:rPr lang="en-US" sz="2000" dirty="0" smtClean="0">
                <a:latin typeface="+mn-lt"/>
              </a:rPr>
              <a:t> </a:t>
            </a:r>
            <a:r>
              <a:rPr lang="en-US" sz="2000" dirty="0" err="1" smtClean="0">
                <a:latin typeface="+mn-lt"/>
              </a:rPr>
              <a:t>mensolusikan</a:t>
            </a:r>
            <a:r>
              <a:rPr lang="en-US" sz="2000" dirty="0" smtClean="0">
                <a:latin typeface="+mn-lt"/>
              </a:rPr>
              <a:t> </a:t>
            </a:r>
            <a:r>
              <a:rPr lang="en-US" sz="2000" dirty="0" err="1" smtClean="0">
                <a:latin typeface="+mn-lt"/>
              </a:rPr>
              <a:t>sehingga</a:t>
            </a:r>
            <a:r>
              <a:rPr lang="en-US" sz="2000" dirty="0" smtClean="0">
                <a:latin typeface="+mn-lt"/>
              </a:rPr>
              <a:t> </a:t>
            </a:r>
            <a:r>
              <a:rPr lang="en-US" sz="2000" dirty="0" err="1" smtClean="0">
                <a:latin typeface="+mn-lt"/>
              </a:rPr>
              <a:t>putra</a:t>
            </a:r>
            <a:r>
              <a:rPr lang="en-US" sz="2000" dirty="0" smtClean="0">
                <a:latin typeface="+mn-lt"/>
              </a:rPr>
              <a:t>/</a:t>
            </a:r>
            <a:r>
              <a:rPr lang="en-US" sz="2000" dirty="0" err="1" smtClean="0">
                <a:latin typeface="+mn-lt"/>
              </a:rPr>
              <a:t>i</a:t>
            </a:r>
            <a:r>
              <a:rPr lang="en-US" sz="2000" dirty="0" smtClean="0">
                <a:latin typeface="+mn-lt"/>
              </a:rPr>
              <a:t> </a:t>
            </a:r>
            <a:r>
              <a:rPr lang="en-US" sz="2000" dirty="0" err="1" smtClean="0">
                <a:latin typeface="+mn-lt"/>
              </a:rPr>
              <a:t>Bapak</a:t>
            </a:r>
            <a:r>
              <a:rPr lang="en-US" sz="2000" dirty="0" smtClean="0">
                <a:latin typeface="+mn-lt"/>
              </a:rPr>
              <a:t>/</a:t>
            </a:r>
            <a:r>
              <a:rPr lang="en-US" sz="2000" dirty="0" err="1" smtClean="0">
                <a:latin typeface="+mn-lt"/>
              </a:rPr>
              <a:t>Ibu</a:t>
            </a:r>
            <a:r>
              <a:rPr lang="en-US" sz="2000" dirty="0" smtClean="0">
                <a:latin typeface="+mn-lt"/>
              </a:rPr>
              <a:t> </a:t>
            </a:r>
            <a:r>
              <a:rPr lang="en-US" sz="2000" dirty="0" err="1" smtClean="0">
                <a:latin typeface="+mn-lt"/>
              </a:rPr>
              <a:t>bisa</a:t>
            </a:r>
            <a:r>
              <a:rPr lang="en-US" sz="2000" dirty="0" smtClean="0">
                <a:latin typeface="+mn-lt"/>
              </a:rPr>
              <a:t> </a:t>
            </a:r>
            <a:r>
              <a:rPr lang="en-US" sz="2000" dirty="0" err="1" smtClean="0">
                <a:latin typeface="+mn-lt"/>
              </a:rPr>
              <a:t>menonton</a:t>
            </a:r>
            <a:r>
              <a:rPr lang="en-US" sz="2000" dirty="0" smtClean="0">
                <a:latin typeface="+mn-lt"/>
              </a:rPr>
              <a:t> </a:t>
            </a:r>
            <a:r>
              <a:rPr lang="en-US" sz="2000" dirty="0" err="1" smtClean="0">
                <a:latin typeface="+mn-lt"/>
              </a:rPr>
              <a:t>tayangan</a:t>
            </a:r>
            <a:r>
              <a:rPr lang="en-US" sz="2000" dirty="0" smtClean="0">
                <a:latin typeface="+mn-lt"/>
              </a:rPr>
              <a:t> yang </a:t>
            </a:r>
            <a:r>
              <a:rPr lang="en-US" sz="2000" dirty="0" err="1" smtClean="0">
                <a:latin typeface="+mn-lt"/>
              </a:rPr>
              <a:t>disukai</a:t>
            </a:r>
            <a:r>
              <a:rPr lang="en-US" sz="2000" dirty="0" smtClean="0">
                <a:latin typeface="+mn-lt"/>
              </a:rPr>
              <a:t> </a:t>
            </a:r>
            <a:r>
              <a:rPr lang="en-US" sz="2000" dirty="0" err="1" smtClean="0">
                <a:latin typeface="+mn-lt"/>
              </a:rPr>
              <a:t>oleh</a:t>
            </a:r>
            <a:r>
              <a:rPr lang="en-US" sz="2000" dirty="0" smtClean="0">
                <a:latin typeface="+mn-lt"/>
              </a:rPr>
              <a:t> </a:t>
            </a:r>
            <a:r>
              <a:rPr lang="en-US" sz="2000" dirty="0" err="1" smtClean="0">
                <a:latin typeface="+mn-lt"/>
              </a:rPr>
              <a:t>masing</a:t>
            </a:r>
            <a:r>
              <a:rPr lang="en-US" sz="2000" dirty="0" smtClean="0">
                <a:latin typeface="+mn-lt"/>
              </a:rPr>
              <a:t>-</a:t>
            </a:r>
            <a:r>
              <a:rPr lang="en-US" sz="2000" dirty="0" err="1" smtClean="0">
                <a:latin typeface="+mn-lt"/>
              </a:rPr>
              <a:t>masing</a:t>
            </a:r>
            <a:r>
              <a:rPr lang="en-US" sz="2000" dirty="0" smtClean="0">
                <a:latin typeface="+mn-lt"/>
              </a:rPr>
              <a:t>?</a:t>
            </a:r>
            <a:endParaRPr lang="en-US" sz="2000" dirty="0">
              <a:latin typeface="+mn-lt"/>
            </a:endParaRPr>
          </a:p>
        </p:txBody>
      </p:sp>
      <p:sp>
        <p:nvSpPr>
          <p:cNvPr id="5" name="Rectangle 4"/>
          <p:cNvSpPr/>
          <p:nvPr/>
        </p:nvSpPr>
        <p:spPr>
          <a:xfrm>
            <a:off x="0" y="908720"/>
            <a:ext cx="4067944"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The Four Golden Question</a:t>
            </a:r>
            <a:r>
              <a:rPr lang="id-ID" b="1" dirty="0">
                <a:solidFill>
                  <a:schemeClr val="bg1"/>
                </a:solidFill>
              </a:rPr>
              <a:t> (SPIN)</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56388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err="1">
                <a:solidFill>
                  <a:schemeClr val="bg1"/>
                </a:solidFill>
              </a:rPr>
              <a:t>Tiga</a:t>
            </a:r>
            <a:r>
              <a:rPr lang="en-US" sz="2800" b="1" dirty="0">
                <a:solidFill>
                  <a:schemeClr val="bg1"/>
                </a:solidFill>
              </a:rPr>
              <a:t> </a:t>
            </a:r>
            <a:r>
              <a:rPr lang="en-US" sz="2800" b="1" dirty="0" err="1">
                <a:solidFill>
                  <a:schemeClr val="bg1"/>
                </a:solidFill>
              </a:rPr>
              <a:t>Teknik</a:t>
            </a:r>
            <a:r>
              <a:rPr lang="en-US" sz="2800" b="1" dirty="0">
                <a:solidFill>
                  <a:schemeClr val="bg1"/>
                </a:solidFill>
              </a:rPr>
              <a:t> </a:t>
            </a:r>
            <a:r>
              <a:rPr lang="en-US" sz="2800" b="1" dirty="0" err="1">
                <a:solidFill>
                  <a:schemeClr val="bg1"/>
                </a:solidFill>
              </a:rPr>
              <a:t>Menawarkan</a:t>
            </a:r>
            <a:r>
              <a:rPr lang="en-US" sz="2800" b="1" dirty="0">
                <a:solidFill>
                  <a:schemeClr val="bg1"/>
                </a:solidFill>
              </a:rPr>
              <a:t> </a:t>
            </a:r>
            <a:r>
              <a:rPr lang="en-US" sz="2800" b="1" dirty="0" err="1">
                <a:solidFill>
                  <a:schemeClr val="bg1"/>
                </a:solidFill>
              </a:rPr>
              <a:t>Solusi</a:t>
            </a:r>
            <a:endParaRPr lang="en-US" sz="2800" b="1" dirty="0">
              <a:solidFill>
                <a:schemeClr val="bg1"/>
              </a:solidFill>
            </a:endParaRPr>
          </a:p>
        </p:txBody>
      </p:sp>
      <p:pic>
        <p:nvPicPr>
          <p:cNvPr id="115721" name="Picture 12"/>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6019800" y="192087"/>
            <a:ext cx="1749425" cy="1749426"/>
          </a:xfrm>
          <a:prstGeom prst="rect">
            <a:avLst/>
          </a:prstGeom>
          <a:noFill/>
          <a:ln w="9525">
            <a:noFill/>
            <a:miter lim="800000"/>
            <a:headEnd/>
            <a:tailEnd/>
          </a:ln>
        </p:spPr>
      </p:pic>
      <p:sp>
        <p:nvSpPr>
          <p:cNvPr id="86017" name="Rectangle 1"/>
          <p:cNvSpPr>
            <a:spLocks noChangeArrowheads="1"/>
          </p:cNvSpPr>
          <p:nvPr/>
        </p:nvSpPr>
        <p:spPr bwMode="auto">
          <a:xfrm>
            <a:off x="381000" y="1472373"/>
            <a:ext cx="8382000" cy="45397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AutoNum type="arabicPeriod"/>
              <a:tabLst>
                <a:tab pos="3419475" algn="l"/>
              </a:tabLst>
            </a:pPr>
            <a:r>
              <a:rPr kumimoji="0" lang="en-US" sz="2000" b="1" i="0" u="none" strike="noStrike" cap="none" normalizeH="0" baseline="0" dirty="0" smtClean="0">
                <a:ln>
                  <a:noFill/>
                </a:ln>
                <a:solidFill>
                  <a:srgbClr val="FF0000"/>
                </a:solidFill>
                <a:effectLst/>
                <a:latin typeface="+mn-lt"/>
                <a:ea typeface="Calibri" pitchFamily="34" charset="0"/>
                <a:cs typeface="Times New Roman" pitchFamily="18" charset="0"/>
              </a:rPr>
              <a:t>Features</a:t>
            </a:r>
          </a:p>
          <a:p>
            <a:pPr marL="514350" marR="0" lvl="0" indent="-514350" algn="just" defTabSz="914400" rtl="0" eaLnBrk="1" fontAlgn="base" latinLnBrk="0" hangingPunct="1">
              <a:lnSpc>
                <a:spcPct val="100000"/>
              </a:lnSpc>
              <a:spcBef>
                <a:spcPct val="0"/>
              </a:spcBef>
              <a:spcAft>
                <a:spcPct val="0"/>
              </a:spcAft>
              <a:buClrTx/>
              <a:buSzTx/>
              <a:tabLst>
                <a:tab pos="3419475" algn="l"/>
              </a:tabLst>
            </a:pPr>
            <a:endParaRPr kumimoji="0" lang="en-US" sz="900" b="1" i="0" u="none" strike="noStrike" cap="none" normalizeH="0" baseline="0" dirty="0" smtClean="0">
              <a:ln>
                <a:noFill/>
              </a:ln>
              <a:solidFill>
                <a:srgbClr val="FF0000"/>
              </a:solidFill>
              <a:effectLst/>
              <a:latin typeface="+mn-lt"/>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3419475" algn="l"/>
              </a:tabLst>
            </a:pP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Features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adalah</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fakta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netral</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data,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informasi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dan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karakteristik</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dari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produk</a:t>
            </a:r>
            <a:r>
              <a:rPr kumimoji="0" lang="id-ID"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service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Anda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Bagaimana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pengaruh</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features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terhadap</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proses</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pembelian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kompleks</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Pada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awal</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siklus</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penjualan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features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mempunyai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efek</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negati</a:t>
            </a:r>
            <a:r>
              <a:rPr kumimoji="0" lang="id-ID" sz="2000" b="0" i="0" u="none" strike="noStrike" cap="none" normalizeH="0" baseline="0" dirty="0" smtClean="0">
                <a:ln>
                  <a:noFill/>
                </a:ln>
                <a:solidFill>
                  <a:schemeClr val="tx1"/>
                </a:solidFill>
                <a:effectLst/>
                <a:latin typeface="+mn-lt"/>
                <a:ea typeface="Calibri" pitchFamily="34" charset="0"/>
                <a:cs typeface="Times New Roman" pitchFamily="18" charset="0"/>
              </a:rPr>
              <a:t>f</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terhadap</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penjualan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Pada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pertengahan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siklus</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penjualan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dimana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pembeli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biasanya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membuat</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informasi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lebih</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detail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mengenai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produk</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features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dapat</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memberikan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pengaruh</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positif</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Presentasi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features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akan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mendapatkan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respon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secara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lebih</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positif</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oleh</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user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daripada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oleh</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decision makers.</a:t>
            </a:r>
            <a:endParaRPr kumimoji="0" lang="en-US" sz="11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endParaRPr kumimoji="0" lang="en-US" sz="2000" b="1" i="0" u="sng" strike="noStrike" cap="none" normalizeH="0" baseline="0" dirty="0" smtClean="0">
              <a:ln>
                <a:noFill/>
              </a:ln>
              <a:solidFill>
                <a:srgbClr val="FF0000"/>
              </a:solidFill>
              <a:effectLst/>
              <a:latin typeface="+mn-lt"/>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r>
              <a:rPr kumimoji="0" lang="en-US" sz="2000" b="1" i="0" u="sng" strike="noStrike" cap="none" normalizeH="0" baseline="0" dirty="0" err="1" smtClean="0">
                <a:ln>
                  <a:noFill/>
                </a:ln>
                <a:solidFill>
                  <a:srgbClr val="FF0000"/>
                </a:solidFill>
                <a:effectLst/>
                <a:latin typeface="+mn-lt"/>
                <a:ea typeface="Calibri" pitchFamily="34" charset="0"/>
                <a:cs typeface="Times New Roman" pitchFamily="18" charset="0"/>
              </a:rPr>
              <a:t>Contoh</a:t>
            </a:r>
            <a:r>
              <a:rPr kumimoji="0" lang="en-US" sz="2000" b="1" i="0" u="sng" strike="noStrike" cap="none" normalizeH="0" baseline="0" dirty="0" smtClean="0">
                <a:ln>
                  <a:noFill/>
                </a:ln>
                <a:solidFill>
                  <a:srgbClr val="FF0000"/>
                </a:solidFill>
                <a:effectLst/>
                <a:latin typeface="+mn-lt"/>
                <a:ea typeface="Calibri" pitchFamily="34" charset="0"/>
                <a:cs typeface="Times New Roman" pitchFamily="18" charset="0"/>
              </a:rPr>
              <a:t> :</a:t>
            </a:r>
            <a:endParaRPr kumimoji="0" lang="en-US" sz="1100" b="1" i="0" u="none" strike="noStrike" cap="none" normalizeH="0" baseline="0" dirty="0" smtClean="0">
              <a:ln>
                <a:noFill/>
              </a:ln>
              <a:solidFill>
                <a:srgbClr val="FF0000"/>
              </a:solidFill>
              <a:effectLst/>
              <a:latin typeface="+mn-lt"/>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3419475" algn="l"/>
              </a:tabLst>
            </a:pPr>
            <a:r>
              <a:rPr lang="en-US" sz="2000" dirty="0" smtClean="0">
                <a:latin typeface="+mn-lt"/>
                <a:ea typeface="Calibri" pitchFamily="34" charset="0"/>
                <a:cs typeface="Times New Roman" pitchFamily="18" charset="0"/>
              </a:rPr>
              <a:t>Telkom</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memiliki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infrastruktur</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dan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layana</a:t>
            </a:r>
            <a:r>
              <a:rPr lang="en-US" sz="2000" dirty="0" err="1" smtClean="0">
                <a:latin typeface="+mn-lt"/>
                <a:ea typeface="Calibri" pitchFamily="34" charset="0"/>
                <a:cs typeface="Times New Roman" pitchFamily="18" charset="0"/>
              </a:rPr>
              <a:t>n</a:t>
            </a:r>
            <a:r>
              <a:rPr lang="en-US" sz="2000" dirty="0" smtClean="0">
                <a:latin typeface="+mn-lt"/>
                <a:ea typeface="Calibri" pitchFamily="34" charset="0"/>
                <a:cs typeface="Times New Roman" pitchFamily="18" charset="0"/>
              </a:rPr>
              <a:t> yang </a:t>
            </a:r>
            <a:r>
              <a:rPr lang="en-US" sz="2000" dirty="0" err="1" smtClean="0">
                <a:latin typeface="+mn-lt"/>
                <a:ea typeface="Calibri" pitchFamily="34" charset="0"/>
                <a:cs typeface="Times New Roman" pitchFamily="18" charset="0"/>
              </a:rPr>
              <a:t>dapat</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memenuhi</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ekspektasi</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keluarga</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Bapak</a:t>
            </a:r>
            <a:r>
              <a:rPr lang="en-US" sz="2000" dirty="0" smtClean="0">
                <a:latin typeface="+mn-lt"/>
                <a:ea typeface="Calibri" pitchFamily="34" charset="0"/>
                <a:cs typeface="Times New Roman" pitchFamily="18" charset="0"/>
              </a:rPr>
              <a:t>/</a:t>
            </a:r>
            <a:r>
              <a:rPr lang="en-US" sz="2000" dirty="0" err="1" smtClean="0">
                <a:latin typeface="+mn-lt"/>
                <a:ea typeface="Calibri" pitchFamily="34" charset="0"/>
                <a:cs typeface="Times New Roman" pitchFamily="18" charset="0"/>
              </a:rPr>
              <a:t>Ibu</a:t>
            </a:r>
            <a:r>
              <a:rPr lang="en-US" sz="2000" dirty="0" smtClean="0">
                <a:latin typeface="+mn-lt"/>
                <a:ea typeface="Calibri" pitchFamily="34" charset="0"/>
                <a:cs typeface="Times New Roman" pitchFamily="18" charset="0"/>
              </a:rPr>
              <a:t>.</a:t>
            </a:r>
            <a:endParaRPr lang="en-US" sz="1100" dirty="0" smtClean="0">
              <a:latin typeface="+mn-lt"/>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3419475" algn="l"/>
              </a:tabLst>
            </a:pP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Telkom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memiliki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pengalaman</a:t>
            </a:r>
            <a:r>
              <a:rPr kumimoji="0" lang="en-US" sz="2000" b="0" i="0" u="none" strike="noStrike" cap="none" normalizeH="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dirty="0" err="1" smtClean="0">
                <a:ln>
                  <a:noFill/>
                </a:ln>
                <a:solidFill>
                  <a:schemeClr val="tx1"/>
                </a:solidFill>
                <a:effectLst/>
                <a:latin typeface="+mn-lt"/>
                <a:ea typeface="Calibri" pitchFamily="34" charset="0"/>
                <a:cs typeface="Times New Roman" pitchFamily="18" charset="0"/>
              </a:rPr>
              <a:t>dalam</a:t>
            </a:r>
            <a:r>
              <a:rPr kumimoji="0" lang="en-US" sz="2000" b="0" i="0" u="none" strike="noStrike" cap="none" normalizeH="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dirty="0" err="1" smtClean="0">
                <a:ln>
                  <a:noFill/>
                </a:ln>
                <a:solidFill>
                  <a:schemeClr val="tx1"/>
                </a:solidFill>
                <a:effectLst/>
                <a:latin typeface="+mn-lt"/>
                <a:ea typeface="Calibri" pitchFamily="34" charset="0"/>
                <a:cs typeface="Times New Roman" pitchFamily="18" charset="0"/>
              </a:rPr>
              <a:t>memberikan</a:t>
            </a:r>
            <a:r>
              <a:rPr kumimoji="0" lang="en-US" sz="2000" b="0" i="0" u="none" strike="noStrike" cap="none" normalizeH="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dirty="0" err="1" smtClean="0">
                <a:ln>
                  <a:noFill/>
                </a:ln>
                <a:solidFill>
                  <a:schemeClr val="tx1"/>
                </a:solidFill>
                <a:effectLst/>
                <a:latin typeface="+mn-lt"/>
                <a:ea typeface="Calibri" pitchFamily="34" charset="0"/>
                <a:cs typeface="Times New Roman" pitchFamily="18" charset="0"/>
              </a:rPr>
              <a:t>beragam</a:t>
            </a:r>
            <a:r>
              <a:rPr kumimoji="0" lang="en-US" sz="2000" b="0" i="0" u="none" strike="noStrike" cap="none" normalizeH="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dirty="0" err="1" smtClean="0">
                <a:ln>
                  <a:noFill/>
                </a:ln>
                <a:solidFill>
                  <a:schemeClr val="tx1"/>
                </a:solidFill>
                <a:effectLst/>
                <a:latin typeface="+mn-lt"/>
                <a:ea typeface="Calibri" pitchFamily="34" charset="0"/>
                <a:cs typeface="Times New Roman" pitchFamily="18" charset="0"/>
              </a:rPr>
              <a:t>layanan</a:t>
            </a:r>
            <a:r>
              <a:rPr lang="en-US" sz="2000" dirty="0" smtClean="0">
                <a:latin typeface="+mn-lt"/>
                <a:ea typeface="Calibri" pitchFamily="34" charset="0"/>
                <a:cs typeface="Times New Roman" pitchFamily="18" charset="0"/>
              </a:rPr>
              <a:t>.</a:t>
            </a:r>
            <a:endParaRPr lang="en-US" sz="1100" dirty="0" smtClean="0">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56388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err="1">
                <a:solidFill>
                  <a:schemeClr val="bg1"/>
                </a:solidFill>
              </a:rPr>
              <a:t>Tiga</a:t>
            </a:r>
            <a:r>
              <a:rPr lang="en-US" sz="2800" b="1" dirty="0">
                <a:solidFill>
                  <a:schemeClr val="bg1"/>
                </a:solidFill>
              </a:rPr>
              <a:t> </a:t>
            </a:r>
            <a:r>
              <a:rPr lang="en-US" sz="2800" b="1" dirty="0" err="1">
                <a:solidFill>
                  <a:schemeClr val="bg1"/>
                </a:solidFill>
              </a:rPr>
              <a:t>Teknik</a:t>
            </a:r>
            <a:r>
              <a:rPr lang="en-US" sz="2800" b="1" dirty="0">
                <a:solidFill>
                  <a:schemeClr val="bg1"/>
                </a:solidFill>
              </a:rPr>
              <a:t> </a:t>
            </a:r>
            <a:r>
              <a:rPr lang="en-US" sz="2800" b="1" dirty="0" err="1">
                <a:solidFill>
                  <a:schemeClr val="bg1"/>
                </a:solidFill>
              </a:rPr>
              <a:t>Menawarkan</a:t>
            </a:r>
            <a:r>
              <a:rPr lang="en-US" sz="2800" b="1" dirty="0">
                <a:solidFill>
                  <a:schemeClr val="bg1"/>
                </a:solidFill>
              </a:rPr>
              <a:t> </a:t>
            </a:r>
            <a:r>
              <a:rPr lang="en-US" sz="2800" b="1" dirty="0" err="1">
                <a:solidFill>
                  <a:schemeClr val="bg1"/>
                </a:solidFill>
              </a:rPr>
              <a:t>Solusi</a:t>
            </a:r>
            <a:endParaRPr lang="en-US" sz="2800" b="1" dirty="0">
              <a:solidFill>
                <a:schemeClr val="bg1"/>
              </a:solidFill>
            </a:endParaRPr>
          </a:p>
        </p:txBody>
      </p:sp>
      <p:pic>
        <p:nvPicPr>
          <p:cNvPr id="115721" name="Picture 12"/>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6172200" y="304800"/>
            <a:ext cx="1749425" cy="1749426"/>
          </a:xfrm>
          <a:prstGeom prst="rect">
            <a:avLst/>
          </a:prstGeom>
          <a:noFill/>
          <a:ln w="9525">
            <a:noFill/>
            <a:miter lim="800000"/>
            <a:headEnd/>
            <a:tailEnd/>
          </a:ln>
        </p:spPr>
      </p:pic>
      <p:sp>
        <p:nvSpPr>
          <p:cNvPr id="86017" name="Rectangle 1"/>
          <p:cNvSpPr>
            <a:spLocks noChangeArrowheads="1"/>
          </p:cNvSpPr>
          <p:nvPr/>
        </p:nvSpPr>
        <p:spPr bwMode="auto">
          <a:xfrm>
            <a:off x="381000" y="1292562"/>
            <a:ext cx="83820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en-US" sz="2000" b="1" dirty="0" smtClean="0">
                <a:solidFill>
                  <a:srgbClr val="FF0000"/>
                </a:solidFill>
                <a:latin typeface="+mn-lt"/>
              </a:rPr>
              <a:t>2. </a:t>
            </a:r>
            <a:r>
              <a:rPr lang="en-US" sz="2000" b="1" dirty="0" err="1" smtClean="0">
                <a:solidFill>
                  <a:srgbClr val="FF0000"/>
                </a:solidFill>
                <a:latin typeface="+mn-lt"/>
              </a:rPr>
              <a:t>Adv</a:t>
            </a:r>
            <a:r>
              <a:rPr lang="id-ID" sz="2000" b="1" dirty="0">
                <a:solidFill>
                  <a:srgbClr val="FF0000"/>
                </a:solidFill>
                <a:latin typeface="+mn-lt"/>
              </a:rPr>
              <a:t>a</a:t>
            </a:r>
            <a:r>
              <a:rPr lang="en-US" sz="2000" b="1" dirty="0" err="1" smtClean="0">
                <a:solidFill>
                  <a:srgbClr val="FF0000"/>
                </a:solidFill>
                <a:latin typeface="+mn-lt"/>
              </a:rPr>
              <a:t>ntages</a:t>
            </a:r>
            <a:endParaRPr lang="en-US" sz="2000" b="1" dirty="0" smtClean="0">
              <a:solidFill>
                <a:srgbClr val="FF0000"/>
              </a:solidFill>
              <a:latin typeface="+mn-lt"/>
            </a:endParaRPr>
          </a:p>
          <a:p>
            <a:pPr lvl="0" algn="just"/>
            <a:endParaRPr lang="en-US" sz="900" b="1" dirty="0" smtClean="0">
              <a:solidFill>
                <a:srgbClr val="FF0000"/>
              </a:solidFill>
              <a:latin typeface="+mn-lt"/>
            </a:endParaRPr>
          </a:p>
          <a:p>
            <a:pPr lvl="0" algn="just"/>
            <a:r>
              <a:rPr lang="en-US" sz="2000" dirty="0" smtClean="0">
                <a:latin typeface="+mn-lt"/>
              </a:rPr>
              <a:t>Adv</a:t>
            </a:r>
            <a:r>
              <a:rPr lang="id-ID" sz="2000" dirty="0" smtClean="0">
                <a:latin typeface="+mn-lt"/>
              </a:rPr>
              <a:t>a</a:t>
            </a:r>
            <a:r>
              <a:rPr lang="en-US" sz="2000" dirty="0" err="1" smtClean="0">
                <a:latin typeface="+mn-lt"/>
              </a:rPr>
              <a:t>ntages</a:t>
            </a:r>
            <a:r>
              <a:rPr lang="en-US" sz="2000" dirty="0" smtClean="0">
                <a:latin typeface="+mn-lt"/>
              </a:rPr>
              <a:t> </a:t>
            </a:r>
            <a:r>
              <a:rPr lang="en-US" sz="2000" dirty="0" err="1" smtClean="0">
                <a:latin typeface="+mn-lt"/>
              </a:rPr>
              <a:t>menunjukkan</a:t>
            </a:r>
            <a:r>
              <a:rPr lang="en-US" sz="2000" dirty="0" smtClean="0">
                <a:latin typeface="+mn-lt"/>
              </a:rPr>
              <a:t> </a:t>
            </a:r>
            <a:r>
              <a:rPr lang="en-US" sz="2000" dirty="0" err="1" smtClean="0">
                <a:latin typeface="+mn-lt"/>
              </a:rPr>
              <a:t>bagaimana</a:t>
            </a:r>
            <a:r>
              <a:rPr lang="en-US" sz="2000" dirty="0" smtClean="0">
                <a:latin typeface="+mn-lt"/>
              </a:rPr>
              <a:t> </a:t>
            </a:r>
            <a:r>
              <a:rPr lang="en-US" sz="2000" dirty="0" err="1" smtClean="0">
                <a:latin typeface="+mn-lt"/>
              </a:rPr>
              <a:t>produk</a:t>
            </a:r>
            <a:r>
              <a:rPr lang="en-US" sz="2000" dirty="0" smtClean="0">
                <a:latin typeface="+mn-lt"/>
              </a:rPr>
              <a:t>/</a:t>
            </a:r>
            <a:r>
              <a:rPr lang="en-US" sz="2000" dirty="0" err="1" smtClean="0">
                <a:latin typeface="+mn-lt"/>
              </a:rPr>
              <a:t>jasa</a:t>
            </a:r>
            <a:r>
              <a:rPr lang="en-US" sz="2000" dirty="0" smtClean="0">
                <a:latin typeface="+mn-lt"/>
              </a:rPr>
              <a:t> yang </a:t>
            </a:r>
            <a:r>
              <a:rPr lang="en-US" sz="2000" dirty="0" err="1" smtClean="0">
                <a:latin typeface="+mn-lt"/>
              </a:rPr>
              <a:t>kita</a:t>
            </a:r>
            <a:r>
              <a:rPr lang="en-US" sz="2000" dirty="0" smtClean="0">
                <a:latin typeface="+mn-lt"/>
              </a:rPr>
              <a:t> </a:t>
            </a:r>
            <a:r>
              <a:rPr lang="en-US" sz="2000" dirty="0" err="1" smtClean="0">
                <a:latin typeface="+mn-lt"/>
              </a:rPr>
              <a:t>sediakan</a:t>
            </a:r>
            <a:r>
              <a:rPr lang="en-US" sz="2000" dirty="0" smtClean="0">
                <a:latin typeface="+mn-lt"/>
              </a:rPr>
              <a:t> </a:t>
            </a:r>
            <a:r>
              <a:rPr lang="en-US" sz="2000" dirty="0" err="1" smtClean="0">
                <a:latin typeface="+mn-lt"/>
              </a:rPr>
              <a:t>bisa</a:t>
            </a:r>
            <a:r>
              <a:rPr lang="en-US" sz="2000" dirty="0" smtClean="0">
                <a:latin typeface="+mn-lt"/>
              </a:rPr>
              <a:t> </a:t>
            </a:r>
            <a:r>
              <a:rPr lang="en-US" sz="2000" dirty="0" err="1" smtClean="0">
                <a:latin typeface="+mn-lt"/>
              </a:rPr>
              <a:t>digunakan</a:t>
            </a:r>
            <a:r>
              <a:rPr lang="en-US" sz="2000" dirty="0" smtClean="0">
                <a:latin typeface="+mn-lt"/>
              </a:rPr>
              <a:t> </a:t>
            </a:r>
            <a:r>
              <a:rPr lang="en-US" sz="2000" dirty="0" err="1" smtClean="0">
                <a:latin typeface="+mn-lt"/>
              </a:rPr>
              <a:t>untuk</a:t>
            </a:r>
            <a:r>
              <a:rPr lang="en-US" sz="2000" dirty="0" smtClean="0">
                <a:latin typeface="+mn-lt"/>
              </a:rPr>
              <a:t> </a:t>
            </a:r>
            <a:r>
              <a:rPr lang="en-US" sz="2000" dirty="0" err="1" smtClean="0">
                <a:latin typeface="+mn-lt"/>
              </a:rPr>
              <a:t>membantu</a:t>
            </a:r>
            <a:r>
              <a:rPr lang="en-US" sz="2000" dirty="0" smtClean="0">
                <a:latin typeface="+mn-lt"/>
              </a:rPr>
              <a:t> </a:t>
            </a:r>
            <a:r>
              <a:rPr lang="en-US" sz="2000" dirty="0" err="1" smtClean="0">
                <a:latin typeface="+mn-lt"/>
              </a:rPr>
              <a:t>pembeli</a:t>
            </a:r>
            <a:r>
              <a:rPr lang="en-US" sz="2000" dirty="0" smtClean="0">
                <a:latin typeface="+mn-lt"/>
              </a:rPr>
              <a:t>. </a:t>
            </a:r>
            <a:r>
              <a:rPr lang="en-US" sz="2000" dirty="0" err="1" smtClean="0">
                <a:latin typeface="+mn-lt"/>
              </a:rPr>
              <a:t>Bagaimana</a:t>
            </a:r>
            <a:r>
              <a:rPr lang="en-US" sz="2000" dirty="0" smtClean="0">
                <a:latin typeface="+mn-lt"/>
              </a:rPr>
              <a:t> </a:t>
            </a:r>
            <a:r>
              <a:rPr lang="en-US" sz="2000" dirty="0" err="1" smtClean="0">
                <a:latin typeface="+mn-lt"/>
              </a:rPr>
              <a:t>pengaruh</a:t>
            </a:r>
            <a:r>
              <a:rPr lang="en-US" sz="2000" dirty="0" smtClean="0">
                <a:latin typeface="+mn-lt"/>
              </a:rPr>
              <a:t> Advantages </a:t>
            </a:r>
            <a:r>
              <a:rPr lang="en-US" sz="2000" dirty="0" err="1" smtClean="0">
                <a:latin typeface="+mn-lt"/>
              </a:rPr>
              <a:t>pada</a:t>
            </a:r>
            <a:r>
              <a:rPr lang="en-US" sz="2000" dirty="0" smtClean="0">
                <a:latin typeface="+mn-lt"/>
              </a:rPr>
              <a:t> proses </a:t>
            </a:r>
            <a:r>
              <a:rPr lang="en-US" sz="2000" dirty="0" err="1" smtClean="0">
                <a:latin typeface="+mn-lt"/>
              </a:rPr>
              <a:t>pembelian</a:t>
            </a:r>
            <a:r>
              <a:rPr lang="en-US" sz="2000" dirty="0" smtClean="0">
                <a:latin typeface="+mn-lt"/>
              </a:rPr>
              <a:t> yang </a:t>
            </a:r>
            <a:r>
              <a:rPr lang="en-US" sz="2000" dirty="0" err="1" smtClean="0">
                <a:latin typeface="+mn-lt"/>
              </a:rPr>
              <a:t>kompleks</a:t>
            </a:r>
            <a:r>
              <a:rPr lang="en-US" sz="2000" dirty="0" smtClean="0">
                <a:latin typeface="+mn-lt"/>
              </a:rPr>
              <a:t>?</a:t>
            </a:r>
            <a:r>
              <a:rPr lang="id-ID" sz="2000" dirty="0" smtClean="0">
                <a:latin typeface="+mn-lt"/>
              </a:rPr>
              <a:t>. </a:t>
            </a:r>
            <a:r>
              <a:rPr lang="en-US" sz="2000" dirty="0" err="1" smtClean="0">
                <a:latin typeface="+mn-lt"/>
              </a:rPr>
              <a:t>Pada</a:t>
            </a:r>
            <a:r>
              <a:rPr lang="en-US" sz="2000" dirty="0" smtClean="0">
                <a:latin typeface="+mn-lt"/>
              </a:rPr>
              <a:t> </a:t>
            </a:r>
            <a:r>
              <a:rPr lang="en-US" sz="2000" dirty="0" err="1" smtClean="0">
                <a:latin typeface="+mn-lt"/>
              </a:rPr>
              <a:t>awal</a:t>
            </a:r>
            <a:r>
              <a:rPr lang="en-US" sz="2000" dirty="0" smtClean="0">
                <a:latin typeface="+mn-lt"/>
              </a:rPr>
              <a:t> </a:t>
            </a:r>
            <a:r>
              <a:rPr lang="en-US" sz="2000" dirty="0" err="1" smtClean="0">
                <a:latin typeface="+mn-lt"/>
              </a:rPr>
              <a:t>siklus</a:t>
            </a:r>
            <a:r>
              <a:rPr lang="en-US" sz="2000" dirty="0" smtClean="0">
                <a:latin typeface="+mn-lt"/>
              </a:rPr>
              <a:t> </a:t>
            </a:r>
            <a:r>
              <a:rPr lang="en-US" sz="2000" dirty="0" err="1" smtClean="0">
                <a:latin typeface="+mn-lt"/>
              </a:rPr>
              <a:t>penjualan,adv</a:t>
            </a:r>
            <a:r>
              <a:rPr lang="id-ID" sz="2000" dirty="0" smtClean="0">
                <a:latin typeface="+mn-lt"/>
              </a:rPr>
              <a:t>a</a:t>
            </a:r>
            <a:r>
              <a:rPr lang="en-US" sz="2000" dirty="0" err="1" smtClean="0">
                <a:latin typeface="+mn-lt"/>
              </a:rPr>
              <a:t>ntages</a:t>
            </a:r>
            <a:r>
              <a:rPr lang="en-US" sz="2000" dirty="0" smtClean="0">
                <a:latin typeface="+mn-lt"/>
              </a:rPr>
              <a:t> </a:t>
            </a:r>
            <a:r>
              <a:rPr lang="en-US" sz="2000" dirty="0" err="1" smtClean="0">
                <a:latin typeface="+mn-lt"/>
              </a:rPr>
              <a:t>hanya</a:t>
            </a:r>
            <a:r>
              <a:rPr lang="en-US" sz="2000" dirty="0" smtClean="0">
                <a:latin typeface="+mn-lt"/>
              </a:rPr>
              <a:t> </a:t>
            </a:r>
            <a:r>
              <a:rPr lang="en-US" sz="2000" dirty="0" err="1" smtClean="0">
                <a:latin typeface="+mn-lt"/>
              </a:rPr>
              <a:t>sedikit</a:t>
            </a:r>
            <a:r>
              <a:rPr lang="en-US" sz="2000" dirty="0" smtClean="0">
                <a:latin typeface="+mn-lt"/>
              </a:rPr>
              <a:t> </a:t>
            </a:r>
            <a:r>
              <a:rPr lang="en-US" sz="2000" dirty="0" err="1" smtClean="0">
                <a:latin typeface="+mn-lt"/>
              </a:rPr>
              <a:t>memberi</a:t>
            </a:r>
            <a:r>
              <a:rPr lang="en-US" sz="2000" dirty="0" smtClean="0">
                <a:latin typeface="+mn-lt"/>
              </a:rPr>
              <a:t> </a:t>
            </a:r>
            <a:r>
              <a:rPr lang="en-US" sz="2000" dirty="0" err="1" smtClean="0">
                <a:latin typeface="+mn-lt"/>
              </a:rPr>
              <a:t>pengaruh</a:t>
            </a:r>
            <a:r>
              <a:rPr lang="en-US" sz="2000" dirty="0" smtClean="0">
                <a:latin typeface="+mn-lt"/>
              </a:rPr>
              <a:t> </a:t>
            </a:r>
            <a:r>
              <a:rPr lang="en-US" sz="2000" dirty="0" err="1" smtClean="0">
                <a:latin typeface="+mn-lt"/>
              </a:rPr>
              <a:t>positif</a:t>
            </a:r>
            <a:r>
              <a:rPr lang="en-US" sz="2000" dirty="0" smtClean="0">
                <a:latin typeface="+mn-lt"/>
              </a:rPr>
              <a:t> </a:t>
            </a:r>
            <a:r>
              <a:rPr lang="en-US" sz="2000" dirty="0" err="1" smtClean="0">
                <a:latin typeface="+mn-lt"/>
              </a:rPr>
              <a:t>terhadap</a:t>
            </a:r>
            <a:r>
              <a:rPr lang="en-US" sz="2000" dirty="0" smtClean="0">
                <a:latin typeface="+mn-lt"/>
              </a:rPr>
              <a:t> sales call, </a:t>
            </a:r>
            <a:r>
              <a:rPr lang="en-US" sz="2000" dirty="0" err="1" smtClean="0">
                <a:latin typeface="+mn-lt"/>
              </a:rPr>
              <a:t>terutama</a:t>
            </a:r>
            <a:r>
              <a:rPr lang="en-US" sz="2000" dirty="0" smtClean="0">
                <a:latin typeface="+mn-lt"/>
              </a:rPr>
              <a:t> </a:t>
            </a:r>
            <a:r>
              <a:rPr lang="en-US" sz="2000" dirty="0" err="1" smtClean="0">
                <a:latin typeface="+mn-lt"/>
              </a:rPr>
              <a:t>pada</a:t>
            </a:r>
            <a:r>
              <a:rPr lang="en-US" sz="2000" dirty="0" smtClean="0">
                <a:latin typeface="+mn-lt"/>
              </a:rPr>
              <a:t> </a:t>
            </a:r>
            <a:r>
              <a:rPr lang="en-US" sz="2000" dirty="0" err="1" smtClean="0">
                <a:latin typeface="+mn-lt"/>
              </a:rPr>
              <a:t>penjualan</a:t>
            </a:r>
            <a:r>
              <a:rPr lang="en-US" sz="2000" dirty="0" smtClean="0">
                <a:latin typeface="+mn-lt"/>
              </a:rPr>
              <a:t> </a:t>
            </a:r>
            <a:r>
              <a:rPr lang="en-US" sz="2000" dirty="0" err="1" smtClean="0">
                <a:latin typeface="+mn-lt"/>
              </a:rPr>
              <a:t>pertama</a:t>
            </a:r>
            <a:r>
              <a:rPr lang="en-US" sz="2000" dirty="0" smtClean="0">
                <a:latin typeface="+mn-lt"/>
              </a:rPr>
              <a:t>. </a:t>
            </a:r>
          </a:p>
          <a:p>
            <a:pPr lvl="0" algn="just"/>
            <a:endParaRPr lang="en-US" sz="2000" dirty="0" smtClean="0">
              <a:latin typeface="+mn-lt"/>
            </a:endParaRPr>
          </a:p>
          <a:p>
            <a:pPr algn="just"/>
            <a:r>
              <a:rPr lang="en-US" sz="2000" b="1" u="sng" dirty="0" err="1" smtClean="0">
                <a:solidFill>
                  <a:srgbClr val="FF0000"/>
                </a:solidFill>
                <a:latin typeface="+mn-lt"/>
              </a:rPr>
              <a:t>Contoh</a:t>
            </a:r>
            <a:r>
              <a:rPr lang="en-US" sz="2000" b="1" u="sng" dirty="0" smtClean="0">
                <a:solidFill>
                  <a:srgbClr val="FF0000"/>
                </a:solidFill>
                <a:latin typeface="+mn-lt"/>
              </a:rPr>
              <a:t> :</a:t>
            </a:r>
          </a:p>
          <a:p>
            <a:pPr marL="457200" lvl="0" indent="-457200" algn="just">
              <a:buFont typeface="+mj-lt"/>
              <a:buAutoNum type="arabicPeriod"/>
            </a:pPr>
            <a:r>
              <a:rPr lang="en-US" sz="2000" dirty="0" err="1" smtClean="0">
                <a:latin typeface="+mn-lt"/>
              </a:rPr>
              <a:t>IndiHOME</a:t>
            </a:r>
            <a:r>
              <a:rPr lang="en-US" sz="2000" dirty="0" smtClean="0">
                <a:latin typeface="+mn-lt"/>
              </a:rPr>
              <a:t> Gold </a:t>
            </a:r>
            <a:r>
              <a:rPr lang="en-US" sz="2000" dirty="0" err="1" smtClean="0">
                <a:latin typeface="+mn-lt"/>
              </a:rPr>
              <a:t>dapat</a:t>
            </a:r>
            <a:r>
              <a:rPr lang="en-US" sz="2000" dirty="0" smtClean="0">
                <a:latin typeface="+mn-lt"/>
              </a:rPr>
              <a:t> </a:t>
            </a:r>
            <a:r>
              <a:rPr lang="en-US" sz="2000" dirty="0" err="1" smtClean="0">
                <a:latin typeface="+mn-lt"/>
              </a:rPr>
              <a:t>memberikan</a:t>
            </a:r>
            <a:r>
              <a:rPr lang="en-US" sz="2000" dirty="0" smtClean="0">
                <a:latin typeface="+mn-lt"/>
              </a:rPr>
              <a:t> </a:t>
            </a:r>
            <a:r>
              <a:rPr lang="en-US" sz="2000" dirty="0" err="1" smtClean="0">
                <a:latin typeface="+mn-lt"/>
              </a:rPr>
              <a:t>layanan</a:t>
            </a:r>
            <a:r>
              <a:rPr lang="en-US" sz="2000" dirty="0" smtClean="0">
                <a:latin typeface="+mn-lt"/>
              </a:rPr>
              <a:t> </a:t>
            </a:r>
            <a:r>
              <a:rPr lang="en-US" sz="2000" dirty="0" err="1" smtClean="0">
                <a:latin typeface="+mn-lt"/>
              </a:rPr>
              <a:t>telepon</a:t>
            </a:r>
            <a:r>
              <a:rPr lang="en-US" sz="2000" dirty="0" smtClean="0">
                <a:latin typeface="+mn-lt"/>
              </a:rPr>
              <a:t>, internet </a:t>
            </a:r>
            <a:r>
              <a:rPr lang="en-US" sz="2000" dirty="0" err="1" smtClean="0">
                <a:latin typeface="+mn-lt"/>
              </a:rPr>
              <a:t>tercepat</a:t>
            </a:r>
            <a:r>
              <a:rPr lang="en-US" sz="2000" dirty="0" smtClean="0">
                <a:latin typeface="+mn-lt"/>
              </a:rPr>
              <a:t>, </a:t>
            </a:r>
            <a:r>
              <a:rPr lang="en-US" sz="2000" dirty="0" err="1" smtClean="0">
                <a:latin typeface="+mn-lt"/>
              </a:rPr>
              <a:t>dan</a:t>
            </a:r>
            <a:r>
              <a:rPr lang="en-US" sz="2000" dirty="0" smtClean="0">
                <a:latin typeface="+mn-lt"/>
              </a:rPr>
              <a:t> channel TV </a:t>
            </a:r>
            <a:r>
              <a:rPr lang="en-US" sz="2000" dirty="0" err="1" smtClean="0">
                <a:latin typeface="+mn-lt"/>
              </a:rPr>
              <a:t>terbanyak</a:t>
            </a:r>
            <a:r>
              <a:rPr lang="en-US" sz="2000" dirty="0" smtClean="0">
                <a:latin typeface="+mn-lt"/>
              </a:rPr>
              <a:t> </a:t>
            </a:r>
            <a:r>
              <a:rPr lang="en-US" sz="2000" dirty="0" err="1" smtClean="0">
                <a:latin typeface="+mn-lt"/>
              </a:rPr>
              <a:t>disaat</a:t>
            </a:r>
            <a:r>
              <a:rPr lang="en-US" sz="2000" dirty="0" smtClean="0">
                <a:latin typeface="+mn-lt"/>
              </a:rPr>
              <a:t> yang </a:t>
            </a:r>
            <a:r>
              <a:rPr lang="en-US" sz="2000" dirty="0" err="1" smtClean="0">
                <a:latin typeface="+mn-lt"/>
              </a:rPr>
              <a:t>bersamaan</a:t>
            </a:r>
            <a:r>
              <a:rPr lang="en-US" sz="2000" dirty="0" smtClean="0">
                <a:latin typeface="+mn-lt"/>
              </a:rPr>
              <a:t> </a:t>
            </a:r>
            <a:r>
              <a:rPr lang="en-US" sz="2000" dirty="0" err="1" smtClean="0">
                <a:latin typeface="+mn-lt"/>
              </a:rPr>
              <a:t>dengan</a:t>
            </a:r>
            <a:r>
              <a:rPr lang="en-US" sz="2000" dirty="0" smtClean="0">
                <a:latin typeface="+mn-lt"/>
              </a:rPr>
              <a:t> </a:t>
            </a:r>
            <a:r>
              <a:rPr lang="en-US" sz="2000" dirty="0" err="1" smtClean="0">
                <a:latin typeface="+mn-lt"/>
              </a:rPr>
              <a:t>harga</a:t>
            </a:r>
            <a:r>
              <a:rPr lang="en-US" sz="2000" dirty="0" smtClean="0">
                <a:latin typeface="+mn-lt"/>
              </a:rPr>
              <a:t> </a:t>
            </a:r>
            <a:r>
              <a:rPr lang="en-US" sz="2000" dirty="0" err="1" smtClean="0">
                <a:latin typeface="+mn-lt"/>
              </a:rPr>
              <a:t>termurah</a:t>
            </a:r>
            <a:r>
              <a:rPr lang="en-US" sz="2000" dirty="0" smtClean="0">
                <a:latin typeface="+mn-lt"/>
              </a:rPr>
              <a:t>.</a:t>
            </a:r>
          </a:p>
          <a:p>
            <a:pPr marL="457200" lvl="0" indent="-457200" algn="just">
              <a:buFont typeface="+mj-lt"/>
              <a:buAutoNum type="arabicPeriod"/>
            </a:pPr>
            <a:r>
              <a:rPr lang="en-US" sz="2000" dirty="0" err="1" smtClean="0">
                <a:latin typeface="+mn-lt"/>
              </a:rPr>
              <a:t>UseeTV</a:t>
            </a:r>
            <a:r>
              <a:rPr lang="en-US" sz="2000" dirty="0" smtClean="0">
                <a:latin typeface="+mn-lt"/>
              </a:rPr>
              <a:t> </a:t>
            </a:r>
            <a:r>
              <a:rPr lang="en-US" sz="2000" dirty="0" err="1" smtClean="0">
                <a:latin typeface="+mn-lt"/>
              </a:rPr>
              <a:t>layanan</a:t>
            </a:r>
            <a:r>
              <a:rPr lang="en-US" sz="2000" dirty="0" smtClean="0">
                <a:latin typeface="+mn-lt"/>
              </a:rPr>
              <a:t> TV </a:t>
            </a:r>
            <a:r>
              <a:rPr lang="en-US" sz="2000" dirty="0" err="1" smtClean="0">
                <a:latin typeface="+mn-lt"/>
              </a:rPr>
              <a:t>berbayar</a:t>
            </a:r>
            <a:r>
              <a:rPr lang="en-US" sz="2000" dirty="0" smtClean="0">
                <a:latin typeface="+mn-lt"/>
              </a:rPr>
              <a:t> yang </a:t>
            </a:r>
            <a:r>
              <a:rPr lang="en-US" sz="2000" dirty="0" err="1" smtClean="0">
                <a:latin typeface="+mn-lt"/>
              </a:rPr>
              <a:t>menyediakan</a:t>
            </a:r>
            <a:r>
              <a:rPr lang="en-US" sz="2000" dirty="0" smtClean="0">
                <a:latin typeface="+mn-lt"/>
              </a:rPr>
              <a:t> TV On Demand, Video On Demand, Pause &amp; Rewind </a:t>
            </a:r>
            <a:r>
              <a:rPr lang="en-US" sz="2000" dirty="0" err="1" smtClean="0">
                <a:latin typeface="+mn-lt"/>
              </a:rPr>
              <a:t>dan</a:t>
            </a:r>
            <a:r>
              <a:rPr lang="en-US" sz="2000" dirty="0" smtClean="0">
                <a:latin typeface="+mn-lt"/>
              </a:rPr>
              <a:t> Video Recorder. </a:t>
            </a:r>
            <a:r>
              <a:rPr lang="en-US" sz="2000" dirty="0" err="1" smtClean="0">
                <a:latin typeface="+mn-lt"/>
              </a:rPr>
              <a:t>UseeTV</a:t>
            </a:r>
            <a:r>
              <a:rPr lang="en-US" sz="2000" dirty="0" smtClean="0">
                <a:latin typeface="+mn-lt"/>
              </a:rPr>
              <a:t> </a:t>
            </a:r>
            <a:r>
              <a:rPr lang="en-US" sz="2000" dirty="0" err="1" smtClean="0">
                <a:latin typeface="+mn-lt"/>
              </a:rPr>
              <a:t>tidak</a:t>
            </a:r>
            <a:r>
              <a:rPr lang="en-US" sz="2000" dirty="0" smtClean="0">
                <a:latin typeface="+mn-lt"/>
              </a:rPr>
              <a:t> </a:t>
            </a:r>
            <a:r>
              <a:rPr lang="en-US" sz="2000" dirty="0" err="1" smtClean="0">
                <a:latin typeface="+mn-lt"/>
              </a:rPr>
              <a:t>hanya</a:t>
            </a:r>
            <a:r>
              <a:rPr lang="en-US" sz="2000" dirty="0" smtClean="0">
                <a:latin typeface="+mn-lt"/>
              </a:rPr>
              <a:t> </a:t>
            </a:r>
            <a:r>
              <a:rPr lang="en-US" sz="2000" dirty="0" err="1" smtClean="0">
                <a:latin typeface="+mn-lt"/>
              </a:rPr>
              <a:t>sekedar</a:t>
            </a:r>
            <a:r>
              <a:rPr lang="en-US" sz="2000" dirty="0" smtClean="0">
                <a:latin typeface="+mn-lt"/>
              </a:rPr>
              <a:t> </a:t>
            </a:r>
            <a:r>
              <a:rPr lang="en-US" sz="2000" dirty="0" err="1" smtClean="0">
                <a:latin typeface="+mn-lt"/>
              </a:rPr>
              <a:t>menonton</a:t>
            </a:r>
            <a:r>
              <a:rPr lang="en-US" sz="2000" dirty="0" smtClean="0">
                <a:latin typeface="+mn-lt"/>
              </a:rPr>
              <a:t>, </a:t>
            </a:r>
            <a:r>
              <a:rPr lang="en-US" sz="2000" dirty="0" err="1" smtClean="0">
                <a:latin typeface="+mn-lt"/>
              </a:rPr>
              <a:t>namun</a:t>
            </a:r>
            <a:r>
              <a:rPr lang="en-US" sz="2000" dirty="0" smtClean="0">
                <a:latin typeface="+mn-lt"/>
              </a:rPr>
              <a:t> </a:t>
            </a:r>
            <a:r>
              <a:rPr lang="en-US" sz="2000" dirty="0" err="1" smtClean="0">
                <a:latin typeface="+mn-lt"/>
              </a:rPr>
              <a:t>Bapak</a:t>
            </a:r>
            <a:r>
              <a:rPr lang="en-US" sz="2000" dirty="0" smtClean="0">
                <a:latin typeface="+mn-lt"/>
              </a:rPr>
              <a:t>/</a:t>
            </a:r>
            <a:r>
              <a:rPr lang="en-US" sz="2000" dirty="0" err="1" smtClean="0">
                <a:latin typeface="+mn-lt"/>
              </a:rPr>
              <a:t>Ibu</a:t>
            </a:r>
            <a:r>
              <a:rPr lang="en-US" sz="2000" dirty="0" smtClean="0">
                <a:latin typeface="+mn-lt"/>
              </a:rPr>
              <a:t> </a:t>
            </a:r>
            <a:r>
              <a:rPr lang="en-US" sz="2000" dirty="0" err="1" smtClean="0">
                <a:latin typeface="+mn-lt"/>
              </a:rPr>
              <a:t>memegang</a:t>
            </a:r>
            <a:r>
              <a:rPr lang="en-US" sz="2000" dirty="0" smtClean="0">
                <a:latin typeface="+mn-lt"/>
              </a:rPr>
              <a:t> </a:t>
            </a:r>
            <a:r>
              <a:rPr lang="en-US" sz="2000" dirty="0" err="1" smtClean="0">
                <a:latin typeface="+mn-lt"/>
              </a:rPr>
              <a:t>kendali</a:t>
            </a:r>
            <a:r>
              <a:rPr lang="en-US" sz="2000" dirty="0" smtClean="0">
                <a:latin typeface="+mn-lt"/>
              </a:rPr>
              <a:t> </a:t>
            </a:r>
            <a:r>
              <a:rPr lang="en-US" sz="2000" dirty="0" err="1" smtClean="0">
                <a:latin typeface="+mn-lt"/>
              </a:rPr>
              <a:t>seakan</a:t>
            </a:r>
            <a:r>
              <a:rPr lang="en-US" sz="2000" dirty="0" smtClean="0">
                <a:latin typeface="+mn-lt"/>
              </a:rPr>
              <a:t> </a:t>
            </a:r>
            <a:r>
              <a:rPr lang="en-US" sz="2000" dirty="0" err="1" smtClean="0">
                <a:latin typeface="+mn-lt"/>
              </a:rPr>
              <a:t>menjadi</a:t>
            </a:r>
            <a:r>
              <a:rPr lang="en-US" sz="2000" dirty="0" smtClean="0">
                <a:latin typeface="+mn-lt"/>
              </a:rPr>
              <a:t> </a:t>
            </a:r>
            <a:r>
              <a:rPr lang="en-US" sz="2000" dirty="0" err="1" smtClean="0">
                <a:latin typeface="+mn-lt"/>
              </a:rPr>
              <a:t>sutradara</a:t>
            </a:r>
            <a:r>
              <a:rPr lang="en-US" sz="2000" dirty="0" smtClean="0">
                <a:latin typeface="+mn-lt"/>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33400"/>
            <a:ext cx="56388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err="1">
                <a:solidFill>
                  <a:schemeClr val="bg1"/>
                </a:solidFill>
              </a:rPr>
              <a:t>Tiga</a:t>
            </a:r>
            <a:r>
              <a:rPr lang="en-US" sz="2800" b="1" dirty="0">
                <a:solidFill>
                  <a:schemeClr val="bg1"/>
                </a:solidFill>
              </a:rPr>
              <a:t> </a:t>
            </a:r>
            <a:r>
              <a:rPr lang="en-US" sz="2800" b="1" dirty="0" err="1">
                <a:solidFill>
                  <a:schemeClr val="bg1"/>
                </a:solidFill>
              </a:rPr>
              <a:t>Teknik</a:t>
            </a:r>
            <a:r>
              <a:rPr lang="en-US" sz="2800" b="1" dirty="0">
                <a:solidFill>
                  <a:schemeClr val="bg1"/>
                </a:solidFill>
              </a:rPr>
              <a:t> </a:t>
            </a:r>
            <a:r>
              <a:rPr lang="en-US" sz="2800" b="1" dirty="0" err="1">
                <a:solidFill>
                  <a:schemeClr val="bg1"/>
                </a:solidFill>
              </a:rPr>
              <a:t>Menawarkan</a:t>
            </a:r>
            <a:r>
              <a:rPr lang="en-US" sz="2800" b="1" dirty="0">
                <a:solidFill>
                  <a:schemeClr val="bg1"/>
                </a:solidFill>
              </a:rPr>
              <a:t> </a:t>
            </a:r>
            <a:r>
              <a:rPr lang="en-US" sz="2800" b="1" dirty="0" err="1">
                <a:solidFill>
                  <a:schemeClr val="bg1"/>
                </a:solidFill>
              </a:rPr>
              <a:t>Solusi</a:t>
            </a:r>
            <a:endParaRPr lang="en-US" sz="2800" b="1" dirty="0">
              <a:solidFill>
                <a:schemeClr val="bg1"/>
              </a:solidFill>
            </a:endParaRPr>
          </a:p>
        </p:txBody>
      </p:sp>
      <p:pic>
        <p:nvPicPr>
          <p:cNvPr id="115721" name="Picture 12"/>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6019800" y="192087"/>
            <a:ext cx="1749425" cy="1749426"/>
          </a:xfrm>
          <a:prstGeom prst="rect">
            <a:avLst/>
          </a:prstGeom>
          <a:noFill/>
          <a:ln w="9525">
            <a:noFill/>
            <a:miter lim="800000"/>
            <a:headEnd/>
            <a:tailEnd/>
          </a:ln>
        </p:spPr>
      </p:pic>
      <p:sp>
        <p:nvSpPr>
          <p:cNvPr id="86017" name="Rectangle 1"/>
          <p:cNvSpPr>
            <a:spLocks noChangeArrowheads="1"/>
          </p:cNvSpPr>
          <p:nvPr/>
        </p:nvSpPr>
        <p:spPr bwMode="auto">
          <a:xfrm>
            <a:off x="381000" y="1472292"/>
            <a:ext cx="8382000" cy="49090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en-US" sz="2400" b="1" dirty="0" smtClean="0">
                <a:solidFill>
                  <a:srgbClr val="FF0000"/>
                </a:solidFill>
                <a:latin typeface="+mn-lt"/>
              </a:rPr>
              <a:t>3. Benefit</a:t>
            </a:r>
          </a:p>
          <a:p>
            <a:pPr lvl="0" algn="just"/>
            <a:endParaRPr lang="en-US" sz="900" b="1" dirty="0" smtClean="0">
              <a:solidFill>
                <a:srgbClr val="FF0000"/>
              </a:solidFill>
              <a:latin typeface="+mn-lt"/>
            </a:endParaRPr>
          </a:p>
          <a:p>
            <a:pPr lvl="0" algn="just"/>
            <a:r>
              <a:rPr lang="en-US" sz="2000" dirty="0" smtClean="0">
                <a:latin typeface="+mn-lt"/>
              </a:rPr>
              <a:t>Benefit </a:t>
            </a:r>
            <a:r>
              <a:rPr lang="en-US" sz="2000" dirty="0" err="1" smtClean="0">
                <a:latin typeface="+mn-lt"/>
              </a:rPr>
              <a:t>menunjukkan</a:t>
            </a:r>
            <a:r>
              <a:rPr lang="en-US" sz="2000" dirty="0" smtClean="0">
                <a:latin typeface="+mn-lt"/>
              </a:rPr>
              <a:t> </a:t>
            </a:r>
            <a:r>
              <a:rPr lang="en-US" sz="2000" dirty="0" err="1" smtClean="0">
                <a:latin typeface="+mn-lt"/>
              </a:rPr>
              <a:t>bagaimana</a:t>
            </a:r>
            <a:r>
              <a:rPr lang="en-US" sz="2000" dirty="0" smtClean="0">
                <a:latin typeface="+mn-lt"/>
              </a:rPr>
              <a:t> </a:t>
            </a:r>
            <a:r>
              <a:rPr lang="en-US" sz="2000" dirty="0" err="1" smtClean="0">
                <a:latin typeface="+mn-lt"/>
              </a:rPr>
              <a:t>suatu</a:t>
            </a:r>
            <a:r>
              <a:rPr lang="en-US" sz="2000" dirty="0" smtClean="0">
                <a:latin typeface="+mn-lt"/>
              </a:rPr>
              <a:t> </a:t>
            </a:r>
            <a:r>
              <a:rPr lang="en-US" sz="2000" dirty="0" err="1" smtClean="0">
                <a:latin typeface="+mn-lt"/>
              </a:rPr>
              <a:t>produk</a:t>
            </a:r>
            <a:r>
              <a:rPr lang="id-ID" sz="2000" dirty="0" smtClean="0">
                <a:latin typeface="+mn-lt"/>
              </a:rPr>
              <a:t> </a:t>
            </a:r>
            <a:r>
              <a:rPr lang="en-US" sz="2000" dirty="0" smtClean="0">
                <a:latin typeface="+mn-lt"/>
              </a:rPr>
              <a:t>/</a:t>
            </a:r>
            <a:r>
              <a:rPr lang="id-ID" sz="2000" dirty="0" smtClean="0">
                <a:latin typeface="+mn-lt"/>
              </a:rPr>
              <a:t> </a:t>
            </a:r>
            <a:r>
              <a:rPr lang="en-US" sz="2000" dirty="0" err="1" smtClean="0">
                <a:latin typeface="+mn-lt"/>
              </a:rPr>
              <a:t>jasa</a:t>
            </a:r>
            <a:r>
              <a:rPr lang="en-US" sz="2000" dirty="0" smtClean="0">
                <a:latin typeface="+mn-lt"/>
              </a:rPr>
              <a:t> </a:t>
            </a:r>
            <a:r>
              <a:rPr lang="en-US" sz="2000" dirty="0" err="1" smtClean="0">
                <a:latin typeface="+mn-lt"/>
              </a:rPr>
              <a:t>dapat</a:t>
            </a:r>
            <a:r>
              <a:rPr lang="en-US" sz="2000" dirty="0" smtClean="0">
                <a:latin typeface="+mn-lt"/>
              </a:rPr>
              <a:t> </a:t>
            </a:r>
            <a:r>
              <a:rPr lang="en-US" sz="2000" dirty="0" err="1" smtClean="0">
                <a:latin typeface="+mn-lt"/>
              </a:rPr>
              <a:t>memenuhi</a:t>
            </a:r>
            <a:r>
              <a:rPr lang="en-US" sz="2000" dirty="0" smtClean="0">
                <a:latin typeface="+mn-lt"/>
              </a:rPr>
              <a:t> </a:t>
            </a:r>
            <a:r>
              <a:rPr lang="en-US" sz="2000" dirty="0" err="1" smtClean="0">
                <a:latin typeface="+mn-lt"/>
              </a:rPr>
              <a:t>kebutuhan</a:t>
            </a:r>
            <a:r>
              <a:rPr lang="en-US" sz="2000" dirty="0" smtClean="0">
                <a:latin typeface="+mn-lt"/>
              </a:rPr>
              <a:t> </a:t>
            </a:r>
            <a:r>
              <a:rPr lang="en-US" sz="2000" dirty="0" err="1" smtClean="0">
                <a:latin typeface="+mn-lt"/>
              </a:rPr>
              <a:t>eksplisit</a:t>
            </a:r>
            <a:r>
              <a:rPr lang="en-US" sz="2000" dirty="0" smtClean="0">
                <a:latin typeface="+mn-lt"/>
              </a:rPr>
              <a:t> yang </a:t>
            </a:r>
            <a:r>
              <a:rPr lang="en-US" sz="2000" dirty="0" err="1" smtClean="0">
                <a:latin typeface="+mn-lt"/>
              </a:rPr>
              <a:t>dinyatakan</a:t>
            </a:r>
            <a:r>
              <a:rPr lang="en-US" sz="2000" dirty="0" smtClean="0">
                <a:latin typeface="+mn-lt"/>
              </a:rPr>
              <a:t> </a:t>
            </a:r>
            <a:r>
              <a:rPr lang="en-US" sz="2000" dirty="0" err="1" smtClean="0">
                <a:latin typeface="+mn-lt"/>
              </a:rPr>
              <a:t>oleh</a:t>
            </a:r>
            <a:r>
              <a:rPr lang="en-US" sz="2000" dirty="0" smtClean="0">
                <a:latin typeface="+mn-lt"/>
              </a:rPr>
              <a:t> </a:t>
            </a:r>
            <a:r>
              <a:rPr lang="en-US" sz="2000" dirty="0" err="1" smtClean="0">
                <a:latin typeface="+mn-lt"/>
              </a:rPr>
              <a:t>pembeli</a:t>
            </a:r>
            <a:r>
              <a:rPr lang="en-US" sz="2000" dirty="0" smtClean="0">
                <a:latin typeface="+mn-lt"/>
              </a:rPr>
              <a:t>. </a:t>
            </a:r>
            <a:r>
              <a:rPr lang="en-US" sz="2000" dirty="0" err="1" smtClean="0">
                <a:latin typeface="+mn-lt"/>
              </a:rPr>
              <a:t>Sebelum</a:t>
            </a:r>
            <a:r>
              <a:rPr lang="en-US" sz="2000" dirty="0" smtClean="0">
                <a:latin typeface="+mn-lt"/>
              </a:rPr>
              <a:t> </a:t>
            </a:r>
            <a:r>
              <a:rPr lang="en-US" sz="2000" dirty="0" err="1" smtClean="0">
                <a:latin typeface="+mn-lt"/>
              </a:rPr>
              <a:t>memaparkan</a:t>
            </a:r>
            <a:r>
              <a:rPr lang="en-US" sz="2000" dirty="0" smtClean="0">
                <a:latin typeface="+mn-lt"/>
              </a:rPr>
              <a:t> benefit, </a:t>
            </a:r>
            <a:r>
              <a:rPr lang="en-US" sz="2000" dirty="0" err="1" smtClean="0">
                <a:latin typeface="+mn-lt"/>
              </a:rPr>
              <a:t>terlebi</a:t>
            </a:r>
            <a:r>
              <a:rPr lang="id-ID" sz="2000" dirty="0" smtClean="0">
                <a:latin typeface="+mn-lt"/>
              </a:rPr>
              <a:t>h</a:t>
            </a:r>
            <a:r>
              <a:rPr lang="en-US" sz="2000" dirty="0" smtClean="0">
                <a:latin typeface="+mn-lt"/>
              </a:rPr>
              <a:t> </a:t>
            </a:r>
            <a:r>
              <a:rPr lang="en-US" sz="2000" dirty="0" err="1" smtClean="0">
                <a:latin typeface="+mn-lt"/>
              </a:rPr>
              <a:t>dahulu</a:t>
            </a:r>
            <a:r>
              <a:rPr lang="en-US" sz="2000" dirty="0" smtClean="0">
                <a:latin typeface="+mn-lt"/>
              </a:rPr>
              <a:t> </a:t>
            </a:r>
            <a:r>
              <a:rPr lang="en-US" sz="2000" dirty="0" err="1" smtClean="0">
                <a:latin typeface="+mn-lt"/>
              </a:rPr>
              <a:t>anda</a:t>
            </a:r>
            <a:r>
              <a:rPr lang="en-US" sz="2000" dirty="0" smtClean="0">
                <a:latin typeface="+mn-lt"/>
              </a:rPr>
              <a:t> </a:t>
            </a:r>
            <a:r>
              <a:rPr lang="en-US" sz="2000" dirty="0" err="1" smtClean="0">
                <a:latin typeface="+mn-lt"/>
              </a:rPr>
              <a:t>harus</a:t>
            </a:r>
            <a:r>
              <a:rPr lang="en-US" sz="2000" dirty="0" smtClean="0">
                <a:latin typeface="+mn-lt"/>
              </a:rPr>
              <a:t> </a:t>
            </a:r>
            <a:r>
              <a:rPr lang="en-US" sz="2000" dirty="0" err="1" smtClean="0">
                <a:latin typeface="+mn-lt"/>
              </a:rPr>
              <a:t>mampu</a:t>
            </a:r>
            <a:r>
              <a:rPr lang="en-US" sz="2000" dirty="0" smtClean="0">
                <a:latin typeface="+mn-lt"/>
              </a:rPr>
              <a:t> </a:t>
            </a:r>
            <a:r>
              <a:rPr lang="en-US" sz="2000" dirty="0" err="1" smtClean="0">
                <a:latin typeface="+mn-lt"/>
              </a:rPr>
              <a:t>membuat</a:t>
            </a:r>
            <a:r>
              <a:rPr lang="en-US" sz="2000" dirty="0" smtClean="0">
                <a:latin typeface="+mn-lt"/>
              </a:rPr>
              <a:t> </a:t>
            </a:r>
            <a:r>
              <a:rPr lang="en-US" sz="2000" dirty="0" err="1" smtClean="0">
                <a:latin typeface="+mn-lt"/>
              </a:rPr>
              <a:t>pelanggan</a:t>
            </a:r>
            <a:r>
              <a:rPr lang="en-US" sz="2000" dirty="0" smtClean="0">
                <a:latin typeface="+mn-lt"/>
              </a:rPr>
              <a:t> </a:t>
            </a:r>
            <a:r>
              <a:rPr lang="en-US" sz="2000" dirty="0" err="1" smtClean="0">
                <a:latin typeface="+mn-lt"/>
              </a:rPr>
              <a:t>mengungkapkan</a:t>
            </a:r>
            <a:r>
              <a:rPr lang="en-US" sz="2000" dirty="0" smtClean="0">
                <a:latin typeface="+mn-lt"/>
              </a:rPr>
              <a:t> </a:t>
            </a:r>
            <a:r>
              <a:rPr lang="en-US" sz="2000" dirty="0" err="1" smtClean="0">
                <a:latin typeface="+mn-lt"/>
              </a:rPr>
              <a:t>kebutuhan</a:t>
            </a:r>
            <a:r>
              <a:rPr lang="en-US" sz="2000" dirty="0" smtClean="0">
                <a:latin typeface="+mn-lt"/>
              </a:rPr>
              <a:t> </a:t>
            </a:r>
            <a:r>
              <a:rPr lang="en-US" sz="2000" dirty="0" err="1" smtClean="0">
                <a:latin typeface="+mn-lt"/>
              </a:rPr>
              <a:t>eksplisit</a:t>
            </a:r>
            <a:r>
              <a:rPr lang="en-US" sz="2000" dirty="0" smtClean="0">
                <a:latin typeface="+mn-lt"/>
              </a:rPr>
              <a:t> </a:t>
            </a:r>
            <a:r>
              <a:rPr lang="en-US" sz="2000" dirty="0" err="1" smtClean="0">
                <a:latin typeface="+mn-lt"/>
              </a:rPr>
              <a:t>mereka</a:t>
            </a:r>
            <a:r>
              <a:rPr lang="en-US" sz="2000" dirty="0" smtClean="0">
                <a:latin typeface="+mn-lt"/>
              </a:rPr>
              <a:t>. </a:t>
            </a:r>
            <a:r>
              <a:rPr lang="en-US" sz="2000" dirty="0" err="1" smtClean="0">
                <a:latin typeface="+mn-lt"/>
              </a:rPr>
              <a:t>Setelah</a:t>
            </a:r>
            <a:r>
              <a:rPr lang="en-US" sz="2000" dirty="0" smtClean="0">
                <a:latin typeface="+mn-lt"/>
              </a:rPr>
              <a:t> </a:t>
            </a:r>
            <a:r>
              <a:rPr lang="en-US" sz="2000" dirty="0" err="1" smtClean="0">
                <a:latin typeface="+mn-lt"/>
              </a:rPr>
              <a:t>diketahui</a:t>
            </a:r>
            <a:r>
              <a:rPr lang="en-US" sz="2000" dirty="0" smtClean="0">
                <a:latin typeface="+mn-lt"/>
              </a:rPr>
              <a:t> </a:t>
            </a:r>
            <a:r>
              <a:rPr lang="en-US" sz="2000" dirty="0" err="1" smtClean="0">
                <a:latin typeface="+mn-lt"/>
              </a:rPr>
              <a:t>apa</a:t>
            </a:r>
            <a:r>
              <a:rPr lang="en-US" sz="2000" dirty="0" smtClean="0">
                <a:latin typeface="+mn-lt"/>
              </a:rPr>
              <a:t> </a:t>
            </a:r>
            <a:r>
              <a:rPr lang="en-US" sz="2000" dirty="0" err="1" smtClean="0">
                <a:latin typeface="+mn-lt"/>
              </a:rPr>
              <a:t>kebutuhan</a:t>
            </a:r>
            <a:r>
              <a:rPr lang="en-US" sz="2000" dirty="0" smtClean="0">
                <a:latin typeface="+mn-lt"/>
              </a:rPr>
              <a:t> </a:t>
            </a:r>
            <a:r>
              <a:rPr lang="en-US" sz="2000" dirty="0" err="1" smtClean="0">
                <a:latin typeface="+mn-lt"/>
              </a:rPr>
              <a:t>eksplisit</a:t>
            </a:r>
            <a:r>
              <a:rPr lang="en-US" sz="2000" dirty="0" smtClean="0">
                <a:latin typeface="+mn-lt"/>
              </a:rPr>
              <a:t> </a:t>
            </a:r>
            <a:r>
              <a:rPr lang="en-US" sz="2000" dirty="0" err="1" smtClean="0">
                <a:latin typeface="+mn-lt"/>
              </a:rPr>
              <a:t>pelanggan</a:t>
            </a:r>
            <a:r>
              <a:rPr lang="en-US" sz="2000" dirty="0" smtClean="0">
                <a:latin typeface="+mn-lt"/>
              </a:rPr>
              <a:t>, </a:t>
            </a:r>
            <a:r>
              <a:rPr lang="en-US" sz="2000" dirty="0" err="1" smtClean="0">
                <a:latin typeface="+mn-lt"/>
              </a:rPr>
              <a:t>selanjutnya</a:t>
            </a:r>
            <a:r>
              <a:rPr lang="en-US" sz="2000" dirty="0" smtClean="0">
                <a:latin typeface="+mn-lt"/>
              </a:rPr>
              <a:t> </a:t>
            </a:r>
            <a:r>
              <a:rPr lang="en-US" sz="2000" dirty="0" err="1" smtClean="0">
                <a:latin typeface="+mn-lt"/>
              </a:rPr>
              <a:t>anda</a:t>
            </a:r>
            <a:r>
              <a:rPr lang="en-US" sz="2000" dirty="0" smtClean="0">
                <a:latin typeface="+mn-lt"/>
              </a:rPr>
              <a:t> </a:t>
            </a:r>
            <a:r>
              <a:rPr lang="en-US" sz="2000" dirty="0" err="1" smtClean="0">
                <a:latin typeface="+mn-lt"/>
              </a:rPr>
              <a:t>dapat</a:t>
            </a:r>
            <a:r>
              <a:rPr lang="en-US" sz="2000" dirty="0" smtClean="0">
                <a:latin typeface="+mn-lt"/>
              </a:rPr>
              <a:t> </a:t>
            </a:r>
            <a:r>
              <a:rPr lang="en-US" sz="2000" dirty="0" err="1" smtClean="0">
                <a:latin typeface="+mn-lt"/>
              </a:rPr>
              <a:t>memaparkan</a:t>
            </a:r>
            <a:r>
              <a:rPr lang="en-US" sz="2000" dirty="0" smtClean="0">
                <a:latin typeface="+mn-lt"/>
              </a:rPr>
              <a:t> </a:t>
            </a:r>
            <a:r>
              <a:rPr lang="en-US" sz="2000" dirty="0" err="1" smtClean="0">
                <a:latin typeface="+mn-lt"/>
              </a:rPr>
              <a:t>bagaimana</a:t>
            </a:r>
            <a:r>
              <a:rPr lang="en-US" sz="2000" dirty="0" smtClean="0">
                <a:latin typeface="+mn-lt"/>
              </a:rPr>
              <a:t> </a:t>
            </a:r>
            <a:r>
              <a:rPr lang="en-US" sz="2000" dirty="0" err="1" smtClean="0">
                <a:latin typeface="+mn-lt"/>
              </a:rPr>
              <a:t>produk</a:t>
            </a:r>
            <a:r>
              <a:rPr lang="id-ID" sz="2000" dirty="0" smtClean="0">
                <a:latin typeface="+mn-lt"/>
              </a:rPr>
              <a:t> </a:t>
            </a:r>
            <a:r>
              <a:rPr lang="en-US" sz="2000" dirty="0" smtClean="0">
                <a:latin typeface="+mn-lt"/>
              </a:rPr>
              <a:t>/</a:t>
            </a:r>
            <a:r>
              <a:rPr lang="id-ID" sz="2000" dirty="0" smtClean="0">
                <a:latin typeface="+mn-lt"/>
              </a:rPr>
              <a:t> </a:t>
            </a:r>
            <a:r>
              <a:rPr lang="en-US" sz="2000" dirty="0" err="1" smtClean="0">
                <a:latin typeface="+mn-lt"/>
              </a:rPr>
              <a:t>jasa</a:t>
            </a:r>
            <a:r>
              <a:rPr lang="en-US" sz="2000" dirty="0" smtClean="0">
                <a:latin typeface="+mn-lt"/>
              </a:rPr>
              <a:t> yang </a:t>
            </a:r>
            <a:r>
              <a:rPr lang="en-US" sz="2000" dirty="0" err="1" smtClean="0">
                <a:latin typeface="+mn-lt"/>
              </a:rPr>
              <a:t>anda</a:t>
            </a:r>
            <a:r>
              <a:rPr lang="en-US" sz="2000" dirty="0" smtClean="0">
                <a:latin typeface="+mn-lt"/>
              </a:rPr>
              <a:t> </a:t>
            </a:r>
            <a:r>
              <a:rPr lang="en-US" sz="2000" dirty="0" err="1" smtClean="0">
                <a:latin typeface="+mn-lt"/>
              </a:rPr>
              <a:t>tawarkan</a:t>
            </a:r>
            <a:r>
              <a:rPr lang="en-US" sz="2000" dirty="0" smtClean="0">
                <a:latin typeface="+mn-lt"/>
              </a:rPr>
              <a:t> </a:t>
            </a:r>
            <a:r>
              <a:rPr lang="en-US" sz="2000" dirty="0" err="1" smtClean="0">
                <a:latin typeface="+mn-lt"/>
              </a:rPr>
              <a:t>ini</a:t>
            </a:r>
            <a:r>
              <a:rPr lang="en-US" sz="2000" dirty="0" smtClean="0">
                <a:latin typeface="+mn-lt"/>
              </a:rPr>
              <a:t> </a:t>
            </a:r>
            <a:r>
              <a:rPr lang="en-US" sz="2000" dirty="0" err="1" smtClean="0">
                <a:latin typeface="+mn-lt"/>
              </a:rPr>
              <a:t>dapat</a:t>
            </a:r>
            <a:r>
              <a:rPr lang="en-US" sz="2000" dirty="0" smtClean="0">
                <a:latin typeface="+mn-lt"/>
              </a:rPr>
              <a:t> </a:t>
            </a:r>
            <a:r>
              <a:rPr lang="en-US" sz="2000" dirty="0" err="1" smtClean="0">
                <a:latin typeface="+mn-lt"/>
              </a:rPr>
              <a:t>memenuhi</a:t>
            </a:r>
            <a:r>
              <a:rPr lang="en-US" sz="2000" dirty="0" smtClean="0">
                <a:latin typeface="+mn-lt"/>
              </a:rPr>
              <a:t> </a:t>
            </a:r>
            <a:r>
              <a:rPr lang="en-US" sz="2000" dirty="0" err="1" smtClean="0">
                <a:latin typeface="+mn-lt"/>
              </a:rPr>
              <a:t>kebutuhan</a:t>
            </a:r>
            <a:r>
              <a:rPr lang="en-US" sz="2000" dirty="0" smtClean="0">
                <a:latin typeface="+mn-lt"/>
              </a:rPr>
              <a:t> </a:t>
            </a:r>
            <a:r>
              <a:rPr lang="en-US" sz="2000" dirty="0" err="1" smtClean="0">
                <a:latin typeface="+mn-lt"/>
              </a:rPr>
              <a:t>eksplisit</a:t>
            </a:r>
            <a:r>
              <a:rPr lang="en-US" sz="2000" dirty="0" smtClean="0">
                <a:latin typeface="+mn-lt"/>
              </a:rPr>
              <a:t> </a:t>
            </a:r>
            <a:r>
              <a:rPr lang="en-US" sz="2000" dirty="0" err="1" smtClean="0">
                <a:latin typeface="+mn-lt"/>
              </a:rPr>
              <a:t>mereka</a:t>
            </a:r>
            <a:r>
              <a:rPr lang="en-US" sz="2000" dirty="0" smtClean="0">
                <a:latin typeface="+mn-lt"/>
              </a:rPr>
              <a:t>. Benefit </a:t>
            </a:r>
            <a:r>
              <a:rPr lang="en-US" sz="2000" dirty="0" err="1" smtClean="0">
                <a:latin typeface="+mn-lt"/>
              </a:rPr>
              <a:t>adalah</a:t>
            </a:r>
            <a:r>
              <a:rPr lang="en-US" sz="2000" dirty="0" smtClean="0">
                <a:latin typeface="+mn-lt"/>
              </a:rPr>
              <a:t> </a:t>
            </a:r>
            <a:r>
              <a:rPr lang="en-US" sz="2000" dirty="0" err="1" smtClean="0">
                <a:latin typeface="+mn-lt"/>
              </a:rPr>
              <a:t>pernyataan</a:t>
            </a:r>
            <a:r>
              <a:rPr lang="en-US" sz="2000" dirty="0" smtClean="0">
                <a:latin typeface="+mn-lt"/>
              </a:rPr>
              <a:t> yang paling </a:t>
            </a:r>
            <a:r>
              <a:rPr lang="en-US" sz="2000" dirty="0" err="1" smtClean="0">
                <a:latin typeface="+mn-lt"/>
              </a:rPr>
              <a:t>kuat</a:t>
            </a:r>
            <a:r>
              <a:rPr lang="en-US" sz="2000" dirty="0" smtClean="0">
                <a:latin typeface="+mn-lt"/>
              </a:rPr>
              <a:t> </a:t>
            </a:r>
            <a:r>
              <a:rPr lang="en-US" sz="2000" dirty="0" err="1" smtClean="0">
                <a:latin typeface="+mn-lt"/>
              </a:rPr>
              <a:t>pengaruhnya</a:t>
            </a:r>
            <a:r>
              <a:rPr lang="en-US" sz="2000" dirty="0" smtClean="0">
                <a:latin typeface="+mn-lt"/>
              </a:rPr>
              <a:t> </a:t>
            </a:r>
            <a:r>
              <a:rPr lang="en-US" sz="2000" dirty="0" err="1" smtClean="0">
                <a:latin typeface="+mn-lt"/>
              </a:rPr>
              <a:t>dalam</a:t>
            </a:r>
            <a:r>
              <a:rPr lang="en-US" sz="2000" dirty="0" smtClean="0">
                <a:latin typeface="+mn-lt"/>
              </a:rPr>
              <a:t> </a:t>
            </a:r>
            <a:r>
              <a:rPr lang="en-US" sz="2000" dirty="0" err="1" smtClean="0">
                <a:latin typeface="+mn-lt"/>
              </a:rPr>
              <a:t>setiap</a:t>
            </a:r>
            <a:r>
              <a:rPr lang="en-US" sz="2000" dirty="0" smtClean="0">
                <a:latin typeface="+mn-lt"/>
              </a:rPr>
              <a:t> </a:t>
            </a:r>
            <a:r>
              <a:rPr lang="en-US" sz="2000" dirty="0" err="1" smtClean="0">
                <a:latin typeface="+mn-lt"/>
              </a:rPr>
              <a:t>tahap</a:t>
            </a:r>
            <a:r>
              <a:rPr lang="en-US" sz="2000" dirty="0" smtClean="0">
                <a:latin typeface="+mn-lt"/>
              </a:rPr>
              <a:t> </a:t>
            </a:r>
            <a:r>
              <a:rPr lang="en-US" sz="2000" dirty="0" err="1" smtClean="0">
                <a:latin typeface="+mn-lt"/>
              </a:rPr>
              <a:t>siklus</a:t>
            </a:r>
            <a:r>
              <a:rPr lang="en-US" sz="2000" dirty="0" smtClean="0">
                <a:latin typeface="+mn-lt"/>
              </a:rPr>
              <a:t> </a:t>
            </a:r>
            <a:r>
              <a:rPr lang="en-US" sz="2000" dirty="0" err="1" smtClean="0">
                <a:latin typeface="+mn-lt"/>
              </a:rPr>
              <a:t>penjualan</a:t>
            </a:r>
            <a:r>
              <a:rPr lang="en-US" sz="2000" dirty="0" smtClean="0">
                <a:latin typeface="+mn-lt"/>
              </a:rPr>
              <a:t>.</a:t>
            </a:r>
          </a:p>
          <a:p>
            <a:pPr algn="just"/>
            <a:r>
              <a:rPr lang="en-US" sz="2000" b="1" dirty="0" smtClean="0">
                <a:latin typeface="+mn-lt"/>
              </a:rPr>
              <a:t> </a:t>
            </a:r>
          </a:p>
          <a:p>
            <a:pPr algn="just"/>
            <a:r>
              <a:rPr lang="en-US" sz="2000" b="1" u="sng" dirty="0" err="1" smtClean="0">
                <a:solidFill>
                  <a:srgbClr val="FF0000"/>
                </a:solidFill>
                <a:latin typeface="+mn-lt"/>
              </a:rPr>
              <a:t>Contoh</a:t>
            </a:r>
            <a:r>
              <a:rPr lang="en-US" sz="2000" b="1" u="sng" dirty="0" smtClean="0">
                <a:solidFill>
                  <a:srgbClr val="FF0000"/>
                </a:solidFill>
                <a:latin typeface="+mn-lt"/>
              </a:rPr>
              <a:t> :</a:t>
            </a:r>
            <a:endParaRPr lang="en-US" sz="2000" b="1" dirty="0" smtClean="0">
              <a:solidFill>
                <a:srgbClr val="FF0000"/>
              </a:solidFill>
              <a:latin typeface="+mn-lt"/>
            </a:endParaRPr>
          </a:p>
          <a:p>
            <a:pPr marL="457200" lvl="0" indent="-457200" algn="just">
              <a:buFont typeface="+mj-lt"/>
              <a:buAutoNum type="arabicPeriod"/>
            </a:pPr>
            <a:r>
              <a:rPr lang="en-US" sz="2000" dirty="0" err="1" smtClean="0">
                <a:latin typeface="+mn-lt"/>
              </a:rPr>
              <a:t>Layanan</a:t>
            </a:r>
            <a:r>
              <a:rPr lang="en-US" sz="2000" dirty="0" smtClean="0">
                <a:latin typeface="+mn-lt"/>
              </a:rPr>
              <a:t> </a:t>
            </a:r>
            <a:r>
              <a:rPr lang="en-US" sz="2000" dirty="0" err="1" smtClean="0">
                <a:latin typeface="+mn-lt"/>
              </a:rPr>
              <a:t>IndiHOME</a:t>
            </a:r>
            <a:r>
              <a:rPr lang="en-US" sz="2000" dirty="0" smtClean="0">
                <a:latin typeface="+mn-lt"/>
              </a:rPr>
              <a:t> Gold </a:t>
            </a:r>
            <a:r>
              <a:rPr lang="en-US" sz="2000" dirty="0" err="1" smtClean="0">
                <a:latin typeface="+mn-lt"/>
              </a:rPr>
              <a:t>dapat</a:t>
            </a:r>
            <a:r>
              <a:rPr lang="en-US" sz="2000" dirty="0" smtClean="0">
                <a:latin typeface="+mn-lt"/>
              </a:rPr>
              <a:t> </a:t>
            </a:r>
            <a:r>
              <a:rPr lang="en-US" sz="2000" dirty="0" err="1" smtClean="0">
                <a:latin typeface="+mn-lt"/>
              </a:rPr>
              <a:t>menyelesaikan</a:t>
            </a:r>
            <a:r>
              <a:rPr lang="en-US" sz="2000" dirty="0" smtClean="0">
                <a:latin typeface="+mn-lt"/>
              </a:rPr>
              <a:t> </a:t>
            </a:r>
            <a:r>
              <a:rPr lang="en-US" sz="2000" dirty="0" err="1" smtClean="0">
                <a:latin typeface="+mn-lt"/>
              </a:rPr>
              <a:t>masalah</a:t>
            </a:r>
            <a:r>
              <a:rPr lang="en-US" sz="2000" dirty="0" smtClean="0">
                <a:latin typeface="+mn-lt"/>
              </a:rPr>
              <a:t> yang </a:t>
            </a:r>
            <a:r>
              <a:rPr lang="en-US" sz="2000" dirty="0" err="1" smtClean="0">
                <a:latin typeface="+mn-lt"/>
              </a:rPr>
              <a:t>terjadi</a:t>
            </a:r>
            <a:r>
              <a:rPr lang="en-US" sz="2000" dirty="0" smtClean="0">
                <a:latin typeface="+mn-lt"/>
              </a:rPr>
              <a:t> </a:t>
            </a:r>
            <a:r>
              <a:rPr lang="en-US" sz="2000" dirty="0" err="1" smtClean="0">
                <a:latin typeface="+mn-lt"/>
              </a:rPr>
              <a:t>dan</a:t>
            </a:r>
            <a:r>
              <a:rPr lang="en-US" sz="2000" dirty="0" smtClean="0">
                <a:latin typeface="+mn-lt"/>
              </a:rPr>
              <a:t> </a:t>
            </a:r>
            <a:r>
              <a:rPr lang="en-US" sz="2000" dirty="0" err="1" smtClean="0">
                <a:latin typeface="+mn-lt"/>
              </a:rPr>
              <a:t>memenuhi</a:t>
            </a:r>
            <a:r>
              <a:rPr lang="en-US" sz="2000" dirty="0" smtClean="0">
                <a:latin typeface="+mn-lt"/>
              </a:rPr>
              <a:t> </a:t>
            </a:r>
            <a:r>
              <a:rPr lang="en-US" sz="2000" dirty="0" err="1" smtClean="0">
                <a:latin typeface="+mn-lt"/>
              </a:rPr>
              <a:t>harapan</a:t>
            </a:r>
            <a:r>
              <a:rPr lang="en-US" sz="2000" dirty="0" smtClean="0">
                <a:latin typeface="+mn-lt"/>
              </a:rPr>
              <a:t> </a:t>
            </a:r>
            <a:r>
              <a:rPr lang="en-US" sz="2000" dirty="0" err="1" smtClean="0">
                <a:latin typeface="+mn-lt"/>
              </a:rPr>
              <a:t>keluarga</a:t>
            </a:r>
            <a:r>
              <a:rPr lang="en-US" sz="2000" dirty="0" smtClean="0">
                <a:latin typeface="+mn-lt"/>
              </a:rPr>
              <a:t> </a:t>
            </a:r>
            <a:r>
              <a:rPr lang="en-US" sz="2000" dirty="0" err="1" smtClean="0">
                <a:latin typeface="+mn-lt"/>
              </a:rPr>
              <a:t>Bapak</a:t>
            </a:r>
            <a:r>
              <a:rPr lang="en-US" sz="2000" dirty="0" smtClean="0">
                <a:latin typeface="+mn-lt"/>
              </a:rPr>
              <a:t>/</a:t>
            </a:r>
            <a:r>
              <a:rPr lang="en-US" sz="2000" dirty="0" err="1" smtClean="0">
                <a:latin typeface="+mn-lt"/>
              </a:rPr>
              <a:t>Ibu</a:t>
            </a:r>
            <a:r>
              <a:rPr lang="id-ID" sz="2000" dirty="0" smtClean="0">
                <a:latin typeface="+mn-lt"/>
              </a:rPr>
              <a:t>.</a:t>
            </a:r>
            <a:endParaRPr lang="en-US" sz="2000" dirty="0" smtClean="0">
              <a:latin typeface="+mn-lt"/>
            </a:endParaRPr>
          </a:p>
          <a:p>
            <a:pPr marL="457200" lvl="0" indent="-457200" algn="just">
              <a:buFont typeface="+mj-lt"/>
              <a:buAutoNum type="arabicPeriod"/>
            </a:pPr>
            <a:r>
              <a:rPr lang="en-US" sz="2000" dirty="0" err="1" smtClean="0">
                <a:latin typeface="+mn-lt"/>
              </a:rPr>
              <a:t>Layanan</a:t>
            </a:r>
            <a:r>
              <a:rPr lang="en-US" sz="2000" dirty="0" smtClean="0">
                <a:latin typeface="+mn-lt"/>
              </a:rPr>
              <a:t> </a:t>
            </a:r>
            <a:r>
              <a:rPr lang="en-US" sz="2000" dirty="0" err="1" smtClean="0">
                <a:latin typeface="+mn-lt"/>
              </a:rPr>
              <a:t>UseeTV</a:t>
            </a:r>
            <a:r>
              <a:rPr lang="en-US" sz="2000" dirty="0" smtClean="0">
                <a:latin typeface="+mn-lt"/>
              </a:rPr>
              <a:t> </a:t>
            </a:r>
            <a:r>
              <a:rPr lang="en-US" sz="2000" dirty="0" err="1" smtClean="0">
                <a:latin typeface="+mn-lt"/>
              </a:rPr>
              <a:t>dapat</a:t>
            </a:r>
            <a:r>
              <a:rPr lang="en-US" sz="2000" dirty="0" smtClean="0">
                <a:latin typeface="+mn-lt"/>
              </a:rPr>
              <a:t> </a:t>
            </a:r>
            <a:r>
              <a:rPr lang="en-US" sz="2000" dirty="0" err="1" smtClean="0">
                <a:latin typeface="+mn-lt"/>
              </a:rPr>
              <a:t>menampilkan</a:t>
            </a:r>
            <a:r>
              <a:rPr lang="en-US" sz="2000" dirty="0" smtClean="0">
                <a:latin typeface="+mn-lt"/>
              </a:rPr>
              <a:t> </a:t>
            </a:r>
            <a:r>
              <a:rPr lang="en-US" sz="2000" dirty="0" err="1" smtClean="0">
                <a:latin typeface="+mn-lt"/>
              </a:rPr>
              <a:t>semua</a:t>
            </a:r>
            <a:r>
              <a:rPr lang="en-US" sz="2000" dirty="0" smtClean="0">
                <a:latin typeface="+mn-lt"/>
              </a:rPr>
              <a:t> </a:t>
            </a:r>
            <a:r>
              <a:rPr lang="en-US" sz="2000" dirty="0" err="1" smtClean="0">
                <a:latin typeface="+mn-lt"/>
              </a:rPr>
              <a:t>tayangan</a:t>
            </a:r>
            <a:r>
              <a:rPr lang="en-US" sz="2000" dirty="0" smtClean="0">
                <a:latin typeface="+mn-lt"/>
              </a:rPr>
              <a:t> yang </a:t>
            </a:r>
            <a:r>
              <a:rPr lang="en-US" sz="2000" dirty="0" err="1" smtClean="0">
                <a:latin typeface="+mn-lt"/>
              </a:rPr>
              <a:t>diinginkan</a:t>
            </a:r>
            <a:r>
              <a:rPr lang="en-US" sz="2000" dirty="0" smtClean="0">
                <a:latin typeface="+mn-lt"/>
              </a:rPr>
              <a:t> </a:t>
            </a:r>
            <a:r>
              <a:rPr lang="en-US" sz="2000" dirty="0" err="1" smtClean="0">
                <a:latin typeface="+mn-lt"/>
              </a:rPr>
              <a:t>oleh</a:t>
            </a:r>
            <a:r>
              <a:rPr lang="en-US" sz="2000" dirty="0" smtClean="0">
                <a:latin typeface="+mn-lt"/>
              </a:rPr>
              <a:t> </a:t>
            </a:r>
            <a:r>
              <a:rPr lang="en-US" sz="2000" dirty="0" err="1" smtClean="0">
                <a:latin typeface="+mn-lt"/>
              </a:rPr>
              <a:t>keluarga</a:t>
            </a:r>
            <a:r>
              <a:rPr lang="en-US" sz="2000" dirty="0" smtClean="0">
                <a:latin typeface="+mn-lt"/>
              </a:rPr>
              <a:t> </a:t>
            </a:r>
            <a:r>
              <a:rPr lang="en-US" sz="2000" dirty="0" err="1" smtClean="0">
                <a:latin typeface="+mn-lt"/>
              </a:rPr>
              <a:t>Bapak</a:t>
            </a:r>
            <a:r>
              <a:rPr lang="en-US" sz="2000" dirty="0" smtClean="0">
                <a:latin typeface="+mn-lt"/>
              </a:rPr>
              <a:t>/</a:t>
            </a:r>
            <a:r>
              <a:rPr lang="en-US" sz="2000" dirty="0" err="1" smtClean="0">
                <a:latin typeface="+mn-lt"/>
              </a:rPr>
              <a:t>Ibu</a:t>
            </a:r>
            <a:r>
              <a:rPr lang="en-US" sz="2000" dirty="0" smtClean="0">
                <a:latin typeface="+mn-lt"/>
              </a:rPr>
              <a:t>.</a:t>
            </a:r>
            <a:endParaRPr lang="en-US" sz="2000" dirty="0">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2656"/>
            <a:ext cx="9144000" cy="10801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3600" b="1" dirty="0" err="1">
                <a:ln w="1905"/>
                <a:solidFill>
                  <a:srgbClr val="FF0000"/>
                </a:solidFill>
                <a:effectLst>
                  <a:innerShdw blurRad="69850" dist="43180" dir="5400000">
                    <a:srgbClr val="000000">
                      <a:alpha val="65000"/>
                    </a:srgbClr>
                  </a:innerShdw>
                </a:effectLst>
                <a:latin typeface="+mj-lt"/>
              </a:rPr>
              <a:t>Penciptaan</a:t>
            </a:r>
            <a:r>
              <a:rPr lang="en-US" sz="3600" b="1" dirty="0">
                <a:ln w="1905"/>
                <a:solidFill>
                  <a:srgbClr val="FF0000"/>
                </a:solidFill>
                <a:effectLst>
                  <a:innerShdw blurRad="69850" dist="43180" dir="5400000">
                    <a:srgbClr val="000000">
                      <a:alpha val="65000"/>
                    </a:srgbClr>
                  </a:innerShdw>
                </a:effectLst>
                <a:latin typeface="+mj-lt"/>
              </a:rPr>
              <a:t> </a:t>
            </a:r>
            <a:r>
              <a:rPr lang="en-US" sz="3600" b="1" dirty="0" err="1" smtClean="0">
                <a:ln w="1905"/>
                <a:solidFill>
                  <a:srgbClr val="FF0000"/>
                </a:solidFill>
                <a:effectLst>
                  <a:innerShdw blurRad="69850" dist="43180" dir="5400000">
                    <a:srgbClr val="000000">
                      <a:alpha val="65000"/>
                    </a:srgbClr>
                  </a:innerShdw>
                </a:effectLst>
                <a:latin typeface="+mj-lt"/>
              </a:rPr>
              <a:t>Nilai</a:t>
            </a:r>
            <a:endParaRPr lang="id-ID" sz="3600" b="1" dirty="0" smtClean="0">
              <a:ln w="1905"/>
              <a:solidFill>
                <a:srgbClr val="FF0000"/>
              </a:solidFill>
              <a:effectLst>
                <a:innerShdw blurRad="69850" dist="43180" dir="5400000">
                  <a:srgbClr val="000000">
                    <a:alpha val="65000"/>
                  </a:srgbClr>
                </a:innerShdw>
              </a:effectLst>
              <a:latin typeface="+mj-lt"/>
            </a:endParaRPr>
          </a:p>
          <a:p>
            <a:pPr algn="ctr" fontAlgn="auto">
              <a:spcBef>
                <a:spcPts val="0"/>
              </a:spcBef>
              <a:spcAft>
                <a:spcPts val="0"/>
              </a:spcAft>
              <a:defRPr/>
            </a:pPr>
            <a:r>
              <a:rPr lang="en-US" sz="2800" b="1" dirty="0" err="1" smtClean="0">
                <a:ln w="1905"/>
                <a:solidFill>
                  <a:schemeClr val="tx1"/>
                </a:solidFill>
                <a:effectLst>
                  <a:innerShdw blurRad="69850" dist="43180" dir="5400000">
                    <a:srgbClr val="000000">
                      <a:alpha val="65000"/>
                    </a:srgbClr>
                  </a:innerShdw>
                </a:effectLst>
                <a:latin typeface="+mj-lt"/>
              </a:rPr>
              <a:t>Pada</a:t>
            </a:r>
            <a:r>
              <a:rPr lang="en-US" sz="2800" b="1" dirty="0" smtClean="0">
                <a:ln w="1905"/>
                <a:solidFill>
                  <a:schemeClr val="tx1"/>
                </a:solidFill>
                <a:effectLst>
                  <a:innerShdw blurRad="69850" dist="43180" dir="5400000">
                    <a:srgbClr val="000000">
                      <a:alpha val="65000"/>
                    </a:srgbClr>
                  </a:innerShdw>
                </a:effectLst>
                <a:latin typeface="+mj-lt"/>
              </a:rPr>
              <a:t> </a:t>
            </a:r>
            <a:r>
              <a:rPr lang="en-US" sz="2800" b="1" dirty="0" err="1" smtClean="0">
                <a:ln w="1905"/>
                <a:solidFill>
                  <a:schemeClr val="tx1"/>
                </a:solidFill>
                <a:effectLst>
                  <a:innerShdw blurRad="69850" dist="43180" dir="5400000">
                    <a:srgbClr val="000000">
                      <a:alpha val="65000"/>
                    </a:srgbClr>
                  </a:innerShdw>
                </a:effectLst>
                <a:latin typeface="+mj-lt"/>
              </a:rPr>
              <a:t>Pembelian</a:t>
            </a:r>
            <a:endParaRPr lang="en-US" sz="2800" b="1" dirty="0">
              <a:ln w="1905"/>
              <a:solidFill>
                <a:schemeClr val="tx1"/>
              </a:solidFill>
              <a:effectLst>
                <a:innerShdw blurRad="69850" dist="43180" dir="5400000">
                  <a:srgbClr val="000000">
                    <a:alpha val="65000"/>
                  </a:srgbClr>
                </a:innerShdw>
              </a:effectLst>
              <a:latin typeface="+mj-lt"/>
            </a:endParaRPr>
          </a:p>
        </p:txBody>
      </p:sp>
      <p:graphicFrame>
        <p:nvGraphicFramePr>
          <p:cNvPr id="6" name="Diagram 5"/>
          <p:cNvGraphicFramePr/>
          <p:nvPr/>
        </p:nvGraphicFramePr>
        <p:xfrm>
          <a:off x="-381000" y="2133600"/>
          <a:ext cx="32004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1676400" y="2133600"/>
          <a:ext cx="3200400" cy="1600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nvGraphicFramePr>
        <p:xfrm>
          <a:off x="3733800" y="2133600"/>
          <a:ext cx="3200400" cy="1600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Diagram 9"/>
          <p:cNvGraphicFramePr/>
          <p:nvPr/>
        </p:nvGraphicFramePr>
        <p:xfrm>
          <a:off x="5715000" y="2133600"/>
          <a:ext cx="3200400" cy="1600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2" name="Group 11"/>
          <p:cNvGrpSpPr>
            <a:grpSpLocks/>
          </p:cNvGrpSpPr>
          <p:nvPr/>
        </p:nvGrpSpPr>
        <p:grpSpPr bwMode="auto">
          <a:xfrm>
            <a:off x="8001000" y="2438400"/>
            <a:ext cx="915988" cy="915988"/>
            <a:chOff x="456057" y="342442"/>
            <a:chExt cx="915314" cy="915314"/>
          </a:xfrm>
          <a:solidFill>
            <a:srgbClr val="FF0000"/>
          </a:solidFill>
        </p:grpSpPr>
        <p:sp>
          <p:nvSpPr>
            <p:cNvPr id="13" name="Oval 12"/>
            <p:cNvSpPr/>
            <p:nvPr/>
          </p:nvSpPr>
          <p:spPr>
            <a:xfrm>
              <a:off x="456057" y="342442"/>
              <a:ext cx="915314" cy="915314"/>
            </a:xfrm>
            <a:prstGeom prst="ellipse">
              <a:avLst/>
            </a:prstGeom>
            <a:grp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14" name="Oval 4"/>
            <p:cNvSpPr/>
            <p:nvPr/>
          </p:nvSpPr>
          <p:spPr>
            <a:xfrm>
              <a:off x="589309" y="475694"/>
              <a:ext cx="648810" cy="648810"/>
            </a:xfrm>
            <a:prstGeom prst="rect">
              <a:avLst/>
            </a:prstGeom>
            <a:grpFill/>
          </p:spPr>
          <p:style>
            <a:lnRef idx="0">
              <a:scrgbClr r="0" g="0" b="0"/>
            </a:lnRef>
            <a:fillRef idx="0">
              <a:scrgbClr r="0" g="0" b="0"/>
            </a:fillRef>
            <a:effectRef idx="0">
              <a:scrgbClr r="0" g="0" b="0"/>
            </a:effectRef>
            <a:fontRef idx="minor">
              <a:schemeClr val="lt1"/>
            </a:fontRef>
          </p:style>
          <p:txBody>
            <a:bodyPr lIns="8255" tIns="8255" rIns="8255" bIns="8255" spcCol="1270" anchor="ctr"/>
            <a:lstStyle/>
            <a:p>
              <a:pPr algn="ctr" defTabSz="577850" fontAlgn="auto">
                <a:lnSpc>
                  <a:spcPct val="90000"/>
                </a:lnSpc>
                <a:spcAft>
                  <a:spcPct val="35000"/>
                </a:spcAft>
                <a:defRPr/>
              </a:pPr>
              <a:r>
                <a:rPr lang="en-US" sz="1100" dirty="0" err="1"/>
                <a:t>Penerapan</a:t>
              </a:r>
              <a:endParaRPr lang="en-US" sz="1100" dirty="0"/>
            </a:p>
          </p:txBody>
        </p:sp>
      </p:grpSp>
      <p:sp>
        <p:nvSpPr>
          <p:cNvPr id="114696" name="TextBox 14"/>
          <p:cNvSpPr txBox="1">
            <a:spLocks noChangeArrowheads="1"/>
          </p:cNvSpPr>
          <p:nvPr/>
        </p:nvSpPr>
        <p:spPr bwMode="auto">
          <a:xfrm>
            <a:off x="152400" y="3778250"/>
            <a:ext cx="1524000" cy="1016000"/>
          </a:xfrm>
          <a:prstGeom prst="rect">
            <a:avLst/>
          </a:prstGeom>
          <a:noFill/>
          <a:ln w="9525">
            <a:noFill/>
            <a:miter lim="800000"/>
            <a:headEnd/>
            <a:tailEnd/>
          </a:ln>
        </p:spPr>
        <p:txBody>
          <a:bodyPr>
            <a:spAutoFit/>
          </a:bodyPr>
          <a:lstStyle/>
          <a:p>
            <a:r>
              <a:rPr lang="en-US" sz="1200">
                <a:latin typeface="Calibri" pitchFamily="34" charset="0"/>
              </a:rPr>
              <a:t>Membantu pelanggan mengenali masalah dan kebutuhan dari sudut pandang berbeda</a:t>
            </a:r>
          </a:p>
        </p:txBody>
      </p:sp>
      <p:sp>
        <p:nvSpPr>
          <p:cNvPr id="114697" name="TextBox 15"/>
          <p:cNvSpPr txBox="1">
            <a:spLocks noChangeArrowheads="1"/>
          </p:cNvSpPr>
          <p:nvPr/>
        </p:nvSpPr>
        <p:spPr bwMode="auto">
          <a:xfrm>
            <a:off x="2133600" y="3756025"/>
            <a:ext cx="1524000" cy="1200150"/>
          </a:xfrm>
          <a:prstGeom prst="rect">
            <a:avLst/>
          </a:prstGeom>
          <a:noFill/>
          <a:ln w="9525">
            <a:noFill/>
            <a:miter lim="800000"/>
            <a:headEnd/>
            <a:tailEnd/>
          </a:ln>
        </p:spPr>
        <p:txBody>
          <a:bodyPr>
            <a:spAutoFit/>
          </a:bodyPr>
          <a:lstStyle/>
          <a:p>
            <a:r>
              <a:rPr lang="en-US" sz="1200">
                <a:latin typeface="Calibri" pitchFamily="34" charset="0"/>
              </a:rPr>
              <a:t>Menunjukkan keunggulan solusi dan pilihan yang telah menjadi pertimbangan dari pelanggan</a:t>
            </a:r>
          </a:p>
        </p:txBody>
      </p:sp>
      <p:sp>
        <p:nvSpPr>
          <p:cNvPr id="114698" name="TextBox 16"/>
          <p:cNvSpPr txBox="1">
            <a:spLocks noChangeArrowheads="1"/>
          </p:cNvSpPr>
          <p:nvPr/>
        </p:nvSpPr>
        <p:spPr bwMode="auto">
          <a:xfrm>
            <a:off x="4191000" y="3738563"/>
            <a:ext cx="1524000" cy="1570037"/>
          </a:xfrm>
          <a:prstGeom prst="rect">
            <a:avLst/>
          </a:prstGeom>
          <a:noFill/>
          <a:ln w="9525">
            <a:noFill/>
            <a:miter lim="800000"/>
            <a:headEnd/>
            <a:tailEnd/>
          </a:ln>
        </p:spPr>
        <p:txBody>
          <a:bodyPr>
            <a:spAutoFit/>
          </a:bodyPr>
          <a:lstStyle/>
          <a:p>
            <a:r>
              <a:rPr lang="en-US" sz="1200">
                <a:latin typeface="Calibri" pitchFamily="34" charset="0"/>
              </a:rPr>
              <a:t>Membantu pelanggan menghadapi permasalahan dalam menghadapi permasalahan dalam melakukan pembelian</a:t>
            </a:r>
          </a:p>
        </p:txBody>
      </p:sp>
      <p:sp>
        <p:nvSpPr>
          <p:cNvPr id="114699" name="TextBox 17"/>
          <p:cNvSpPr txBox="1">
            <a:spLocks noChangeArrowheads="1"/>
          </p:cNvSpPr>
          <p:nvPr/>
        </p:nvSpPr>
        <p:spPr bwMode="auto">
          <a:xfrm>
            <a:off x="6096000" y="3738563"/>
            <a:ext cx="1524000" cy="646112"/>
          </a:xfrm>
          <a:prstGeom prst="rect">
            <a:avLst/>
          </a:prstGeom>
          <a:noFill/>
          <a:ln w="9525">
            <a:noFill/>
            <a:miter lim="800000"/>
            <a:headEnd/>
            <a:tailEnd/>
          </a:ln>
        </p:spPr>
        <p:txBody>
          <a:bodyPr>
            <a:spAutoFit/>
          </a:bodyPr>
          <a:lstStyle/>
          <a:p>
            <a:r>
              <a:rPr lang="en-US" sz="1200">
                <a:latin typeface="Calibri" pitchFamily="34" charset="0"/>
              </a:rPr>
              <a:t>Menjadikan proses pembelian menjadi </a:t>
            </a:r>
            <a:r>
              <a:rPr lang="en-US" sz="1200" i="1">
                <a:latin typeface="Calibri" pitchFamily="34" charset="0"/>
              </a:rPr>
              <a:t>painless</a:t>
            </a:r>
            <a:r>
              <a:rPr lang="en-US" sz="1200">
                <a:latin typeface="Calibri" pitchFamily="34" charset="0"/>
              </a:rPr>
              <a:t> dan nyaman</a:t>
            </a:r>
          </a:p>
        </p:txBody>
      </p:sp>
      <p:sp>
        <p:nvSpPr>
          <p:cNvPr id="114700" name="TextBox 18"/>
          <p:cNvSpPr txBox="1">
            <a:spLocks noChangeArrowheads="1"/>
          </p:cNvSpPr>
          <p:nvPr/>
        </p:nvSpPr>
        <p:spPr bwMode="auto">
          <a:xfrm>
            <a:off x="7772400" y="3657600"/>
            <a:ext cx="1371600" cy="1016000"/>
          </a:xfrm>
          <a:prstGeom prst="rect">
            <a:avLst/>
          </a:prstGeom>
          <a:noFill/>
          <a:ln w="9525">
            <a:noFill/>
            <a:miter lim="800000"/>
            <a:headEnd/>
            <a:tailEnd/>
          </a:ln>
        </p:spPr>
        <p:txBody>
          <a:bodyPr>
            <a:spAutoFit/>
          </a:bodyPr>
          <a:lstStyle/>
          <a:p>
            <a:r>
              <a:rPr lang="en-US" sz="1200">
                <a:latin typeface="Calibri" pitchFamily="34" charset="0"/>
              </a:rPr>
              <a:t>Menunjukkan kepada pelanggan bagaimana menggunakan produk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3275856" y="1412776"/>
            <a:ext cx="2225824" cy="769441"/>
          </a:xfrm>
          <a:prstGeom prst="rect">
            <a:avLst/>
          </a:prstGeom>
          <a:noFill/>
          <a:ln w="9525">
            <a:noFill/>
            <a:miter lim="800000"/>
            <a:headEnd/>
            <a:tailEnd/>
          </a:ln>
        </p:spPr>
        <p:txBody>
          <a:bodyPr wrap="square">
            <a:spAutoFit/>
          </a:bodyPr>
          <a:lstStyle/>
          <a:p>
            <a:pPr algn="ctr">
              <a:defRPr/>
            </a:pPr>
            <a:r>
              <a:rPr lang="en-US" sz="4400" b="1" dirty="0">
                <a:effectLst>
                  <a:outerShdw blurRad="38100" dist="38100" dir="2700000" algn="tl">
                    <a:srgbClr val="000000">
                      <a:alpha val="43137"/>
                    </a:srgbClr>
                  </a:outerShdw>
                </a:effectLst>
                <a:latin typeface="+mn-lt"/>
                <a:cs typeface="Arial" charset="0"/>
              </a:rPr>
              <a:t>MODUL </a:t>
            </a:r>
          </a:p>
        </p:txBody>
      </p:sp>
      <p:sp>
        <p:nvSpPr>
          <p:cNvPr id="4" name="Rectangle 3"/>
          <p:cNvSpPr/>
          <p:nvPr/>
        </p:nvSpPr>
        <p:spPr>
          <a:xfrm>
            <a:off x="251520" y="2110209"/>
            <a:ext cx="8712968" cy="2215991"/>
          </a:xfrm>
          <a:prstGeom prst="rect">
            <a:avLst/>
          </a:prstGeom>
          <a:noFill/>
          <a:ln>
            <a:noFill/>
          </a:ln>
        </p:spPr>
        <p:txBody>
          <a:bodyPr wrap="square">
            <a:spAutoFit/>
          </a:bodyPr>
          <a:lstStyle/>
          <a:p>
            <a:pPr algn="ctr" fontAlgn="auto">
              <a:spcBef>
                <a:spcPts val="0"/>
              </a:spcBef>
              <a:spcAft>
                <a:spcPts val="0"/>
              </a:spcAft>
              <a:defRPr/>
            </a:pPr>
            <a:r>
              <a:rPr lang="en-US" sz="5400" b="1" dirty="0" smtClean="0">
                <a:solidFill>
                  <a:srgbClr val="FF0000"/>
                </a:solidFill>
                <a:effectLst>
                  <a:outerShdw blurRad="38100" dist="38100" dir="2700000" algn="tl">
                    <a:srgbClr val="000000">
                      <a:alpha val="43137"/>
                    </a:srgbClr>
                  </a:outerShdw>
                </a:effectLst>
                <a:latin typeface="+mn-lt"/>
                <a:cs typeface="+mn-cs"/>
              </a:rPr>
              <a:t>SELLING</a:t>
            </a:r>
            <a:r>
              <a:rPr lang="en-US" sz="5400" b="1" cap="all" dirty="0" smtClean="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 </a:t>
            </a:r>
            <a:r>
              <a:rPr lang="en-US" sz="5400" b="1" dirty="0" smtClean="0">
                <a:effectLst>
                  <a:outerShdw blurRad="38100" dist="38100" dir="2700000" algn="tl">
                    <a:srgbClr val="000000">
                      <a:alpha val="43137"/>
                    </a:srgbClr>
                  </a:outerShdw>
                </a:effectLst>
                <a:latin typeface="+mn-lt"/>
                <a:cs typeface="+mn-cs"/>
              </a:rPr>
              <a:t>TO COMMUNITY</a:t>
            </a:r>
          </a:p>
          <a:p>
            <a:pPr algn="just" fontAlgn="auto">
              <a:spcBef>
                <a:spcPts val="0"/>
              </a:spcBef>
              <a:spcAft>
                <a:spcPts val="0"/>
              </a:spcAft>
              <a:defRPr/>
            </a:pPr>
            <a:endParaRPr lang="en-US" sz="2800" b="1" cap="all" dirty="0" smtClean="0">
              <a:ln w="9000" cmpd="sng">
                <a:noFill/>
                <a:prstDash val="solid"/>
              </a:ln>
              <a:solidFill>
                <a:srgbClr val="00B0F0"/>
              </a:solidFill>
              <a:effectLst>
                <a:reflection blurRad="12700" stA="28000" endPos="45000" dist="1000" dir="5400000" sy="-100000" algn="bl" rotWithShape="0"/>
              </a:effectLst>
              <a:latin typeface="+mn-lt"/>
              <a:cs typeface="+mn-cs"/>
            </a:endParaRPr>
          </a:p>
          <a:p>
            <a:pPr marL="1872000" indent="-514350" algn="just" fontAlgn="auto">
              <a:spcBef>
                <a:spcPts val="0"/>
              </a:spcBef>
              <a:spcAft>
                <a:spcPts val="0"/>
              </a:spcAft>
              <a:buFont typeface="+mj-lt"/>
              <a:buAutoNum type="arabicPeriod"/>
              <a:defRPr/>
            </a:pPr>
            <a:r>
              <a:rPr lang="en-US" sz="2800" b="1" dirty="0" err="1" smtClean="0">
                <a:ln w="9000" cmpd="sng">
                  <a:noFill/>
                  <a:prstDash val="solid"/>
                </a:ln>
                <a:effectLst>
                  <a:reflection blurRad="12700" stA="28000" endPos="45000" dist="1000" dir="5400000" sy="-100000" algn="bl" rotWithShape="0"/>
                </a:effectLst>
              </a:rPr>
              <a:t>Pengertian</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Komunitas</a:t>
            </a:r>
            <a:endParaRPr lang="en-US" sz="2800" b="1" dirty="0" smtClean="0">
              <a:ln w="9000" cmpd="sng">
                <a:noFill/>
                <a:prstDash val="solid"/>
              </a:ln>
              <a:effectLst>
                <a:reflection blurRad="12700" stA="28000" endPos="45000" dist="1000" dir="5400000" sy="-100000" algn="bl" rotWithShape="0"/>
              </a:effectLst>
            </a:endParaRPr>
          </a:p>
          <a:p>
            <a:pPr marL="1872000" indent="-514350" algn="just" fontAlgn="auto">
              <a:spcBef>
                <a:spcPts val="0"/>
              </a:spcBef>
              <a:spcAft>
                <a:spcPts val="0"/>
              </a:spcAft>
              <a:buFont typeface="+mj-lt"/>
              <a:buAutoNum type="arabicPeriod"/>
              <a:defRPr/>
            </a:pPr>
            <a:r>
              <a:rPr lang="en-US" sz="2800" b="1" dirty="0" err="1" smtClean="0">
                <a:ln w="9000" cmpd="sng">
                  <a:noFill/>
                  <a:prstDash val="solid"/>
                </a:ln>
                <a:effectLst>
                  <a:reflection blurRad="12700" stA="28000" endPos="45000" dist="1000" dir="5400000" sy="-100000" algn="bl" rotWithShape="0"/>
                </a:effectLst>
              </a:rPr>
              <a:t>Pengelolaan</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Komunitas</a:t>
            </a:r>
            <a:endParaRPr lang="en-US" sz="2800" b="1" dirty="0">
              <a:ln w="9000" cmpd="sng">
                <a:noFill/>
                <a:prstDash val="solid"/>
              </a:ln>
              <a:effectLst>
                <a:reflection blurRad="12700" stA="28000" endPos="45000" dist="1000" dir="5400000" sy="-100000" algn="bl" rotWithShape="0"/>
              </a:effectLst>
              <a:latin typeface="+mn-lt"/>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0" y="228600"/>
            <a:ext cx="9144000" cy="608112"/>
          </a:xfrm>
          <a:noFill/>
          <a:ln>
            <a:miter lim="800000"/>
            <a:headEnd/>
            <a:tailEnd/>
          </a:ln>
        </p:spPr>
        <p:txBody>
          <a:bodyPr vert="horz" wrap="square" lIns="91440" tIns="45720" rIns="91440" bIns="45720" numCol="1" anchor="t" anchorCtr="0" compatLnSpc="1">
            <a:prstTxWarp prst="textNoShape">
              <a:avLst/>
            </a:prstTxWarp>
          </a:bodyPr>
          <a:lstStyle/>
          <a:p>
            <a:r>
              <a:rPr lang="id-ID" sz="3600" b="1" dirty="0" smtClean="0">
                <a:solidFill>
                  <a:srgbClr val="FF0000"/>
                </a:solidFill>
                <a:effectLst>
                  <a:outerShdw blurRad="38100" dist="38100" dir="2700000" algn="tl">
                    <a:srgbClr val="000000">
                      <a:alpha val="43137"/>
                    </a:srgbClr>
                  </a:outerShdw>
                </a:effectLst>
                <a:latin typeface="+mj-lt"/>
              </a:rPr>
              <a:t>PENGERTIAN</a:t>
            </a:r>
            <a:endParaRPr lang="en-US" sz="3600" b="1" dirty="0" smtClean="0">
              <a:solidFill>
                <a:srgbClr val="FF0000"/>
              </a:solidFill>
              <a:effectLst>
                <a:outerShdw blurRad="38100" dist="38100" dir="2700000" algn="tl">
                  <a:srgbClr val="000000">
                    <a:alpha val="43137"/>
                  </a:srgbClr>
                </a:outerShdw>
              </a:effectLst>
              <a:latin typeface="+mj-lt"/>
            </a:endParaRPr>
          </a:p>
        </p:txBody>
      </p:sp>
      <p:sp>
        <p:nvSpPr>
          <p:cNvPr id="14339" name="Rectangle 3"/>
          <p:cNvSpPr>
            <a:spLocks noGrp="1" noChangeArrowheads="1"/>
          </p:cNvSpPr>
          <p:nvPr>
            <p:ph type="body" sz="half" idx="1"/>
          </p:nvPr>
        </p:nvSpPr>
        <p:spPr bwMode="auto">
          <a:xfrm>
            <a:off x="228600" y="1143000"/>
            <a:ext cx="8534400" cy="54102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spcBef>
                <a:spcPct val="10000"/>
              </a:spcBef>
              <a:buFont typeface="Calibri" pitchFamily="34" charset="0"/>
              <a:buAutoNum type="arabicPeriod"/>
            </a:pPr>
            <a:r>
              <a:rPr lang="en-GB" sz="2400" b="1" i="1" dirty="0" smtClean="0">
                <a:solidFill>
                  <a:srgbClr val="FF0000"/>
                </a:solidFill>
                <a:cs typeface="Arial" pitchFamily="34" charset="0"/>
              </a:rPr>
              <a:t>Community</a:t>
            </a:r>
            <a:r>
              <a:rPr lang="en-GB" sz="2400" b="1" dirty="0" smtClean="0">
                <a:solidFill>
                  <a:srgbClr val="FF0000"/>
                </a:solidFill>
                <a:cs typeface="Arial" pitchFamily="34" charset="0"/>
              </a:rPr>
              <a:t> </a:t>
            </a:r>
            <a:r>
              <a:rPr lang="en-GB" sz="2400" b="1" dirty="0" err="1" smtClean="0">
                <a:solidFill>
                  <a:srgbClr val="FF0000"/>
                </a:solidFill>
                <a:cs typeface="Arial" pitchFamily="34" charset="0"/>
              </a:rPr>
              <a:t>atau</a:t>
            </a:r>
            <a:r>
              <a:rPr lang="en-GB" sz="2400" b="1" dirty="0" smtClean="0">
                <a:solidFill>
                  <a:srgbClr val="FF0000"/>
                </a:solidFill>
                <a:cs typeface="Arial" pitchFamily="34" charset="0"/>
              </a:rPr>
              <a:t> </a:t>
            </a:r>
            <a:r>
              <a:rPr lang="en-GB" sz="2400" b="1" dirty="0" err="1" smtClean="0">
                <a:solidFill>
                  <a:srgbClr val="FF0000"/>
                </a:solidFill>
                <a:cs typeface="Arial" pitchFamily="34" charset="0"/>
              </a:rPr>
              <a:t>Komunitas</a:t>
            </a:r>
            <a:r>
              <a:rPr lang="en-GB" sz="2400" dirty="0" smtClean="0">
                <a:solidFill>
                  <a:srgbClr val="000000"/>
                </a:solidFill>
                <a:cs typeface="Arial" pitchFamily="34" charset="0"/>
              </a:rPr>
              <a:t> </a:t>
            </a:r>
            <a:r>
              <a:rPr lang="en-GB" sz="2400" dirty="0" err="1" smtClean="0">
                <a:solidFill>
                  <a:srgbClr val="000000"/>
                </a:solidFill>
                <a:cs typeface="Arial" pitchFamily="34" charset="0"/>
              </a:rPr>
              <a:t>merupakan</a:t>
            </a:r>
            <a:r>
              <a:rPr lang="en-GB" sz="2400" dirty="0" smtClean="0">
                <a:solidFill>
                  <a:srgbClr val="000000"/>
                </a:solidFill>
                <a:cs typeface="Arial" pitchFamily="34" charset="0"/>
              </a:rPr>
              <a:t> </a:t>
            </a:r>
            <a:r>
              <a:rPr lang="en-GB" sz="2400" dirty="0" err="1" smtClean="0">
                <a:solidFill>
                  <a:srgbClr val="000000"/>
                </a:solidFill>
                <a:cs typeface="Arial" pitchFamily="34" charset="0"/>
              </a:rPr>
              <a:t>wadah</a:t>
            </a:r>
            <a:r>
              <a:rPr lang="en-GB" sz="2400" dirty="0" smtClean="0">
                <a:solidFill>
                  <a:srgbClr val="000000"/>
                </a:solidFill>
                <a:cs typeface="Arial" pitchFamily="34" charset="0"/>
              </a:rPr>
              <a:t>, </a:t>
            </a:r>
            <a:r>
              <a:rPr lang="en-GB" sz="2400" dirty="0" err="1" smtClean="0">
                <a:solidFill>
                  <a:srgbClr val="000000"/>
                </a:solidFill>
                <a:cs typeface="Arial" pitchFamily="34" charset="0"/>
              </a:rPr>
              <a:t>organisasi</a:t>
            </a:r>
            <a:r>
              <a:rPr lang="en-GB" sz="2400" dirty="0" smtClean="0">
                <a:solidFill>
                  <a:srgbClr val="000000"/>
                </a:solidFill>
                <a:cs typeface="Arial" pitchFamily="34" charset="0"/>
              </a:rPr>
              <a:t> </a:t>
            </a:r>
            <a:r>
              <a:rPr lang="en-GB" sz="2400" dirty="0" err="1" smtClean="0">
                <a:solidFill>
                  <a:srgbClr val="000000"/>
                </a:solidFill>
                <a:cs typeface="Arial" pitchFamily="34" charset="0"/>
              </a:rPr>
              <a:t>atau</a:t>
            </a:r>
            <a:r>
              <a:rPr lang="en-GB" sz="2400" dirty="0" smtClean="0">
                <a:solidFill>
                  <a:srgbClr val="000000"/>
                </a:solidFill>
                <a:cs typeface="Arial" pitchFamily="34" charset="0"/>
              </a:rPr>
              <a:t>   </a:t>
            </a:r>
            <a:r>
              <a:rPr lang="en-GB" sz="2400" dirty="0" err="1" smtClean="0">
                <a:solidFill>
                  <a:srgbClr val="000000"/>
                </a:solidFill>
                <a:cs typeface="Arial" pitchFamily="34" charset="0"/>
              </a:rPr>
              <a:t>tempat</a:t>
            </a:r>
            <a:r>
              <a:rPr lang="en-GB" sz="2400" dirty="0" smtClean="0">
                <a:solidFill>
                  <a:srgbClr val="000000"/>
                </a:solidFill>
                <a:cs typeface="Arial" pitchFamily="34" charset="0"/>
              </a:rPr>
              <a:t> </a:t>
            </a:r>
            <a:r>
              <a:rPr lang="en-GB" sz="2400" dirty="0" err="1" smtClean="0">
                <a:solidFill>
                  <a:srgbClr val="000000"/>
                </a:solidFill>
                <a:cs typeface="Arial" pitchFamily="34" charset="0"/>
              </a:rPr>
              <a:t>dimana</a:t>
            </a:r>
            <a:r>
              <a:rPr lang="en-GB" sz="2400" dirty="0" smtClean="0">
                <a:solidFill>
                  <a:srgbClr val="000000"/>
                </a:solidFill>
                <a:cs typeface="Arial" pitchFamily="34" charset="0"/>
              </a:rPr>
              <a:t> </a:t>
            </a:r>
            <a:r>
              <a:rPr lang="en-GB" sz="2400" dirty="0" err="1" smtClean="0">
                <a:solidFill>
                  <a:srgbClr val="000000"/>
                </a:solidFill>
                <a:cs typeface="Arial" pitchFamily="34" charset="0"/>
              </a:rPr>
              <a:t>pelanggan</a:t>
            </a:r>
            <a:r>
              <a:rPr lang="en-GB" sz="2400" dirty="0" smtClean="0">
                <a:solidFill>
                  <a:srgbClr val="000000"/>
                </a:solidFill>
                <a:cs typeface="Arial" pitchFamily="34" charset="0"/>
              </a:rPr>
              <a:t> </a:t>
            </a:r>
            <a:r>
              <a:rPr lang="en-GB" sz="2400" dirty="0" err="1" smtClean="0">
                <a:solidFill>
                  <a:srgbClr val="000000"/>
                </a:solidFill>
                <a:cs typeface="Arial" pitchFamily="34" charset="0"/>
              </a:rPr>
              <a:t>atau</a:t>
            </a:r>
            <a:r>
              <a:rPr lang="en-GB" sz="2400" dirty="0" smtClean="0">
                <a:solidFill>
                  <a:srgbClr val="000000"/>
                </a:solidFill>
                <a:cs typeface="Arial" pitchFamily="34" charset="0"/>
              </a:rPr>
              <a:t> </a:t>
            </a:r>
            <a:r>
              <a:rPr lang="en-GB" sz="2400" dirty="0" err="1" smtClean="0">
                <a:solidFill>
                  <a:srgbClr val="000000"/>
                </a:solidFill>
                <a:cs typeface="Arial" pitchFamily="34" charset="0"/>
              </a:rPr>
              <a:t>calon</a:t>
            </a:r>
            <a:r>
              <a:rPr lang="en-GB" sz="2400" dirty="0" smtClean="0">
                <a:solidFill>
                  <a:srgbClr val="000000"/>
                </a:solidFill>
                <a:cs typeface="Arial" pitchFamily="34" charset="0"/>
              </a:rPr>
              <a:t> </a:t>
            </a:r>
            <a:r>
              <a:rPr lang="en-GB" sz="2400" dirty="0" err="1" smtClean="0">
                <a:solidFill>
                  <a:srgbClr val="000000"/>
                </a:solidFill>
                <a:cs typeface="Arial" pitchFamily="34" charset="0"/>
              </a:rPr>
              <a:t>pelanggan</a:t>
            </a:r>
            <a:r>
              <a:rPr lang="en-GB" sz="2400" dirty="0" smtClean="0">
                <a:solidFill>
                  <a:srgbClr val="000000"/>
                </a:solidFill>
                <a:cs typeface="Arial" pitchFamily="34" charset="0"/>
              </a:rPr>
              <a:t> </a:t>
            </a:r>
            <a:r>
              <a:rPr lang="en-GB" sz="2400" dirty="0" err="1" smtClean="0">
                <a:solidFill>
                  <a:srgbClr val="000000"/>
                </a:solidFill>
                <a:cs typeface="Arial" pitchFamily="34" charset="0"/>
              </a:rPr>
              <a:t>bernaung</a:t>
            </a:r>
            <a:r>
              <a:rPr lang="en-GB" sz="2400" dirty="0" smtClean="0">
                <a:solidFill>
                  <a:srgbClr val="000000"/>
                </a:solidFill>
                <a:cs typeface="Arial" pitchFamily="34" charset="0"/>
              </a:rPr>
              <a:t>, </a:t>
            </a:r>
            <a:r>
              <a:rPr lang="en-GB" sz="2400" dirty="0" err="1" smtClean="0">
                <a:solidFill>
                  <a:srgbClr val="000000"/>
                </a:solidFill>
                <a:cs typeface="Arial" pitchFamily="34" charset="0"/>
              </a:rPr>
              <a:t>berkumpul</a:t>
            </a:r>
            <a:r>
              <a:rPr lang="en-GB" sz="2400" dirty="0" smtClean="0">
                <a:solidFill>
                  <a:srgbClr val="000000"/>
                </a:solidFill>
                <a:cs typeface="Arial" pitchFamily="34" charset="0"/>
              </a:rPr>
              <a:t> </a:t>
            </a:r>
            <a:r>
              <a:rPr lang="en-GB" sz="2400" dirty="0" err="1" smtClean="0">
                <a:solidFill>
                  <a:srgbClr val="000000"/>
                </a:solidFill>
                <a:cs typeface="Arial" pitchFamily="34" charset="0"/>
              </a:rPr>
              <a:t>dan</a:t>
            </a:r>
            <a:r>
              <a:rPr lang="en-GB" sz="2400" dirty="0" smtClean="0">
                <a:solidFill>
                  <a:srgbClr val="000000"/>
                </a:solidFill>
                <a:cs typeface="Arial" pitchFamily="34" charset="0"/>
              </a:rPr>
              <a:t> </a:t>
            </a:r>
            <a:r>
              <a:rPr lang="en-GB" sz="2400" dirty="0" err="1" smtClean="0">
                <a:solidFill>
                  <a:srgbClr val="000000"/>
                </a:solidFill>
                <a:cs typeface="Arial" pitchFamily="34" charset="0"/>
              </a:rPr>
              <a:t>beraktifitas</a:t>
            </a:r>
            <a:r>
              <a:rPr lang="en-GB" sz="2400" dirty="0" smtClean="0">
                <a:solidFill>
                  <a:srgbClr val="000000"/>
                </a:solidFill>
                <a:cs typeface="Arial" pitchFamily="34" charset="0"/>
              </a:rPr>
              <a:t> </a:t>
            </a:r>
            <a:r>
              <a:rPr lang="en-GB" sz="2400" dirty="0" err="1" smtClean="0">
                <a:solidFill>
                  <a:srgbClr val="000000"/>
                </a:solidFill>
                <a:cs typeface="Arial" pitchFamily="34" charset="0"/>
              </a:rPr>
              <a:t>secara</a:t>
            </a:r>
            <a:r>
              <a:rPr lang="en-GB" sz="2400" dirty="0" smtClean="0">
                <a:solidFill>
                  <a:srgbClr val="000000"/>
                </a:solidFill>
                <a:cs typeface="Arial" pitchFamily="34" charset="0"/>
              </a:rPr>
              <a:t> </a:t>
            </a:r>
            <a:r>
              <a:rPr lang="en-GB" sz="2400" dirty="0" err="1" smtClean="0">
                <a:solidFill>
                  <a:srgbClr val="000000"/>
                </a:solidFill>
                <a:cs typeface="Arial" pitchFamily="34" charset="0"/>
              </a:rPr>
              <a:t>rutin</a:t>
            </a:r>
            <a:r>
              <a:rPr lang="id-ID" sz="2400" dirty="0" smtClean="0">
                <a:solidFill>
                  <a:srgbClr val="000000"/>
                </a:solidFill>
                <a:cs typeface="Arial" pitchFamily="34" charset="0"/>
              </a:rPr>
              <a:t>;</a:t>
            </a:r>
          </a:p>
          <a:p>
            <a:pPr marL="457200" indent="-457200" algn="just">
              <a:spcBef>
                <a:spcPct val="10000"/>
              </a:spcBef>
              <a:buFont typeface="Calibri" pitchFamily="34" charset="0"/>
              <a:buAutoNum type="arabicPeriod"/>
            </a:pPr>
            <a:endParaRPr lang="id-ID" sz="2400" dirty="0" smtClean="0">
              <a:solidFill>
                <a:srgbClr val="000000"/>
              </a:solidFill>
              <a:cs typeface="Arial" pitchFamily="34" charset="0"/>
            </a:endParaRPr>
          </a:p>
          <a:p>
            <a:pPr marL="457200" indent="-457200" algn="just">
              <a:spcBef>
                <a:spcPct val="10000"/>
              </a:spcBef>
              <a:buFont typeface="Calibri" pitchFamily="34" charset="0"/>
              <a:buAutoNum type="arabicPeriod"/>
            </a:pPr>
            <a:r>
              <a:rPr lang="en-GB" sz="2400" dirty="0" err="1" smtClean="0">
                <a:solidFill>
                  <a:srgbClr val="000000"/>
                </a:solidFill>
                <a:cs typeface="Arial" pitchFamily="34" charset="0"/>
              </a:rPr>
              <a:t>Tiap</a:t>
            </a:r>
            <a:r>
              <a:rPr lang="en-GB" sz="2400" dirty="0" smtClean="0">
                <a:solidFill>
                  <a:srgbClr val="000000"/>
                </a:solidFill>
                <a:cs typeface="Arial" pitchFamily="34" charset="0"/>
              </a:rPr>
              <a:t> k</a:t>
            </a:r>
            <a:r>
              <a:rPr lang="id-ID" sz="2400" dirty="0" smtClean="0">
                <a:solidFill>
                  <a:srgbClr val="000000"/>
                </a:solidFill>
                <a:cs typeface="Arial" pitchFamily="34" charset="0"/>
              </a:rPr>
              <a:t>o</a:t>
            </a:r>
            <a:r>
              <a:rPr lang="en-GB" sz="2400" dirty="0" err="1" smtClean="0">
                <a:solidFill>
                  <a:srgbClr val="000000"/>
                </a:solidFill>
                <a:cs typeface="Arial" pitchFamily="34" charset="0"/>
              </a:rPr>
              <a:t>munitas</a:t>
            </a:r>
            <a:r>
              <a:rPr lang="en-GB" sz="2400" dirty="0" smtClean="0">
                <a:solidFill>
                  <a:srgbClr val="000000"/>
                </a:solidFill>
                <a:cs typeface="Arial" pitchFamily="34" charset="0"/>
              </a:rPr>
              <a:t> </a:t>
            </a:r>
            <a:r>
              <a:rPr lang="en-GB" sz="2400" dirty="0" err="1" smtClean="0">
                <a:solidFill>
                  <a:srgbClr val="000000"/>
                </a:solidFill>
                <a:cs typeface="Arial" pitchFamily="34" charset="0"/>
              </a:rPr>
              <a:t>mempunyai</a:t>
            </a:r>
            <a:r>
              <a:rPr lang="en-GB" sz="2400" dirty="0" smtClean="0">
                <a:solidFill>
                  <a:srgbClr val="000000"/>
                </a:solidFill>
                <a:cs typeface="Arial" pitchFamily="34" charset="0"/>
              </a:rPr>
              <a:t> </a:t>
            </a:r>
            <a:r>
              <a:rPr lang="en-GB" sz="2400" dirty="0" err="1" smtClean="0">
                <a:solidFill>
                  <a:srgbClr val="000000"/>
                </a:solidFill>
                <a:cs typeface="Arial" pitchFamily="34" charset="0"/>
              </a:rPr>
              <a:t>tujuan</a:t>
            </a:r>
            <a:r>
              <a:rPr lang="en-GB" sz="2400" dirty="0" smtClean="0">
                <a:solidFill>
                  <a:srgbClr val="000000"/>
                </a:solidFill>
                <a:cs typeface="Arial" pitchFamily="34" charset="0"/>
              </a:rPr>
              <a:t>, </a:t>
            </a:r>
            <a:r>
              <a:rPr lang="en-GB" sz="2400" dirty="0" err="1" smtClean="0">
                <a:solidFill>
                  <a:srgbClr val="000000"/>
                </a:solidFill>
                <a:cs typeface="Arial" pitchFamily="34" charset="0"/>
              </a:rPr>
              <a:t>anggota</a:t>
            </a:r>
            <a:r>
              <a:rPr lang="en-GB" sz="2400" dirty="0" smtClean="0">
                <a:solidFill>
                  <a:srgbClr val="000000"/>
                </a:solidFill>
                <a:cs typeface="Arial" pitchFamily="34" charset="0"/>
              </a:rPr>
              <a:t> </a:t>
            </a:r>
            <a:r>
              <a:rPr lang="en-GB" sz="2400" dirty="0" err="1" smtClean="0">
                <a:solidFill>
                  <a:srgbClr val="000000"/>
                </a:solidFill>
                <a:cs typeface="Arial" pitchFamily="34" charset="0"/>
              </a:rPr>
              <a:t>maupun</a:t>
            </a:r>
            <a:r>
              <a:rPr lang="en-GB" sz="2400" dirty="0" smtClean="0">
                <a:solidFill>
                  <a:srgbClr val="000000"/>
                </a:solidFill>
                <a:cs typeface="Arial" pitchFamily="34" charset="0"/>
              </a:rPr>
              <a:t> </a:t>
            </a:r>
            <a:r>
              <a:rPr lang="en-GB" sz="2400" dirty="0" err="1" smtClean="0">
                <a:solidFill>
                  <a:srgbClr val="000000"/>
                </a:solidFill>
                <a:cs typeface="Arial" pitchFamily="34" charset="0"/>
              </a:rPr>
              <a:t>kegiatan</a:t>
            </a:r>
            <a:r>
              <a:rPr lang="en-GB" sz="2400" dirty="0" smtClean="0">
                <a:solidFill>
                  <a:srgbClr val="000000"/>
                </a:solidFill>
                <a:cs typeface="Arial" pitchFamily="34" charset="0"/>
              </a:rPr>
              <a:t> </a:t>
            </a:r>
            <a:r>
              <a:rPr lang="en-GB" sz="2400" dirty="0" err="1" smtClean="0">
                <a:solidFill>
                  <a:srgbClr val="000000"/>
                </a:solidFill>
                <a:cs typeface="Arial" pitchFamily="34" charset="0"/>
              </a:rPr>
              <a:t>tertentu</a:t>
            </a:r>
            <a:r>
              <a:rPr lang="en-GB" sz="2400" dirty="0" smtClean="0">
                <a:solidFill>
                  <a:srgbClr val="000000"/>
                </a:solidFill>
                <a:cs typeface="Arial" pitchFamily="34" charset="0"/>
              </a:rPr>
              <a:t> </a:t>
            </a:r>
            <a:r>
              <a:rPr lang="en-GB" sz="2400" dirty="0" err="1" smtClean="0">
                <a:solidFill>
                  <a:srgbClr val="000000"/>
                </a:solidFill>
                <a:cs typeface="Arial" pitchFamily="34" charset="0"/>
              </a:rPr>
              <a:t>sehingga</a:t>
            </a:r>
            <a:r>
              <a:rPr lang="en-GB" sz="2400" dirty="0" smtClean="0">
                <a:solidFill>
                  <a:srgbClr val="000000"/>
                </a:solidFill>
                <a:cs typeface="Arial" pitchFamily="34" charset="0"/>
              </a:rPr>
              <a:t> </a:t>
            </a:r>
            <a:r>
              <a:rPr lang="en-GB" sz="2400" dirty="0" err="1" smtClean="0">
                <a:solidFill>
                  <a:srgbClr val="000000"/>
                </a:solidFill>
                <a:cs typeface="Arial" pitchFamily="34" charset="0"/>
              </a:rPr>
              <a:t>masing-masing</a:t>
            </a:r>
            <a:r>
              <a:rPr lang="en-GB" sz="2400" dirty="0" smtClean="0">
                <a:solidFill>
                  <a:srgbClr val="000000"/>
                </a:solidFill>
                <a:cs typeface="Arial" pitchFamily="34" charset="0"/>
              </a:rPr>
              <a:t> </a:t>
            </a:r>
            <a:r>
              <a:rPr lang="en-GB" sz="2400" dirty="0" err="1" smtClean="0">
                <a:solidFill>
                  <a:srgbClr val="000000"/>
                </a:solidFill>
                <a:cs typeface="Arial" pitchFamily="34" charset="0"/>
              </a:rPr>
              <a:t>komunitas</a:t>
            </a:r>
            <a:r>
              <a:rPr lang="en-GB" sz="2400" dirty="0" smtClean="0">
                <a:solidFill>
                  <a:srgbClr val="000000"/>
                </a:solidFill>
                <a:cs typeface="Arial" pitchFamily="34" charset="0"/>
              </a:rPr>
              <a:t> </a:t>
            </a:r>
            <a:r>
              <a:rPr lang="en-GB" sz="2400" dirty="0" err="1" smtClean="0">
                <a:solidFill>
                  <a:srgbClr val="000000"/>
                </a:solidFill>
                <a:cs typeface="Arial" pitchFamily="34" charset="0"/>
              </a:rPr>
              <a:t>mempunyai</a:t>
            </a:r>
            <a:r>
              <a:rPr lang="en-GB" sz="2400" dirty="0" smtClean="0">
                <a:solidFill>
                  <a:srgbClr val="000000"/>
                </a:solidFill>
                <a:cs typeface="Arial" pitchFamily="34" charset="0"/>
              </a:rPr>
              <a:t> </a:t>
            </a:r>
            <a:r>
              <a:rPr lang="en-GB" sz="2400" dirty="0" err="1" smtClean="0">
                <a:solidFill>
                  <a:srgbClr val="000000"/>
                </a:solidFill>
                <a:cs typeface="Arial" pitchFamily="34" charset="0"/>
              </a:rPr>
              <a:t>organisasi</a:t>
            </a:r>
            <a:r>
              <a:rPr lang="en-GB" sz="2400" dirty="0" smtClean="0">
                <a:solidFill>
                  <a:srgbClr val="000000"/>
                </a:solidFill>
                <a:cs typeface="Arial" pitchFamily="34" charset="0"/>
              </a:rPr>
              <a:t> </a:t>
            </a:r>
            <a:r>
              <a:rPr lang="en-GB" sz="2400" dirty="0" err="1" smtClean="0">
                <a:solidFill>
                  <a:srgbClr val="000000"/>
                </a:solidFill>
                <a:cs typeface="Arial" pitchFamily="34" charset="0"/>
              </a:rPr>
              <a:t>dan</a:t>
            </a:r>
            <a:r>
              <a:rPr lang="en-GB" sz="2400" dirty="0" smtClean="0">
                <a:solidFill>
                  <a:srgbClr val="000000"/>
                </a:solidFill>
                <a:cs typeface="Arial" pitchFamily="34" charset="0"/>
              </a:rPr>
              <a:t> </a:t>
            </a:r>
            <a:r>
              <a:rPr lang="en-GB" sz="2400" dirty="0" err="1" smtClean="0">
                <a:solidFill>
                  <a:srgbClr val="000000"/>
                </a:solidFill>
                <a:cs typeface="Arial" pitchFamily="34" charset="0"/>
              </a:rPr>
              <a:t>kebiasaan</a:t>
            </a:r>
            <a:r>
              <a:rPr lang="en-GB" sz="2400" dirty="0" smtClean="0">
                <a:solidFill>
                  <a:srgbClr val="000000"/>
                </a:solidFill>
                <a:cs typeface="Arial" pitchFamily="34" charset="0"/>
              </a:rPr>
              <a:t> </a:t>
            </a:r>
            <a:r>
              <a:rPr lang="en-GB" sz="2400" dirty="0" err="1" smtClean="0">
                <a:solidFill>
                  <a:srgbClr val="000000"/>
                </a:solidFill>
                <a:cs typeface="Arial" pitchFamily="34" charset="0"/>
              </a:rPr>
              <a:t>tertentu</a:t>
            </a:r>
            <a:r>
              <a:rPr lang="en-GB" sz="2400" dirty="0" smtClean="0">
                <a:solidFill>
                  <a:srgbClr val="000000"/>
                </a:solidFill>
                <a:cs typeface="Arial" pitchFamily="34" charset="0"/>
              </a:rPr>
              <a:t> </a:t>
            </a:r>
            <a:r>
              <a:rPr lang="en-GB" sz="2400" dirty="0" err="1" smtClean="0">
                <a:solidFill>
                  <a:srgbClr val="000000"/>
                </a:solidFill>
                <a:cs typeface="Arial" pitchFamily="34" charset="0"/>
              </a:rPr>
              <a:t>serta</a:t>
            </a:r>
            <a:r>
              <a:rPr lang="en-GB" sz="2400" dirty="0" smtClean="0">
                <a:solidFill>
                  <a:srgbClr val="000000"/>
                </a:solidFill>
                <a:cs typeface="Arial" pitchFamily="34" charset="0"/>
              </a:rPr>
              <a:t> </a:t>
            </a:r>
            <a:r>
              <a:rPr lang="en-GB" sz="2400" dirty="0" err="1" smtClean="0">
                <a:solidFill>
                  <a:srgbClr val="000000"/>
                </a:solidFill>
                <a:cs typeface="Arial" pitchFamily="34" charset="0"/>
              </a:rPr>
              <a:t>ada</a:t>
            </a:r>
            <a:r>
              <a:rPr lang="en-GB" sz="2400" dirty="0" smtClean="0">
                <a:solidFill>
                  <a:srgbClr val="000000"/>
                </a:solidFill>
                <a:cs typeface="Arial" pitchFamily="34" charset="0"/>
              </a:rPr>
              <a:t> </a:t>
            </a:r>
            <a:r>
              <a:rPr lang="en-GB" sz="2400" dirty="0" err="1" smtClean="0">
                <a:solidFill>
                  <a:srgbClr val="000000"/>
                </a:solidFill>
                <a:cs typeface="Arial" pitchFamily="34" charset="0"/>
              </a:rPr>
              <a:t>orang-orang</a:t>
            </a:r>
            <a:r>
              <a:rPr lang="en-GB" sz="2400" dirty="0" smtClean="0">
                <a:solidFill>
                  <a:srgbClr val="000000"/>
                </a:solidFill>
                <a:cs typeface="Arial" pitchFamily="34" charset="0"/>
              </a:rPr>
              <a:t> </a:t>
            </a:r>
            <a:r>
              <a:rPr lang="en-GB" sz="2400" dirty="0" err="1" smtClean="0">
                <a:solidFill>
                  <a:srgbClr val="000000"/>
                </a:solidFill>
                <a:cs typeface="Arial" pitchFamily="34" charset="0"/>
              </a:rPr>
              <a:t>tertentu</a:t>
            </a:r>
            <a:r>
              <a:rPr lang="en-GB" sz="2400" dirty="0" smtClean="0">
                <a:solidFill>
                  <a:srgbClr val="000000"/>
                </a:solidFill>
                <a:cs typeface="Arial" pitchFamily="34" charset="0"/>
              </a:rPr>
              <a:t> yang </a:t>
            </a:r>
            <a:r>
              <a:rPr lang="en-GB" sz="2400" dirty="0" err="1" smtClean="0">
                <a:solidFill>
                  <a:srgbClr val="000000"/>
                </a:solidFill>
                <a:cs typeface="Arial" pitchFamily="34" charset="0"/>
              </a:rPr>
              <a:t>mempunyai</a:t>
            </a:r>
            <a:r>
              <a:rPr lang="en-GB" sz="2400" dirty="0" smtClean="0">
                <a:solidFill>
                  <a:srgbClr val="000000"/>
                </a:solidFill>
                <a:cs typeface="Arial" pitchFamily="34" charset="0"/>
              </a:rPr>
              <a:t> </a:t>
            </a:r>
            <a:r>
              <a:rPr lang="en-GB" sz="2400" dirty="0" err="1" smtClean="0">
                <a:solidFill>
                  <a:srgbClr val="000000"/>
                </a:solidFill>
                <a:cs typeface="Arial" pitchFamily="34" charset="0"/>
              </a:rPr>
              <a:t>pengaruh</a:t>
            </a:r>
            <a:r>
              <a:rPr lang="id-ID" sz="2400" dirty="0" smtClean="0">
                <a:solidFill>
                  <a:srgbClr val="000000"/>
                </a:solidFill>
                <a:cs typeface="Arial" pitchFamily="34" charset="0"/>
              </a:rPr>
              <a:t>;</a:t>
            </a:r>
          </a:p>
          <a:p>
            <a:pPr marL="457200" indent="-457200" algn="just">
              <a:spcBef>
                <a:spcPct val="10000"/>
              </a:spcBef>
              <a:buFont typeface="Calibri" pitchFamily="34" charset="0"/>
              <a:buAutoNum type="arabicPeriod"/>
            </a:pPr>
            <a:endParaRPr lang="id-ID" sz="2400" dirty="0" smtClean="0">
              <a:solidFill>
                <a:srgbClr val="000000"/>
              </a:solidFill>
              <a:cs typeface="Arial" pitchFamily="34" charset="0"/>
            </a:endParaRPr>
          </a:p>
          <a:p>
            <a:pPr marL="457200" indent="-457200" algn="just">
              <a:spcBef>
                <a:spcPct val="10000"/>
              </a:spcBef>
              <a:buFont typeface="Calibri" pitchFamily="34" charset="0"/>
              <a:buAutoNum type="arabicPeriod"/>
            </a:pPr>
            <a:r>
              <a:rPr lang="en-GB" sz="2400" dirty="0" err="1" smtClean="0">
                <a:solidFill>
                  <a:srgbClr val="000000"/>
                </a:solidFill>
                <a:cs typeface="Arial" pitchFamily="34" charset="0"/>
              </a:rPr>
              <a:t>Komunitas</a:t>
            </a:r>
            <a:r>
              <a:rPr lang="en-GB" sz="2400" dirty="0" smtClean="0">
                <a:solidFill>
                  <a:srgbClr val="000000"/>
                </a:solidFill>
                <a:cs typeface="Arial" pitchFamily="34" charset="0"/>
              </a:rPr>
              <a:t> </a:t>
            </a:r>
            <a:r>
              <a:rPr lang="en-GB" sz="2400" dirty="0" err="1" smtClean="0">
                <a:solidFill>
                  <a:srgbClr val="000000"/>
                </a:solidFill>
                <a:cs typeface="Arial" pitchFamily="34" charset="0"/>
              </a:rPr>
              <a:t>atau</a:t>
            </a:r>
            <a:r>
              <a:rPr lang="en-GB" sz="2400" dirty="0" smtClean="0">
                <a:solidFill>
                  <a:srgbClr val="000000"/>
                </a:solidFill>
                <a:cs typeface="Arial" pitchFamily="34" charset="0"/>
              </a:rPr>
              <a:t> </a:t>
            </a:r>
            <a:r>
              <a:rPr lang="en-GB" sz="2400" dirty="0" err="1" smtClean="0">
                <a:solidFill>
                  <a:srgbClr val="000000"/>
                </a:solidFill>
                <a:cs typeface="Arial" pitchFamily="34" charset="0"/>
              </a:rPr>
              <a:t>orang-orang</a:t>
            </a:r>
            <a:r>
              <a:rPr lang="en-GB" sz="2400" dirty="0" smtClean="0">
                <a:solidFill>
                  <a:srgbClr val="000000"/>
                </a:solidFill>
                <a:cs typeface="Arial" pitchFamily="34" charset="0"/>
              </a:rPr>
              <a:t> </a:t>
            </a:r>
            <a:r>
              <a:rPr lang="en-GB" sz="2400" dirty="0" err="1" smtClean="0">
                <a:solidFill>
                  <a:srgbClr val="000000"/>
                </a:solidFill>
                <a:cs typeface="Arial" pitchFamily="34" charset="0"/>
              </a:rPr>
              <a:t>dalam</a:t>
            </a:r>
            <a:r>
              <a:rPr lang="en-GB" sz="2400" dirty="0" smtClean="0">
                <a:solidFill>
                  <a:srgbClr val="000000"/>
                </a:solidFill>
                <a:cs typeface="Arial" pitchFamily="34" charset="0"/>
              </a:rPr>
              <a:t> </a:t>
            </a:r>
            <a:r>
              <a:rPr lang="en-GB" sz="2400" dirty="0" err="1" smtClean="0">
                <a:solidFill>
                  <a:srgbClr val="000000"/>
                </a:solidFill>
                <a:cs typeface="Arial" pitchFamily="34" charset="0"/>
              </a:rPr>
              <a:t>komunitas</a:t>
            </a:r>
            <a:r>
              <a:rPr lang="en-GB" sz="2400" dirty="0" smtClean="0">
                <a:solidFill>
                  <a:srgbClr val="000000"/>
                </a:solidFill>
                <a:cs typeface="Arial" pitchFamily="34" charset="0"/>
              </a:rPr>
              <a:t> </a:t>
            </a:r>
            <a:r>
              <a:rPr lang="en-GB" sz="2400" dirty="0" err="1" smtClean="0">
                <a:solidFill>
                  <a:srgbClr val="000000"/>
                </a:solidFill>
                <a:cs typeface="Arial" pitchFamily="34" charset="0"/>
              </a:rPr>
              <a:t>sering</a:t>
            </a:r>
            <a:r>
              <a:rPr lang="en-GB" sz="2400" dirty="0" smtClean="0">
                <a:solidFill>
                  <a:srgbClr val="000000"/>
                </a:solidFill>
                <a:cs typeface="Arial" pitchFamily="34" charset="0"/>
              </a:rPr>
              <a:t> kali </a:t>
            </a:r>
            <a:r>
              <a:rPr lang="en-GB" sz="2400" dirty="0" err="1" smtClean="0">
                <a:solidFill>
                  <a:srgbClr val="000000"/>
                </a:solidFill>
                <a:cs typeface="Arial" pitchFamily="34" charset="0"/>
              </a:rPr>
              <a:t>mempunyai</a:t>
            </a:r>
            <a:r>
              <a:rPr lang="en-GB" sz="2400" dirty="0" smtClean="0">
                <a:solidFill>
                  <a:srgbClr val="000000"/>
                </a:solidFill>
                <a:cs typeface="Arial" pitchFamily="34" charset="0"/>
              </a:rPr>
              <a:t> </a:t>
            </a:r>
            <a:r>
              <a:rPr lang="en-GB" sz="2400" dirty="0" err="1" smtClean="0">
                <a:solidFill>
                  <a:srgbClr val="000000"/>
                </a:solidFill>
                <a:cs typeface="Arial" pitchFamily="34" charset="0"/>
              </a:rPr>
              <a:t>keterkaitan</a:t>
            </a:r>
            <a:r>
              <a:rPr lang="en-GB" sz="2400" dirty="0" smtClean="0">
                <a:solidFill>
                  <a:srgbClr val="000000"/>
                </a:solidFill>
                <a:cs typeface="Arial" pitchFamily="34" charset="0"/>
              </a:rPr>
              <a:t>, </a:t>
            </a:r>
            <a:r>
              <a:rPr lang="en-GB" sz="2400" dirty="0" err="1" smtClean="0">
                <a:solidFill>
                  <a:srgbClr val="000000"/>
                </a:solidFill>
                <a:cs typeface="Arial" pitchFamily="34" charset="0"/>
              </a:rPr>
              <a:t>pengaruh</a:t>
            </a:r>
            <a:r>
              <a:rPr lang="en-GB" sz="2400" dirty="0" smtClean="0">
                <a:solidFill>
                  <a:srgbClr val="000000"/>
                </a:solidFill>
                <a:cs typeface="Arial" pitchFamily="34" charset="0"/>
              </a:rPr>
              <a:t> </a:t>
            </a:r>
            <a:r>
              <a:rPr lang="en-GB" sz="2400" dirty="0" err="1" smtClean="0">
                <a:solidFill>
                  <a:srgbClr val="000000"/>
                </a:solidFill>
                <a:cs typeface="Arial" pitchFamily="34" charset="0"/>
              </a:rPr>
              <a:t>maupun</a:t>
            </a:r>
            <a:r>
              <a:rPr lang="en-GB" sz="2400" dirty="0" smtClean="0">
                <a:solidFill>
                  <a:srgbClr val="000000"/>
                </a:solidFill>
                <a:cs typeface="Arial" pitchFamily="34" charset="0"/>
              </a:rPr>
              <a:t> </a:t>
            </a:r>
            <a:r>
              <a:rPr lang="en-GB" sz="2400" i="1" dirty="0" smtClean="0">
                <a:solidFill>
                  <a:srgbClr val="000000"/>
                </a:solidFill>
                <a:cs typeface="Arial" pitchFamily="34" charset="0"/>
              </a:rPr>
              <a:t>bargaining power</a:t>
            </a:r>
            <a:r>
              <a:rPr lang="en-GB" sz="2400" dirty="0" smtClean="0">
                <a:solidFill>
                  <a:srgbClr val="000000"/>
                </a:solidFill>
                <a:cs typeface="Arial" pitchFamily="34" charset="0"/>
              </a:rPr>
              <a:t> </a:t>
            </a:r>
            <a:r>
              <a:rPr lang="en-GB" sz="2400" dirty="0" err="1" smtClean="0">
                <a:solidFill>
                  <a:srgbClr val="000000"/>
                </a:solidFill>
                <a:cs typeface="Arial" pitchFamily="34" charset="0"/>
              </a:rPr>
              <a:t>terhadap</a:t>
            </a:r>
            <a:r>
              <a:rPr lang="en-GB" sz="2400" dirty="0" smtClean="0">
                <a:solidFill>
                  <a:srgbClr val="000000"/>
                </a:solidFill>
                <a:cs typeface="Arial" pitchFamily="34" charset="0"/>
              </a:rPr>
              <a:t> </a:t>
            </a:r>
            <a:r>
              <a:rPr lang="en-GB" sz="2400" dirty="0" err="1" smtClean="0">
                <a:solidFill>
                  <a:srgbClr val="000000"/>
                </a:solidFill>
                <a:cs typeface="Arial" pitchFamily="34" charset="0"/>
              </a:rPr>
              <a:t>orang-orang</a:t>
            </a:r>
            <a:r>
              <a:rPr lang="en-GB" sz="2400" dirty="0" smtClean="0">
                <a:solidFill>
                  <a:srgbClr val="000000"/>
                </a:solidFill>
                <a:cs typeface="Arial" pitchFamily="34" charset="0"/>
              </a:rPr>
              <a:t> </a:t>
            </a:r>
            <a:r>
              <a:rPr lang="en-GB" sz="2400" dirty="0" err="1" smtClean="0">
                <a:solidFill>
                  <a:srgbClr val="000000"/>
                </a:solidFill>
                <a:cs typeface="Arial" pitchFamily="34" charset="0"/>
              </a:rPr>
              <a:t>atau</a:t>
            </a:r>
            <a:r>
              <a:rPr lang="en-GB" sz="2400" dirty="0" smtClean="0">
                <a:solidFill>
                  <a:srgbClr val="000000"/>
                </a:solidFill>
                <a:cs typeface="Arial" pitchFamily="34" charset="0"/>
              </a:rPr>
              <a:t> </a:t>
            </a:r>
            <a:r>
              <a:rPr lang="en-GB" sz="2400" dirty="0" err="1" smtClean="0">
                <a:solidFill>
                  <a:srgbClr val="000000"/>
                </a:solidFill>
                <a:cs typeface="Arial" pitchFamily="34" charset="0"/>
              </a:rPr>
              <a:t>organisasi</a:t>
            </a:r>
            <a:r>
              <a:rPr lang="en-GB" sz="2400" dirty="0" smtClean="0">
                <a:solidFill>
                  <a:srgbClr val="000000"/>
                </a:solidFill>
                <a:cs typeface="Arial" pitchFamily="34" charset="0"/>
              </a:rPr>
              <a:t> lain</a:t>
            </a:r>
            <a:r>
              <a:rPr lang="id-ID" sz="2400" dirty="0" smtClean="0">
                <a:solidFill>
                  <a:srgbClr val="000000"/>
                </a:solidFill>
                <a:cs typeface="Arial" pitchFamily="34" charset="0"/>
              </a:rPr>
              <a:t>;</a:t>
            </a:r>
          </a:p>
        </p:txBody>
      </p:sp>
    </p:spTree>
    <p:extLst>
      <p:ext uri="{BB962C8B-B14F-4D97-AF65-F5344CB8AC3E}">
        <p14:creationId xmlns="" xmlns:p14="http://schemas.microsoft.com/office/powerpoint/2010/main" val="1403161003"/>
      </p:ext>
    </p:extLst>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144000" cy="639762"/>
          </a:xfrm>
        </p:spPr>
        <p:txBody>
          <a:bodyPr>
            <a:noAutofit/>
          </a:bodyPr>
          <a:lstStyle/>
          <a:p>
            <a:pPr>
              <a:defRPr/>
            </a:pPr>
            <a:r>
              <a:rPr lang="id-ID" sz="3600" b="1" dirty="0" smtClean="0">
                <a:solidFill>
                  <a:srgbClr val="FF0000"/>
                </a:solidFill>
                <a:effectLst>
                  <a:outerShdw blurRad="38100" dist="38100" dir="2700000" algn="tl">
                    <a:srgbClr val="000000">
                      <a:alpha val="43137"/>
                    </a:srgbClr>
                  </a:outerShdw>
                </a:effectLst>
                <a:latin typeface="+mj-lt"/>
              </a:rPr>
              <a:t>Pengelolaan</a:t>
            </a:r>
            <a:r>
              <a:rPr lang="id-ID" sz="3600" b="1" dirty="0" smtClean="0">
                <a:effectLst>
                  <a:outerShdw blurRad="38100" dist="38100" dir="2700000" algn="tl">
                    <a:srgbClr val="000000">
                      <a:alpha val="43137"/>
                    </a:srgbClr>
                  </a:outerShdw>
                </a:effectLst>
                <a:latin typeface="+mj-lt"/>
              </a:rPr>
              <a:t> </a:t>
            </a:r>
            <a:r>
              <a:rPr lang="id-ID" sz="3600" b="1" dirty="0" smtClean="0">
                <a:solidFill>
                  <a:schemeClr val="tx1"/>
                </a:solidFill>
                <a:effectLst>
                  <a:outerShdw blurRad="38100" dist="38100" dir="2700000" algn="tl">
                    <a:srgbClr val="000000">
                      <a:alpha val="43137"/>
                    </a:srgbClr>
                  </a:outerShdw>
                </a:effectLst>
                <a:latin typeface="+mj-lt"/>
              </a:rPr>
              <a:t>Komunitas</a:t>
            </a:r>
            <a:endParaRPr lang="en-US" sz="3600" b="1" dirty="0">
              <a:solidFill>
                <a:schemeClr val="tx1"/>
              </a:solidFill>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a:xfrm>
            <a:off x="228600" y="1371600"/>
            <a:ext cx="8610600" cy="4754563"/>
          </a:xfrm>
        </p:spPr>
        <p:txBody>
          <a:bodyPr>
            <a:normAutofit fontScale="85000" lnSpcReduction="10000"/>
          </a:bodyPr>
          <a:lstStyle/>
          <a:p>
            <a:pPr marL="514350" indent="-514350">
              <a:buFont typeface="+mj-lt"/>
              <a:buAutoNum type="arabicPeriod"/>
              <a:defRPr/>
            </a:pPr>
            <a:r>
              <a:rPr lang="en-US" b="1" dirty="0" smtClean="0"/>
              <a:t>Step 1</a:t>
            </a:r>
            <a:r>
              <a:rPr lang="id-ID" b="1" dirty="0" smtClean="0"/>
              <a:t> </a:t>
            </a:r>
            <a:r>
              <a:rPr lang="en-US" b="1" dirty="0" smtClean="0"/>
              <a:t>: </a:t>
            </a:r>
            <a:r>
              <a:rPr lang="en-US" b="1" dirty="0" err="1" smtClean="0"/>
              <a:t>Identifikasi</a:t>
            </a:r>
            <a:r>
              <a:rPr lang="en-US" b="1" dirty="0" smtClean="0"/>
              <a:t> </a:t>
            </a:r>
            <a:r>
              <a:rPr lang="en-US" b="1" dirty="0" err="1" smtClean="0"/>
              <a:t>Karakteristik</a:t>
            </a:r>
            <a:r>
              <a:rPr lang="en-US" b="1" dirty="0" smtClean="0"/>
              <a:t> </a:t>
            </a:r>
            <a:r>
              <a:rPr lang="en-US" b="1" dirty="0" err="1" smtClean="0"/>
              <a:t>Komunitas</a:t>
            </a:r>
            <a:r>
              <a:rPr lang="id-ID" b="1" dirty="0" smtClean="0"/>
              <a:t>;</a:t>
            </a:r>
          </a:p>
          <a:p>
            <a:pPr marL="514350" indent="-514350">
              <a:buFont typeface="+mj-lt"/>
              <a:buAutoNum type="arabicPeriod"/>
              <a:defRPr/>
            </a:pPr>
            <a:r>
              <a:rPr lang="en-US" b="1" dirty="0" smtClean="0"/>
              <a:t>Step 2</a:t>
            </a:r>
            <a:r>
              <a:rPr lang="id-ID" b="1" dirty="0" smtClean="0"/>
              <a:t> </a:t>
            </a:r>
            <a:r>
              <a:rPr lang="en-US" b="1" dirty="0" smtClean="0"/>
              <a:t>: </a:t>
            </a:r>
            <a:r>
              <a:rPr lang="en-US" b="1" dirty="0" err="1" smtClean="0"/>
              <a:t>Identifikasi</a:t>
            </a:r>
            <a:r>
              <a:rPr lang="en-US" b="1" dirty="0" smtClean="0"/>
              <a:t> PVI</a:t>
            </a:r>
            <a:r>
              <a:rPr lang="id-ID" b="1" dirty="0" smtClean="0"/>
              <a:t>;</a:t>
            </a:r>
          </a:p>
          <a:p>
            <a:pPr marL="514350" indent="-514350">
              <a:buFont typeface="+mj-lt"/>
              <a:buAutoNum type="arabicPeriod"/>
              <a:defRPr/>
            </a:pPr>
            <a:r>
              <a:rPr lang="en-US" b="1" dirty="0" smtClean="0"/>
              <a:t>Step 3</a:t>
            </a:r>
            <a:r>
              <a:rPr lang="id-ID" b="1" dirty="0" smtClean="0"/>
              <a:t> </a:t>
            </a:r>
            <a:r>
              <a:rPr lang="en-US" b="1" dirty="0" smtClean="0"/>
              <a:t>: </a:t>
            </a:r>
            <a:r>
              <a:rPr lang="en-US" b="1" dirty="0" err="1" smtClean="0"/>
              <a:t>Identifikasi</a:t>
            </a:r>
            <a:r>
              <a:rPr lang="en-US" b="1" dirty="0" smtClean="0"/>
              <a:t> PVI Gap</a:t>
            </a:r>
            <a:r>
              <a:rPr lang="id-ID" b="1" dirty="0" smtClean="0"/>
              <a:t>;</a:t>
            </a:r>
          </a:p>
          <a:p>
            <a:pPr marL="514350" indent="-514350">
              <a:buFont typeface="+mj-lt"/>
              <a:buAutoNum type="arabicPeriod"/>
              <a:defRPr/>
            </a:pPr>
            <a:r>
              <a:rPr lang="en-US" b="1" dirty="0" smtClean="0"/>
              <a:t>Step 4</a:t>
            </a:r>
            <a:r>
              <a:rPr lang="id-ID" b="1" dirty="0" smtClean="0"/>
              <a:t> </a:t>
            </a:r>
            <a:r>
              <a:rPr lang="en-US" b="1" dirty="0" smtClean="0"/>
              <a:t>: </a:t>
            </a:r>
            <a:r>
              <a:rPr lang="en-US" b="1" dirty="0" err="1" smtClean="0"/>
              <a:t>Rancang</a:t>
            </a:r>
            <a:r>
              <a:rPr lang="en-US" b="1" dirty="0" smtClean="0"/>
              <a:t> Program</a:t>
            </a:r>
            <a:r>
              <a:rPr lang="id-ID" b="1" dirty="0" smtClean="0"/>
              <a:t>;</a:t>
            </a:r>
          </a:p>
          <a:p>
            <a:pPr marL="514350" indent="-514350">
              <a:buFont typeface="+mj-lt"/>
              <a:buAutoNum type="arabicPeriod"/>
              <a:defRPr/>
            </a:pPr>
            <a:r>
              <a:rPr lang="id-ID" b="1" dirty="0" smtClean="0"/>
              <a:t>Step5  : Community Activation Programs : </a:t>
            </a:r>
          </a:p>
          <a:p>
            <a:pPr marL="1314450" lvl="2" indent="-514350">
              <a:buFont typeface="Wingdings" pitchFamily="2" charset="2"/>
              <a:buChar char="ü"/>
              <a:defRPr/>
            </a:pPr>
            <a:r>
              <a:rPr lang="en-US" b="1" dirty="0" smtClean="0"/>
              <a:t>Step 5a: Co-Creation</a:t>
            </a:r>
            <a:r>
              <a:rPr lang="id-ID" b="1" dirty="0" smtClean="0"/>
              <a:t>;</a:t>
            </a:r>
          </a:p>
          <a:p>
            <a:pPr marL="1314450" lvl="2" indent="-514350">
              <a:buFont typeface="Wingdings" pitchFamily="2" charset="2"/>
              <a:buChar char="ü"/>
              <a:defRPr/>
            </a:pPr>
            <a:r>
              <a:rPr lang="en-US" b="1" dirty="0" smtClean="0"/>
              <a:t>Step 5b: Conversation Media</a:t>
            </a:r>
            <a:r>
              <a:rPr lang="id-ID" b="1" dirty="0" smtClean="0"/>
              <a:t>;</a:t>
            </a:r>
          </a:p>
          <a:p>
            <a:pPr marL="1314450" lvl="2" indent="-514350">
              <a:buFont typeface="Wingdings" pitchFamily="2" charset="2"/>
              <a:buChar char="ü"/>
              <a:defRPr/>
            </a:pPr>
            <a:r>
              <a:rPr lang="en-US" b="1" dirty="0" smtClean="0"/>
              <a:t>Step 5c: Communal Activation</a:t>
            </a:r>
            <a:r>
              <a:rPr lang="id-ID" b="1" dirty="0" smtClean="0"/>
              <a:t>;</a:t>
            </a:r>
          </a:p>
          <a:p>
            <a:pPr marL="514350" indent="-514350">
              <a:buFont typeface="+mj-lt"/>
              <a:buAutoNum type="arabicPeriod"/>
              <a:defRPr/>
            </a:pPr>
            <a:r>
              <a:rPr lang="en-US" b="1" dirty="0" smtClean="0"/>
              <a:t>Step 6</a:t>
            </a:r>
            <a:r>
              <a:rPr lang="id-ID" b="1" dirty="0" smtClean="0"/>
              <a:t> </a:t>
            </a:r>
            <a:r>
              <a:rPr lang="en-US" b="1" dirty="0" smtClean="0"/>
              <a:t>: </a:t>
            </a:r>
            <a:r>
              <a:rPr lang="en-US" b="1" dirty="0" err="1" smtClean="0"/>
              <a:t>Eksekusi</a:t>
            </a:r>
            <a:r>
              <a:rPr lang="en-US" b="1" dirty="0" smtClean="0"/>
              <a:t> Community Activation Program</a:t>
            </a:r>
            <a:r>
              <a:rPr lang="id-ID" b="1" dirty="0" smtClean="0"/>
              <a:t>;</a:t>
            </a:r>
          </a:p>
          <a:p>
            <a:pPr marL="514350" indent="-514350">
              <a:buFont typeface="+mj-lt"/>
              <a:buAutoNum type="arabicPeriod"/>
              <a:defRPr/>
            </a:pPr>
            <a:r>
              <a:rPr lang="en-US" b="1" dirty="0" smtClean="0"/>
              <a:t>Step 7</a:t>
            </a:r>
            <a:r>
              <a:rPr lang="id-ID" b="1" dirty="0" smtClean="0"/>
              <a:t> </a:t>
            </a:r>
            <a:r>
              <a:rPr lang="en-US" b="1" dirty="0" smtClean="0"/>
              <a:t>: </a:t>
            </a:r>
            <a:r>
              <a:rPr lang="en-US" b="1" dirty="0" err="1" smtClean="0"/>
              <a:t>Kalkulasi</a:t>
            </a:r>
            <a:r>
              <a:rPr lang="en-US" b="1" dirty="0" smtClean="0"/>
              <a:t> </a:t>
            </a:r>
            <a:r>
              <a:rPr lang="en-US" b="1" dirty="0" err="1" smtClean="0"/>
              <a:t>biaya</a:t>
            </a:r>
            <a:r>
              <a:rPr lang="en-US" b="1" dirty="0" smtClean="0"/>
              <a:t> </a:t>
            </a:r>
            <a:r>
              <a:rPr lang="en-US" b="1" dirty="0" err="1" smtClean="0"/>
              <a:t>dan</a:t>
            </a:r>
            <a:r>
              <a:rPr lang="en-US" b="1" dirty="0" smtClean="0"/>
              <a:t> </a:t>
            </a:r>
            <a:r>
              <a:rPr lang="en-US" b="1" dirty="0" err="1" smtClean="0"/>
              <a:t>lakukan</a:t>
            </a:r>
            <a:r>
              <a:rPr lang="en-US" b="1" dirty="0" smtClean="0"/>
              <a:t> </a:t>
            </a:r>
            <a:r>
              <a:rPr lang="en-US" b="1" dirty="0" err="1" smtClean="0"/>
              <a:t>evaluasi</a:t>
            </a:r>
            <a:endParaRPr lang="en-US" dirty="0"/>
          </a:p>
        </p:txBody>
      </p:sp>
    </p:spTree>
    <p:extLst>
      <p:ext uri="{BB962C8B-B14F-4D97-AF65-F5344CB8AC3E}">
        <p14:creationId xmlns="" xmlns:p14="http://schemas.microsoft.com/office/powerpoint/2010/main" val="1577702020"/>
      </p:ext>
    </p:extLst>
  </p:cSld>
  <p:clrMapOvr>
    <a:masterClrMapping/>
  </p:clrMapOvr>
  <p:transition advClick="0">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609600" y="1189776"/>
            <a:ext cx="7924800" cy="50475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419475" algn="l"/>
              </a:tabLst>
            </a:pPr>
            <a:endParaRPr kumimoji="0" lang="en-US" sz="1100" b="0" i="0" u="none" strike="noStrike" cap="none" normalizeH="0" baseline="0" dirty="0" smtClean="0">
              <a:ln>
                <a:noFill/>
              </a:ln>
              <a:solidFill>
                <a:schemeClr val="tx1"/>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Penjualan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adalah</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sebuah</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proses</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memiliki</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beberapa</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tahapan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Tahapan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berbeda</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menuntut</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keterampilan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berbeda</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pula.</a:t>
            </a: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endParaRPr lang="en-US" sz="2000" b="1" dirty="0" smtClean="0">
              <a:latin typeface="+mn-lt"/>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Agar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dapat</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melakukan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penjualan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efektif</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seorang</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penjual</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harus</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memahami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secara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sistematis</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proses</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penjualan</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dari</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awal</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hingga</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mn-lt"/>
                <a:ea typeface="Calibri" pitchFamily="34" charset="0"/>
                <a:cs typeface="Times New Roman" pitchFamily="18" charset="0"/>
              </a:rPr>
              <a:t>akhir</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endParaRPr lang="en-US" sz="2000" dirty="0" smtClean="0">
              <a:latin typeface="+mn-lt"/>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endParaRPr kumimoji="0" lang="en-US" sz="1100" b="0" i="0" u="none" strike="noStrike" cap="none" normalizeH="0" baseline="0" dirty="0" smtClean="0">
              <a:ln>
                <a:noFill/>
              </a:ln>
              <a:solidFill>
                <a:schemeClr val="tx1"/>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Ketidakpahaman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terhadap</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proses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penjualan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akan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menyebabkan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hilangnya</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peluang</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dalam</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penjualan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semakin</a:t>
            </a:r>
            <a:r>
              <a:rPr kumimoji="0" lang="en-US" sz="2000" b="1"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b="1" i="0" u="none" strike="noStrike" cap="none" normalizeH="0" baseline="0" dirty="0" err="1" smtClean="0">
                <a:ln>
                  <a:noFill/>
                </a:ln>
                <a:solidFill>
                  <a:schemeClr val="tx1"/>
                </a:solidFill>
                <a:effectLst/>
                <a:latin typeface="+mn-lt"/>
                <a:ea typeface="Calibri" pitchFamily="34" charset="0"/>
                <a:cs typeface="Times New Roman" pitchFamily="18" charset="0"/>
              </a:rPr>
              <a:t>besar</a:t>
            </a:r>
            <a:r>
              <a:rPr kumimoji="0" lang="en-US" sz="2000" b="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Sebagai</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contoh</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seringkali</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penjual</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langsung</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menawarkan</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atau</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mempresentasikan</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produk-produk</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dimilikinya</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tanpa</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terlebih</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dahulu</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mencoba</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memahami</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kebutuhan</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calon</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pelanggan</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yang </a:t>
            </a:r>
            <a:r>
              <a:rPr kumimoji="0" lang="en-US" sz="2000" i="0" u="none" strike="noStrike" cap="none" normalizeH="0" baseline="0" dirty="0" err="1" smtClean="0">
                <a:ln>
                  <a:noFill/>
                </a:ln>
                <a:solidFill>
                  <a:schemeClr val="tx1"/>
                </a:solidFill>
                <a:effectLst/>
                <a:latin typeface="+mn-lt"/>
                <a:ea typeface="Calibri" pitchFamily="34" charset="0"/>
                <a:cs typeface="Times New Roman" pitchFamily="18" charset="0"/>
              </a:rPr>
              <a:t>sebenarnya</a:t>
            </a:r>
            <a:r>
              <a:rPr kumimoji="0" lang="en-US" sz="2000" i="0" u="none" strike="noStrike" cap="none" normalizeH="0" baseline="0" dirty="0" smtClean="0">
                <a:ln>
                  <a:noFill/>
                </a:ln>
                <a:solidFill>
                  <a:schemeClr val="tx1"/>
                </a:solidFill>
                <a:effectLst/>
                <a:latin typeface="+mn-lt"/>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tab pos="3419475" algn="l"/>
              </a:tabLst>
            </a:pPr>
            <a:endParaRPr lang="en-US" sz="2000" dirty="0" smtClean="0">
              <a:latin typeface="+mn-lt"/>
              <a:ea typeface="Calibri" pitchFamily="34" charset="0"/>
              <a:cs typeface="Times New Roman" pitchFamily="18" charset="0"/>
            </a:endParaRPr>
          </a:p>
        </p:txBody>
      </p:sp>
      <p:sp>
        <p:nvSpPr>
          <p:cNvPr id="3" name="TextBox 1"/>
          <p:cNvSpPr txBox="1">
            <a:spLocks noChangeArrowheads="1"/>
          </p:cNvSpPr>
          <p:nvPr/>
        </p:nvSpPr>
        <p:spPr bwMode="auto">
          <a:xfrm>
            <a:off x="0" y="260648"/>
            <a:ext cx="9144000" cy="646331"/>
          </a:xfrm>
          <a:prstGeom prst="rect">
            <a:avLst/>
          </a:prstGeom>
          <a:noFill/>
          <a:ln w="3175">
            <a:solidFill>
              <a:schemeClr val="bg1"/>
            </a:solidFill>
            <a:miter lim="800000"/>
            <a:headEnd/>
            <a:tailEnd/>
          </a:ln>
        </p:spPr>
        <p:txBody>
          <a:bodyPr wrap="square">
            <a:spAutoFit/>
          </a:bodyPr>
          <a:lstStyle/>
          <a:p>
            <a:pPr lvl="0" algn="ctr">
              <a:tabLst>
                <a:tab pos="3419475" algn="l"/>
              </a:tabLst>
            </a:pPr>
            <a:r>
              <a:rPr lang="en-US" sz="3600" b="1" dirty="0" err="1" smtClean="0">
                <a:solidFill>
                  <a:srgbClr val="FF0000"/>
                </a:solidFill>
                <a:effectLst>
                  <a:outerShdw blurRad="38100" dist="38100" dir="2700000" algn="tl">
                    <a:srgbClr val="000000">
                      <a:alpha val="43137"/>
                    </a:srgbClr>
                  </a:outerShdw>
                </a:effectLst>
                <a:latin typeface="+mj-lt"/>
                <a:ea typeface="Calibri" pitchFamily="34" charset="0"/>
                <a:cs typeface="Times New Roman" pitchFamily="18" charset="0"/>
              </a:rPr>
              <a:t>Proses</a:t>
            </a:r>
            <a:r>
              <a:rPr lang="en-US" sz="36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j-lt"/>
                <a:ea typeface="Calibri" pitchFamily="34" charset="0"/>
                <a:cs typeface="Times New Roman" pitchFamily="18" charset="0"/>
              </a:rPr>
              <a:t>  </a:t>
            </a:r>
            <a:r>
              <a:rPr lang="en-US" sz="3600" b="1" dirty="0" err="1" smtClean="0">
                <a:effectLst>
                  <a:outerShdw blurRad="38100" dist="38100" dir="2700000" algn="tl">
                    <a:srgbClr val="000000">
                      <a:alpha val="43137"/>
                    </a:srgbClr>
                  </a:outerShdw>
                </a:effectLst>
                <a:latin typeface="+mj-lt"/>
                <a:ea typeface="Calibri" pitchFamily="34" charset="0"/>
                <a:cs typeface="Times New Roman" pitchFamily="18" charset="0"/>
              </a:rPr>
              <a:t>Penjualan</a:t>
            </a:r>
            <a:endParaRPr lang="en-US" sz="3600" b="1" dirty="0" smtClean="0">
              <a:effectLst>
                <a:outerShdw blurRad="38100" dist="38100" dir="2700000" algn="tl">
                  <a:srgbClr val="000000">
                    <a:alpha val="43137"/>
                  </a:srgbClr>
                </a:outerShdw>
              </a:effectLst>
              <a:latin typeface="+mj-lt"/>
              <a:ea typeface="Calibri" pitchFamily="34"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Placeholder 1"/>
          <p:cNvSpPr>
            <a:spLocks noGrp="1"/>
          </p:cNvSpPr>
          <p:nvPr>
            <p:ph type="title" idx="4294967295"/>
          </p:nvPr>
        </p:nvSpPr>
        <p:spPr bwMode="auto">
          <a:xfrm>
            <a:off x="-36512" y="44624"/>
            <a:ext cx="9155360" cy="823913"/>
          </a:xfrm>
          <a:prstGeom prst="rect">
            <a:avLst/>
          </a:prstGeom>
          <a:noFill/>
          <a:ln/>
        </p:spPr>
        <p:txBody>
          <a:bodyPr anchor="ctr"/>
          <a:lstStyle/>
          <a:p>
            <a:r>
              <a:rPr lang="en-US" sz="2600" b="1" dirty="0" smtClean="0">
                <a:solidFill>
                  <a:srgbClr val="FF0000"/>
                </a:solidFill>
                <a:effectLst>
                  <a:outerShdw blurRad="38100" dist="38100" dir="2700000" algn="tl">
                    <a:srgbClr val="000000">
                      <a:alpha val="43137"/>
                    </a:srgbClr>
                  </a:outerShdw>
                </a:effectLst>
                <a:latin typeface="+mj-lt"/>
              </a:rPr>
              <a:t>STEP 1:</a:t>
            </a:r>
            <a:r>
              <a:rPr lang="en-US" sz="2600" dirty="0" smtClean="0">
                <a:effectLst>
                  <a:outerShdw blurRad="38100" dist="38100" dir="2700000" algn="tl">
                    <a:srgbClr val="000000">
                      <a:alpha val="43137"/>
                    </a:srgbClr>
                  </a:outerShdw>
                </a:effectLst>
                <a:latin typeface="+mj-lt"/>
              </a:rPr>
              <a:t> </a:t>
            </a:r>
            <a:br>
              <a:rPr lang="en-US" sz="2600" dirty="0" smtClean="0">
                <a:effectLst>
                  <a:outerShdw blurRad="38100" dist="38100" dir="2700000" algn="tl">
                    <a:srgbClr val="000000">
                      <a:alpha val="43137"/>
                    </a:srgbClr>
                  </a:outerShdw>
                </a:effectLst>
                <a:latin typeface="+mj-lt"/>
              </a:rPr>
            </a:br>
            <a:r>
              <a:rPr lang="en-US" sz="2600" b="1" dirty="0" smtClean="0">
                <a:solidFill>
                  <a:schemeClr val="tx1"/>
                </a:solidFill>
                <a:effectLst>
                  <a:outerShdw blurRad="38100" dist="38100" dir="2700000" algn="tl">
                    <a:srgbClr val="000000">
                      <a:alpha val="43137"/>
                    </a:srgbClr>
                  </a:outerShdw>
                </a:effectLst>
                <a:latin typeface="+mj-lt"/>
              </a:rPr>
              <a:t>IDENTIFIKASI KARAKTERISTIK KOMUNITAS</a:t>
            </a:r>
          </a:p>
        </p:txBody>
      </p:sp>
      <p:pic>
        <p:nvPicPr>
          <p:cNvPr id="63491" name="Picture 3"/>
          <p:cNvPicPr>
            <a:picLocks noChangeAspect="1" noChangeArrowheads="1"/>
          </p:cNvPicPr>
          <p:nvPr/>
        </p:nvPicPr>
        <p:blipFill>
          <a:blip r:embed="rId3" cstate="print"/>
          <a:srcRect/>
          <a:stretch>
            <a:fillRect/>
          </a:stretch>
        </p:blipFill>
        <p:spPr bwMode="auto">
          <a:xfrm>
            <a:off x="685800" y="1219200"/>
            <a:ext cx="7696200" cy="4648200"/>
          </a:xfrm>
          <a:prstGeom prst="rect">
            <a:avLst/>
          </a:prstGeom>
          <a:noFill/>
          <a:ln w="9525">
            <a:noFill/>
            <a:miter lim="800000"/>
            <a:headEnd/>
            <a:tailEnd/>
          </a:ln>
          <a:effectLst/>
        </p:spPr>
      </p:pic>
      <p:sp>
        <p:nvSpPr>
          <p:cNvPr id="2" name="Rectangle 1"/>
          <p:cNvSpPr/>
          <p:nvPr/>
        </p:nvSpPr>
        <p:spPr>
          <a:xfrm>
            <a:off x="162526" y="1268760"/>
            <a:ext cx="377026" cy="3970318"/>
          </a:xfrm>
          <a:prstGeom prst="rect">
            <a:avLst/>
          </a:prstGeom>
        </p:spPr>
        <p:txBody>
          <a:bodyPr wrap="none">
            <a:spAutoFit/>
          </a:bodyPr>
          <a:lstStyle/>
          <a:p>
            <a:r>
              <a:rPr lang="en-US" b="1" i="1" dirty="0" smtClean="0">
                <a:effectLst>
                  <a:outerShdw blurRad="38100" dist="38100" dir="2700000" algn="tl">
                    <a:srgbClr val="000000">
                      <a:alpha val="43137"/>
                    </a:srgbClr>
                  </a:outerShdw>
                </a:effectLst>
                <a:latin typeface="+mj-lt"/>
              </a:rPr>
              <a:t>T</a:t>
            </a:r>
          </a:p>
          <a:p>
            <a:r>
              <a:rPr lang="en-US" b="1" i="1" dirty="0" smtClean="0">
                <a:effectLst>
                  <a:outerShdw blurRad="38100" dist="38100" dir="2700000" algn="tl">
                    <a:srgbClr val="000000">
                      <a:alpha val="43137"/>
                    </a:srgbClr>
                  </a:outerShdw>
                </a:effectLst>
                <a:latin typeface="+mj-lt"/>
              </a:rPr>
              <a:t>I</a:t>
            </a:r>
          </a:p>
          <a:p>
            <a:r>
              <a:rPr lang="en-US" b="1" i="1" dirty="0" smtClean="0">
                <a:effectLst>
                  <a:outerShdw blurRad="38100" dist="38100" dir="2700000" algn="tl">
                    <a:srgbClr val="000000">
                      <a:alpha val="43137"/>
                    </a:srgbClr>
                  </a:outerShdw>
                </a:effectLst>
                <a:latin typeface="+mj-lt"/>
              </a:rPr>
              <a:t>P</a:t>
            </a:r>
          </a:p>
          <a:p>
            <a:r>
              <a:rPr lang="en-US" b="1" i="1" dirty="0" smtClean="0">
                <a:effectLst>
                  <a:outerShdw blurRad="38100" dist="38100" dir="2700000" algn="tl">
                    <a:srgbClr val="000000">
                      <a:alpha val="43137"/>
                    </a:srgbClr>
                  </a:outerShdw>
                </a:effectLst>
                <a:latin typeface="+mj-lt"/>
              </a:rPr>
              <a:t>E</a:t>
            </a:r>
          </a:p>
          <a:p>
            <a:endParaRPr lang="en-US" b="1" i="1" dirty="0" smtClean="0">
              <a:effectLst>
                <a:outerShdw blurRad="38100" dist="38100" dir="2700000" algn="tl">
                  <a:srgbClr val="000000">
                    <a:alpha val="43137"/>
                  </a:srgbClr>
                </a:outerShdw>
              </a:effectLst>
              <a:latin typeface="+mj-lt"/>
            </a:endParaRPr>
          </a:p>
          <a:p>
            <a:r>
              <a:rPr lang="en-US" b="1" i="1" dirty="0" smtClean="0">
                <a:effectLst>
                  <a:outerShdw blurRad="38100" dist="38100" dir="2700000" algn="tl">
                    <a:srgbClr val="000000">
                      <a:alpha val="43137"/>
                    </a:srgbClr>
                  </a:outerShdw>
                </a:effectLst>
                <a:latin typeface="+mj-lt"/>
              </a:rPr>
              <a:t>K</a:t>
            </a:r>
          </a:p>
          <a:p>
            <a:r>
              <a:rPr lang="en-US" b="1" i="1" dirty="0" smtClean="0">
                <a:effectLst>
                  <a:outerShdw blurRad="38100" dist="38100" dir="2700000" algn="tl">
                    <a:srgbClr val="000000">
                      <a:alpha val="43137"/>
                    </a:srgbClr>
                  </a:outerShdw>
                </a:effectLst>
                <a:latin typeface="+mj-lt"/>
              </a:rPr>
              <a:t>O</a:t>
            </a:r>
          </a:p>
          <a:p>
            <a:r>
              <a:rPr lang="en-US" b="1" i="1" dirty="0" smtClean="0">
                <a:effectLst>
                  <a:outerShdw blurRad="38100" dist="38100" dir="2700000" algn="tl">
                    <a:srgbClr val="000000">
                      <a:alpha val="43137"/>
                    </a:srgbClr>
                  </a:outerShdw>
                </a:effectLst>
                <a:latin typeface="+mj-lt"/>
              </a:rPr>
              <a:t>M</a:t>
            </a:r>
          </a:p>
          <a:p>
            <a:r>
              <a:rPr lang="en-US" b="1" i="1" dirty="0" smtClean="0">
                <a:effectLst>
                  <a:outerShdw blurRad="38100" dist="38100" dir="2700000" algn="tl">
                    <a:srgbClr val="000000">
                      <a:alpha val="43137"/>
                    </a:srgbClr>
                  </a:outerShdw>
                </a:effectLst>
                <a:latin typeface="+mj-lt"/>
              </a:rPr>
              <a:t>U</a:t>
            </a:r>
          </a:p>
          <a:p>
            <a:r>
              <a:rPr lang="en-US" b="1" i="1" dirty="0" smtClean="0">
                <a:effectLst>
                  <a:outerShdw blurRad="38100" dist="38100" dir="2700000" algn="tl">
                    <a:srgbClr val="000000">
                      <a:alpha val="43137"/>
                    </a:srgbClr>
                  </a:outerShdw>
                </a:effectLst>
                <a:latin typeface="+mj-lt"/>
              </a:rPr>
              <a:t>N</a:t>
            </a:r>
          </a:p>
          <a:p>
            <a:r>
              <a:rPr lang="en-US" b="1" i="1" dirty="0" smtClean="0">
                <a:effectLst>
                  <a:outerShdw blurRad="38100" dist="38100" dir="2700000" algn="tl">
                    <a:srgbClr val="000000">
                      <a:alpha val="43137"/>
                    </a:srgbClr>
                  </a:outerShdw>
                </a:effectLst>
                <a:latin typeface="+mj-lt"/>
              </a:rPr>
              <a:t>I</a:t>
            </a:r>
          </a:p>
          <a:p>
            <a:r>
              <a:rPr lang="en-US" b="1" i="1" dirty="0" smtClean="0">
                <a:effectLst>
                  <a:outerShdw blurRad="38100" dist="38100" dir="2700000" algn="tl">
                    <a:srgbClr val="000000">
                      <a:alpha val="43137"/>
                    </a:srgbClr>
                  </a:outerShdw>
                </a:effectLst>
                <a:latin typeface="+mj-lt"/>
              </a:rPr>
              <a:t>T</a:t>
            </a:r>
          </a:p>
          <a:p>
            <a:r>
              <a:rPr lang="en-US" b="1" i="1" dirty="0" smtClean="0">
                <a:effectLst>
                  <a:outerShdw blurRad="38100" dist="38100" dir="2700000" algn="tl">
                    <a:srgbClr val="000000">
                      <a:alpha val="43137"/>
                    </a:srgbClr>
                  </a:outerShdw>
                </a:effectLst>
                <a:latin typeface="+mj-lt"/>
              </a:rPr>
              <a:t>A</a:t>
            </a:r>
          </a:p>
          <a:p>
            <a:r>
              <a:rPr lang="en-US" b="1" i="1" dirty="0" smtClean="0">
                <a:effectLst>
                  <a:outerShdw blurRad="38100" dist="38100" dir="2700000" algn="tl">
                    <a:srgbClr val="000000">
                      <a:alpha val="43137"/>
                    </a:srgbClr>
                  </a:outerShdw>
                </a:effectLst>
                <a:latin typeface="+mj-lt"/>
              </a:rPr>
              <a:t>S</a:t>
            </a:r>
            <a:endParaRPr lang="en-US" b="1" i="1" dirty="0">
              <a:effectLst>
                <a:outerShdw blurRad="38100" dist="38100" dir="2700000" algn="tl">
                  <a:srgbClr val="000000">
                    <a:alpha val="43137"/>
                  </a:srgbClr>
                </a:outerShdw>
              </a:effectLst>
              <a:latin typeface="+mj-lt"/>
            </a:endParaRPr>
          </a:p>
        </p:txBody>
      </p:sp>
    </p:spTree>
    <p:extLst>
      <p:ext uri="{BB962C8B-B14F-4D97-AF65-F5344CB8AC3E}">
        <p14:creationId xmlns="" xmlns:p14="http://schemas.microsoft.com/office/powerpoint/2010/main" val="1107272207"/>
      </p:ext>
    </p:extLst>
  </p:cSld>
  <p:clrMapOvr>
    <a:masterClrMapping/>
  </p:clrMapOvr>
  <p:transition advClick="0">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0" y="260648"/>
            <a:ext cx="9144000" cy="648072"/>
          </a:xfrm>
          <a:noFill/>
          <a:ln>
            <a:miter lim="800000"/>
            <a:headEnd/>
            <a:tailEnd/>
          </a:ln>
        </p:spPr>
        <p:txBody>
          <a:bodyPr vert="horz" wrap="square" lIns="91440" tIns="45720" rIns="91440" bIns="45720" numCol="1" anchor="t" anchorCtr="0" compatLnSpc="1">
            <a:prstTxWarp prst="textNoShape">
              <a:avLst/>
            </a:prstTxWarp>
          </a:bodyPr>
          <a:lstStyle/>
          <a:p>
            <a:r>
              <a:rPr lang="en-US" sz="3200" b="1" dirty="0" smtClean="0">
                <a:solidFill>
                  <a:srgbClr val="FF0000"/>
                </a:solidFill>
                <a:effectLst>
                  <a:outerShdw blurRad="38100" dist="38100" dir="2700000" algn="tl">
                    <a:srgbClr val="000000">
                      <a:alpha val="43137"/>
                    </a:srgbClr>
                  </a:outerShdw>
                </a:effectLst>
                <a:latin typeface="+mj-lt"/>
              </a:rPr>
              <a:t>Community</a:t>
            </a:r>
            <a:r>
              <a:rPr lang="en-US" sz="3200" b="1" dirty="0" smtClean="0">
                <a:effectLst>
                  <a:outerShdw blurRad="38100" dist="38100" dir="2700000" algn="tl">
                    <a:srgbClr val="000000">
                      <a:alpha val="43137"/>
                    </a:srgbClr>
                  </a:outerShdw>
                </a:effectLst>
                <a:latin typeface="+mj-lt"/>
              </a:rPr>
              <a:t> </a:t>
            </a:r>
            <a:r>
              <a:rPr lang="en-US" sz="3200" b="1" dirty="0" smtClean="0">
                <a:solidFill>
                  <a:schemeClr val="tx1"/>
                </a:solidFill>
                <a:effectLst>
                  <a:outerShdw blurRad="38100" dist="38100" dir="2700000" algn="tl">
                    <a:srgbClr val="000000">
                      <a:alpha val="43137"/>
                    </a:srgbClr>
                  </a:outerShdw>
                </a:effectLst>
                <a:latin typeface="+mj-lt"/>
              </a:rPr>
              <a:t>Types</a:t>
            </a:r>
          </a:p>
        </p:txBody>
      </p:sp>
      <p:sp>
        <p:nvSpPr>
          <p:cNvPr id="11267" name="Rectangle 3"/>
          <p:cNvSpPr>
            <a:spLocks noGrp="1" noChangeArrowheads="1"/>
          </p:cNvSpPr>
          <p:nvPr>
            <p:ph type="body" sz="half" idx="1"/>
          </p:nvPr>
        </p:nvSpPr>
        <p:spPr>
          <a:xfrm>
            <a:off x="228600" y="1143000"/>
            <a:ext cx="8686800" cy="990600"/>
          </a:xfrm>
        </p:spPr>
        <p:txBody>
          <a:bodyPr>
            <a:normAutofit lnSpcReduction="10000"/>
          </a:bodyPr>
          <a:lstStyle/>
          <a:p>
            <a:pPr marL="400050">
              <a:buFont typeface="Wingdings" pitchFamily="2" charset="2"/>
              <a:buChar char="q"/>
              <a:defRPr/>
            </a:pPr>
            <a:r>
              <a:rPr lang="en-US" sz="2400" b="1" dirty="0" smtClean="0">
                <a:latin typeface="Berlin Sans FB Demi" pitchFamily="34" charset="0"/>
              </a:rPr>
              <a:t>Community-Type Matrix</a:t>
            </a:r>
            <a:r>
              <a:rPr lang="id-ID" sz="2400" b="1" dirty="0" smtClean="0">
                <a:latin typeface="Berlin Sans FB Demi" pitchFamily="34" charset="0"/>
              </a:rPr>
              <a:t> </a:t>
            </a:r>
            <a:r>
              <a:rPr lang="en-US" sz="2400" b="1" dirty="0" smtClean="0">
                <a:latin typeface="Berlin Sans FB Demi" pitchFamily="34" charset="0"/>
              </a:rPr>
              <a:t>:</a:t>
            </a:r>
          </a:p>
          <a:p>
            <a:pPr marL="800100" lvl="1">
              <a:buFont typeface="Wingdings" pitchFamily="2" charset="2"/>
              <a:buChar char="§"/>
              <a:defRPr/>
            </a:pPr>
            <a:r>
              <a:rPr lang="en-US" sz="1600" b="1" dirty="0" err="1" smtClean="0"/>
              <a:t>Berdasarkan</a:t>
            </a:r>
            <a:r>
              <a:rPr lang="en-US" sz="1600" b="1" dirty="0" smtClean="0"/>
              <a:t> </a:t>
            </a:r>
            <a:r>
              <a:rPr lang="en-US" sz="1600" b="1" dirty="0" err="1" smtClean="0"/>
              <a:t>bentuk</a:t>
            </a:r>
            <a:r>
              <a:rPr lang="en-US" sz="1600" b="1" dirty="0" smtClean="0"/>
              <a:t> </a:t>
            </a:r>
            <a:r>
              <a:rPr lang="en-US" sz="1600" b="1" dirty="0" err="1" smtClean="0"/>
              <a:t>dari</a:t>
            </a:r>
            <a:r>
              <a:rPr lang="en-US" sz="1600" b="1" dirty="0" smtClean="0"/>
              <a:t> </a:t>
            </a:r>
            <a:r>
              <a:rPr lang="en-US" sz="1600" b="1" dirty="0" err="1" smtClean="0"/>
              <a:t>sebuah</a:t>
            </a:r>
            <a:r>
              <a:rPr lang="en-US" sz="1600" b="1" dirty="0" smtClean="0"/>
              <a:t> </a:t>
            </a:r>
            <a:r>
              <a:rPr lang="en-US" sz="1600" b="1" dirty="0" err="1" smtClean="0"/>
              <a:t>komunitas</a:t>
            </a:r>
            <a:r>
              <a:rPr lang="en-US" sz="1600" b="1" dirty="0" smtClean="0"/>
              <a:t> </a:t>
            </a:r>
            <a:r>
              <a:rPr lang="en-US" sz="1600" b="1" dirty="0" err="1" smtClean="0"/>
              <a:t>maka</a:t>
            </a:r>
            <a:r>
              <a:rPr lang="en-US" sz="1600" b="1" dirty="0" smtClean="0"/>
              <a:t> </a:t>
            </a:r>
            <a:r>
              <a:rPr lang="en-US" sz="1600" b="1" dirty="0" err="1" smtClean="0"/>
              <a:t>dapat</a:t>
            </a:r>
            <a:r>
              <a:rPr lang="en-US" sz="1600" b="1" dirty="0" smtClean="0"/>
              <a:t> </a:t>
            </a:r>
            <a:r>
              <a:rPr lang="en-US" sz="1600" b="1" dirty="0" err="1" smtClean="0"/>
              <a:t>dIpalajari</a:t>
            </a:r>
            <a:r>
              <a:rPr lang="en-US" sz="1600" b="1" dirty="0" smtClean="0"/>
              <a:t> </a:t>
            </a:r>
            <a:r>
              <a:rPr lang="en-US" sz="1600" b="1" dirty="0" err="1" smtClean="0"/>
              <a:t>karakteristik</a:t>
            </a:r>
            <a:r>
              <a:rPr lang="en-US" sz="1600" b="1" dirty="0" smtClean="0"/>
              <a:t> </a:t>
            </a:r>
            <a:r>
              <a:rPr lang="en-US" sz="1600" b="1" dirty="0" err="1" smtClean="0"/>
              <a:t>komunitas</a:t>
            </a:r>
            <a:r>
              <a:rPr lang="en-US" sz="1600" b="1" dirty="0" smtClean="0"/>
              <a:t> </a:t>
            </a:r>
            <a:r>
              <a:rPr lang="en-US" sz="1600" b="1" dirty="0" err="1" smtClean="0"/>
              <a:t>tersebut</a:t>
            </a:r>
            <a:r>
              <a:rPr lang="en-US" sz="1600" b="1" dirty="0" smtClean="0"/>
              <a:t>.</a:t>
            </a:r>
          </a:p>
        </p:txBody>
      </p:sp>
      <p:sp>
        <p:nvSpPr>
          <p:cNvPr id="62" name="Rectangle 61"/>
          <p:cNvSpPr/>
          <p:nvPr/>
        </p:nvSpPr>
        <p:spPr bwMode="auto">
          <a:xfrm>
            <a:off x="1828800" y="3124200"/>
            <a:ext cx="2286000" cy="16764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lstStyle/>
          <a:p>
            <a:pPr algn="ctr">
              <a:defRPr/>
            </a:pP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mengambil</a:t>
            </a:r>
            <a:r>
              <a:rPr lang="en-US" sz="1200" dirty="0">
                <a:latin typeface="Arial Rounded MT Bold" pitchFamily="34" charset="0"/>
              </a:rPr>
              <a:t> </a:t>
            </a:r>
            <a:r>
              <a:rPr lang="en-US" sz="1200" dirty="0" err="1">
                <a:latin typeface="Arial Rounded MT Bold" pitchFamily="34" charset="0"/>
              </a:rPr>
              <a:t>inisiatif</a:t>
            </a:r>
            <a:r>
              <a:rPr lang="en-US" sz="1200" dirty="0">
                <a:latin typeface="Arial Rounded MT Bold" pitchFamily="34" charset="0"/>
              </a:rPr>
              <a:t> </a:t>
            </a:r>
            <a:r>
              <a:rPr lang="en-US" sz="1200" dirty="0" err="1">
                <a:latin typeface="Arial Rounded MT Bold" pitchFamily="34" charset="0"/>
              </a:rPr>
              <a:t>untuk</a:t>
            </a:r>
            <a:r>
              <a:rPr lang="en-US" sz="1200" dirty="0">
                <a:latin typeface="Arial Rounded MT Bold" pitchFamily="34" charset="0"/>
              </a:rPr>
              <a:t> </a:t>
            </a:r>
            <a:r>
              <a:rPr lang="en-US" sz="1200" dirty="0" err="1">
                <a:latin typeface="Arial Rounded MT Bold" pitchFamily="34" charset="0"/>
              </a:rPr>
              <a:t>membentuk</a:t>
            </a:r>
            <a:r>
              <a:rPr lang="en-US" sz="1200" dirty="0">
                <a:latin typeface="Arial Rounded MT Bold" pitchFamily="34" charset="0"/>
              </a:rPr>
              <a:t> </a:t>
            </a:r>
            <a:r>
              <a:rPr lang="en-US" sz="1200" dirty="0" err="1">
                <a:latin typeface="Arial Rounded MT Bold" pitchFamily="34" charset="0"/>
              </a:rPr>
              <a:t>diri</a:t>
            </a:r>
            <a:r>
              <a:rPr lang="en-US" sz="1200" dirty="0">
                <a:latin typeface="Arial Rounded MT Bold" pitchFamily="34" charset="0"/>
              </a:rPr>
              <a:t> </a:t>
            </a:r>
            <a:r>
              <a:rPr lang="en-US" sz="1200" dirty="0" err="1">
                <a:latin typeface="Arial Rounded MT Bold" pitchFamily="34" charset="0"/>
              </a:rPr>
              <a:t>namun</a:t>
            </a:r>
            <a:r>
              <a:rPr lang="en-US" sz="1200" dirty="0">
                <a:latin typeface="Arial Rounded MT Bold" pitchFamily="34" charset="0"/>
              </a:rPr>
              <a:t> </a:t>
            </a:r>
            <a:r>
              <a:rPr lang="en-US" sz="1200" dirty="0" err="1">
                <a:latin typeface="Arial Rounded MT Bold" pitchFamily="34" charset="0"/>
              </a:rPr>
              <a:t>interaksi</a:t>
            </a:r>
            <a:r>
              <a:rPr lang="en-US" sz="1200" dirty="0">
                <a:latin typeface="Arial Rounded MT Bold" pitchFamily="34" charset="0"/>
              </a:rPr>
              <a:t> </a:t>
            </a:r>
            <a:r>
              <a:rPr lang="en-US" sz="1200" dirty="0" err="1">
                <a:latin typeface="Arial Rounded MT Bold" pitchFamily="34" charset="0"/>
              </a:rPr>
              <a:t>antar</a:t>
            </a:r>
            <a:r>
              <a:rPr lang="en-US" sz="1200" dirty="0">
                <a:latin typeface="Arial Rounded MT Bold" pitchFamily="34" charset="0"/>
              </a:rPr>
              <a:t> </a:t>
            </a:r>
            <a:r>
              <a:rPr lang="en-US" sz="1200" dirty="0" err="1">
                <a:latin typeface="Arial Rounded MT Bold" pitchFamily="34" charset="0"/>
              </a:rPr>
              <a:t>anggota</a:t>
            </a:r>
            <a:r>
              <a:rPr lang="en-US" sz="1200" dirty="0">
                <a:latin typeface="Arial Rounded MT Bold" pitchFamily="34" charset="0"/>
              </a:rPr>
              <a:t> </a:t>
            </a:r>
            <a:r>
              <a:rPr lang="en-US" sz="1200" dirty="0" err="1">
                <a:latin typeface="Arial Rounded MT Bold" pitchFamily="34" charset="0"/>
              </a:rPr>
              <a:t>sangat</a:t>
            </a:r>
            <a:r>
              <a:rPr lang="en-US" sz="1200" dirty="0">
                <a:latin typeface="Arial Rounded MT Bold" pitchFamily="34" charset="0"/>
              </a:rPr>
              <a:t> </a:t>
            </a:r>
            <a:r>
              <a:rPr lang="en-US" sz="1200" dirty="0" err="1">
                <a:latin typeface="Arial Rounded MT Bold" pitchFamily="34" charset="0"/>
              </a:rPr>
              <a:t>lemah</a:t>
            </a:r>
            <a:r>
              <a:rPr lang="en-US" sz="1200" dirty="0">
                <a:latin typeface="Arial Rounded MT Bold" pitchFamily="34" charset="0"/>
              </a:rPr>
              <a:t> </a:t>
            </a:r>
            <a:r>
              <a:rPr lang="en-US" sz="1200" dirty="0" err="1">
                <a:latin typeface="Arial Rounded MT Bold" pitchFamily="34" charset="0"/>
              </a:rPr>
              <a:t>dan</a:t>
            </a:r>
            <a:r>
              <a:rPr lang="en-US" sz="1200" dirty="0">
                <a:latin typeface="Arial Rounded MT Bold" pitchFamily="34" charset="0"/>
              </a:rPr>
              <a:t> </a:t>
            </a:r>
            <a:r>
              <a:rPr lang="en-US" sz="1200" dirty="0" err="1">
                <a:latin typeface="Arial Rounded MT Bold" pitchFamily="34" charset="0"/>
              </a:rPr>
              <a:t>biasanya</a:t>
            </a:r>
            <a:r>
              <a:rPr lang="en-US" sz="1200" dirty="0">
                <a:latin typeface="Arial Rounded MT Bold" pitchFamily="34" charset="0"/>
              </a:rPr>
              <a:t> </a:t>
            </a:r>
            <a:r>
              <a:rPr lang="en-US" sz="1200" dirty="0" err="1">
                <a:latin typeface="Arial Rounded MT Bold" pitchFamily="34" charset="0"/>
              </a:rPr>
              <a:t>setelah</a:t>
            </a:r>
            <a:r>
              <a:rPr lang="en-US" sz="1200" dirty="0">
                <a:latin typeface="Arial Rounded MT Bold" pitchFamily="34" charset="0"/>
              </a:rPr>
              <a:t> </a:t>
            </a:r>
            <a:r>
              <a:rPr lang="en-US" sz="1200" dirty="0" err="1">
                <a:latin typeface="Arial Rounded MT Bold" pitchFamily="34" charset="0"/>
              </a:rPr>
              <a:t>terbentuk</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ini</a:t>
            </a:r>
            <a:r>
              <a:rPr lang="en-US" sz="1200" dirty="0">
                <a:latin typeface="Arial Rounded MT Bold" pitchFamily="34" charset="0"/>
              </a:rPr>
              <a:t> </a:t>
            </a:r>
            <a:r>
              <a:rPr lang="en-US" sz="1200" dirty="0" err="1">
                <a:latin typeface="Arial Rounded MT Bold" pitchFamily="34" charset="0"/>
              </a:rPr>
              <a:t>tidak</a:t>
            </a:r>
            <a:r>
              <a:rPr lang="en-US" sz="1200" dirty="0">
                <a:latin typeface="Arial Rounded MT Bold" pitchFamily="34" charset="0"/>
              </a:rPr>
              <a:t> </a:t>
            </a:r>
            <a:r>
              <a:rPr lang="en-US" sz="1200" dirty="0" err="1">
                <a:latin typeface="Arial Rounded MT Bold" pitchFamily="34" charset="0"/>
              </a:rPr>
              <a:t>memiliki</a:t>
            </a:r>
            <a:r>
              <a:rPr lang="en-US" sz="1200" dirty="0">
                <a:latin typeface="Arial Rounded MT Bold" pitchFamily="34" charset="0"/>
              </a:rPr>
              <a:t> </a:t>
            </a:r>
            <a:r>
              <a:rPr lang="en-US" sz="1200" dirty="0" err="1">
                <a:latin typeface="Arial Rounded MT Bold" pitchFamily="34" charset="0"/>
              </a:rPr>
              <a:t>aktivitas</a:t>
            </a:r>
            <a:r>
              <a:rPr lang="en-US" sz="1200" dirty="0">
                <a:latin typeface="Arial Rounded MT Bold" pitchFamily="34" charset="0"/>
              </a:rPr>
              <a:t> </a:t>
            </a:r>
            <a:r>
              <a:rPr lang="en-US" sz="1200" dirty="0" err="1">
                <a:latin typeface="Arial Rounded MT Bold" pitchFamily="34" charset="0"/>
              </a:rPr>
              <a:t>rutin</a:t>
            </a:r>
            <a:r>
              <a:rPr lang="en-US" sz="1200" dirty="0">
                <a:latin typeface="Arial Rounded MT Bold" pitchFamily="34" charset="0"/>
              </a:rPr>
              <a:t> yang </a:t>
            </a:r>
            <a:r>
              <a:rPr lang="en-US" sz="1200" dirty="0" err="1">
                <a:latin typeface="Arial Rounded MT Bold" pitchFamily="34" charset="0"/>
              </a:rPr>
              <a:t>berarti</a:t>
            </a:r>
            <a:r>
              <a:rPr lang="en-US" sz="1200" dirty="0">
                <a:latin typeface="Arial Rounded MT Bold" pitchFamily="34" charset="0"/>
              </a:rPr>
              <a:t>.</a:t>
            </a:r>
          </a:p>
        </p:txBody>
      </p:sp>
      <p:sp>
        <p:nvSpPr>
          <p:cNvPr id="63" name="Rectangle 62"/>
          <p:cNvSpPr/>
          <p:nvPr/>
        </p:nvSpPr>
        <p:spPr bwMode="auto">
          <a:xfrm>
            <a:off x="4114800" y="3124200"/>
            <a:ext cx="2286000" cy="1676400"/>
          </a:xfrm>
          <a:prstGeom prst="rect">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sz="1200" dirty="0" err="1">
                <a:latin typeface="Arial Rounded MT Bold" pitchFamily="34" charset="0"/>
              </a:rPr>
              <a:t>Orang</a:t>
            </a:r>
            <a:r>
              <a:rPr lang="en-US" sz="1200" dirty="0">
                <a:latin typeface="Arial Rounded MT Bold" pitchFamily="34" charset="0"/>
              </a:rPr>
              <a:t> –</a:t>
            </a:r>
            <a:r>
              <a:rPr lang="en-US" sz="1200" dirty="0" err="1">
                <a:latin typeface="Arial Rounded MT Bold" pitchFamily="34" charset="0"/>
              </a:rPr>
              <a:t>orang</a:t>
            </a:r>
            <a:r>
              <a:rPr lang="en-US" sz="1200" dirty="0">
                <a:latin typeface="Arial Rounded MT Bold" pitchFamily="34" charset="0"/>
              </a:rPr>
              <a:t> yang </a:t>
            </a:r>
            <a:r>
              <a:rPr lang="en-US" sz="1200" dirty="0" err="1">
                <a:latin typeface="Arial Rounded MT Bold" pitchFamily="34" charset="0"/>
              </a:rPr>
              <a:t>berinisiatif</a:t>
            </a:r>
            <a:r>
              <a:rPr lang="en-US" sz="1200" dirty="0">
                <a:latin typeface="Arial Rounded MT Bold" pitchFamily="34" charset="0"/>
              </a:rPr>
              <a:t> </a:t>
            </a:r>
            <a:r>
              <a:rPr lang="en-US" sz="1200" dirty="0" err="1">
                <a:latin typeface="Arial Rounded MT Bold" pitchFamily="34" charset="0"/>
              </a:rPr>
              <a:t>membentuk</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menjadi</a:t>
            </a:r>
            <a:r>
              <a:rPr lang="en-US" sz="1200" dirty="0">
                <a:latin typeface="Arial Rounded MT Bold" pitchFamily="34" charset="0"/>
              </a:rPr>
              <a:t> hubs </a:t>
            </a:r>
            <a:r>
              <a:rPr lang="en-US" sz="1200" dirty="0" err="1">
                <a:latin typeface="Arial Rounded MT Bold" pitchFamily="34" charset="0"/>
              </a:rPr>
              <a:t>dan</a:t>
            </a:r>
            <a:r>
              <a:rPr lang="en-US" sz="1200" dirty="0">
                <a:latin typeface="Arial Rounded MT Bold" pitchFamily="34" charset="0"/>
              </a:rPr>
              <a:t> </a:t>
            </a:r>
            <a:r>
              <a:rPr lang="en-US" sz="1200" dirty="0" err="1">
                <a:latin typeface="Arial Rounded MT Bold" pitchFamily="34" charset="0"/>
              </a:rPr>
              <a:t>menjadi</a:t>
            </a:r>
            <a:r>
              <a:rPr lang="en-US" sz="1200" dirty="0">
                <a:latin typeface="Arial Rounded MT Bold" pitchFamily="34" charset="0"/>
              </a:rPr>
              <a:t> motor </a:t>
            </a:r>
            <a:r>
              <a:rPr lang="en-US" sz="1200" dirty="0" err="1">
                <a:latin typeface="Arial Rounded MT Bold" pitchFamily="34" charset="0"/>
              </a:rPr>
              <a:t>penggerak</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Kelangsungan</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sangat</a:t>
            </a:r>
            <a:r>
              <a:rPr lang="en-US" sz="1200" dirty="0">
                <a:latin typeface="Arial Rounded MT Bold" pitchFamily="34" charset="0"/>
              </a:rPr>
              <a:t> </a:t>
            </a:r>
            <a:r>
              <a:rPr lang="en-US" sz="1200" dirty="0" err="1">
                <a:latin typeface="Arial Rounded MT Bold" pitchFamily="34" charset="0"/>
              </a:rPr>
              <a:t>tergantung</a:t>
            </a:r>
            <a:r>
              <a:rPr lang="en-US" sz="1200" dirty="0">
                <a:latin typeface="Arial Rounded MT Bold" pitchFamily="34" charset="0"/>
              </a:rPr>
              <a:t> </a:t>
            </a:r>
            <a:r>
              <a:rPr lang="en-US" sz="1200" dirty="0" err="1">
                <a:latin typeface="Arial Rounded MT Bold" pitchFamily="34" charset="0"/>
              </a:rPr>
              <a:t>kepada</a:t>
            </a:r>
            <a:r>
              <a:rPr lang="en-US" sz="1200" dirty="0">
                <a:latin typeface="Arial Rounded MT Bold" pitchFamily="34" charset="0"/>
              </a:rPr>
              <a:t> </a:t>
            </a:r>
            <a:r>
              <a:rPr lang="en-US" sz="1200" dirty="0" err="1">
                <a:latin typeface="Arial Rounded MT Bold" pitchFamily="34" charset="0"/>
              </a:rPr>
              <a:t>para</a:t>
            </a:r>
            <a:r>
              <a:rPr lang="en-US" sz="1200" dirty="0">
                <a:latin typeface="Arial Rounded MT Bold" pitchFamily="34" charset="0"/>
              </a:rPr>
              <a:t> hubs </a:t>
            </a:r>
            <a:r>
              <a:rPr lang="en-US" sz="1200" dirty="0" err="1">
                <a:latin typeface="Arial Rounded MT Bold" pitchFamily="34" charset="0"/>
              </a:rPr>
              <a:t>tersebut</a:t>
            </a:r>
            <a:r>
              <a:rPr lang="en-US" sz="1200" dirty="0">
                <a:latin typeface="Arial Rounded MT Bold" pitchFamily="34" charset="0"/>
              </a:rPr>
              <a:t>. </a:t>
            </a:r>
          </a:p>
        </p:txBody>
      </p:sp>
      <p:sp>
        <p:nvSpPr>
          <p:cNvPr id="64" name="Rectangle 63"/>
          <p:cNvSpPr/>
          <p:nvPr/>
        </p:nvSpPr>
        <p:spPr bwMode="auto">
          <a:xfrm>
            <a:off x="6400800" y="3124200"/>
            <a:ext cx="2286000" cy="16764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lstStyle/>
          <a:p>
            <a:pPr algn="ctr">
              <a:defRPr/>
            </a:pPr>
            <a:r>
              <a:rPr lang="en-US" sz="1200" dirty="0">
                <a:latin typeface="Arial Rounded MT Bold" pitchFamily="34" charset="0"/>
              </a:rPr>
              <a:t>Para hubs yang </a:t>
            </a:r>
            <a:r>
              <a:rPr lang="en-US" sz="1200" dirty="0" err="1">
                <a:latin typeface="Arial Rounded MT Bold" pitchFamily="34" charset="0"/>
              </a:rPr>
              <a:t>berinisiatif</a:t>
            </a:r>
            <a:r>
              <a:rPr lang="en-US" sz="1200" dirty="0">
                <a:latin typeface="Arial Rounded MT Bold" pitchFamily="34" charset="0"/>
              </a:rPr>
              <a:t> </a:t>
            </a:r>
            <a:r>
              <a:rPr lang="en-US" sz="1200" dirty="0" err="1">
                <a:latin typeface="Arial Rounded MT Bold" pitchFamily="34" charset="0"/>
              </a:rPr>
              <a:t>membentuk</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berhasil</a:t>
            </a:r>
            <a:r>
              <a:rPr lang="en-US" sz="1200" dirty="0">
                <a:latin typeface="Arial Rounded MT Bold" pitchFamily="34" charset="0"/>
              </a:rPr>
              <a:t> </a:t>
            </a:r>
            <a:r>
              <a:rPr lang="en-US" sz="1200" dirty="0" err="1">
                <a:latin typeface="Arial Rounded MT Bold" pitchFamily="34" charset="0"/>
              </a:rPr>
              <a:t>melakukan</a:t>
            </a:r>
            <a:r>
              <a:rPr lang="en-US" sz="1200" dirty="0">
                <a:latin typeface="Arial Rounded MT Bold" pitchFamily="34" charset="0"/>
              </a:rPr>
              <a:t> ‘</a:t>
            </a:r>
            <a:r>
              <a:rPr lang="en-US" sz="1200" dirty="0" err="1">
                <a:latin typeface="Arial Rounded MT Bold" pitchFamily="34" charset="0"/>
              </a:rPr>
              <a:t>kaderisasi</a:t>
            </a:r>
            <a:r>
              <a:rPr lang="en-US" sz="1200" dirty="0">
                <a:latin typeface="Arial Rounded MT Bold" pitchFamily="34" charset="0"/>
              </a:rPr>
              <a:t>’ </a:t>
            </a:r>
            <a:r>
              <a:rPr lang="en-US" sz="1200" dirty="0" err="1">
                <a:latin typeface="Arial Rounded MT Bold" pitchFamily="34" charset="0"/>
              </a:rPr>
              <a:t>sehingga</a:t>
            </a:r>
            <a:r>
              <a:rPr lang="en-US" sz="1200" dirty="0">
                <a:latin typeface="Arial Rounded MT Bold" pitchFamily="34" charset="0"/>
              </a:rPr>
              <a:t> </a:t>
            </a:r>
            <a:r>
              <a:rPr lang="en-US" sz="1200" dirty="0" err="1">
                <a:latin typeface="Arial Rounded MT Bold" pitchFamily="34" charset="0"/>
              </a:rPr>
              <a:t>setiap</a:t>
            </a:r>
            <a:r>
              <a:rPr lang="en-US" sz="1200" dirty="0">
                <a:latin typeface="Arial Rounded MT Bold" pitchFamily="34" charset="0"/>
              </a:rPr>
              <a:t> </a:t>
            </a:r>
            <a:r>
              <a:rPr lang="en-US" sz="1200" dirty="0" err="1">
                <a:latin typeface="Arial Rounded MT Bold" pitchFamily="34" charset="0"/>
              </a:rPr>
              <a:t>anggota</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memiliki</a:t>
            </a:r>
            <a:r>
              <a:rPr lang="en-US" sz="1200" dirty="0">
                <a:latin typeface="Arial Rounded MT Bold" pitchFamily="34" charset="0"/>
              </a:rPr>
              <a:t> </a:t>
            </a:r>
            <a:r>
              <a:rPr lang="en-US" sz="1200" dirty="0" err="1">
                <a:latin typeface="Arial Rounded MT Bold" pitchFamily="34" charset="0"/>
              </a:rPr>
              <a:t>peranan</a:t>
            </a:r>
            <a:r>
              <a:rPr lang="en-US" sz="1200" dirty="0">
                <a:latin typeface="Arial Rounded MT Bold" pitchFamily="34" charset="0"/>
              </a:rPr>
              <a:t> yang </a:t>
            </a:r>
            <a:r>
              <a:rPr lang="en-US" sz="1200" dirty="0" err="1">
                <a:latin typeface="Arial Rounded MT Bold" pitchFamily="34" charset="0"/>
              </a:rPr>
              <a:t>sama</a:t>
            </a:r>
            <a:r>
              <a:rPr lang="en-US" sz="1200" dirty="0">
                <a:latin typeface="Arial Rounded MT Bold" pitchFamily="34" charset="0"/>
              </a:rPr>
              <a:t> </a:t>
            </a:r>
            <a:r>
              <a:rPr lang="en-US" sz="1200" dirty="0" err="1">
                <a:latin typeface="Arial Rounded MT Bold" pitchFamily="34" charset="0"/>
              </a:rPr>
              <a:t>strategisnya</a:t>
            </a:r>
            <a:r>
              <a:rPr lang="en-US" sz="1200" dirty="0">
                <a:latin typeface="Arial Rounded MT Bold" pitchFamily="34" charset="0"/>
              </a:rPr>
              <a:t> </a:t>
            </a:r>
            <a:r>
              <a:rPr lang="en-US" sz="1200" dirty="0" err="1">
                <a:latin typeface="Arial Rounded MT Bold" pitchFamily="34" charset="0"/>
              </a:rPr>
              <a:t>dan</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bisa</a:t>
            </a:r>
            <a:r>
              <a:rPr lang="en-US" sz="1200" dirty="0">
                <a:latin typeface="Arial Rounded MT Bold" pitchFamily="34" charset="0"/>
              </a:rPr>
              <a:t>  </a:t>
            </a:r>
            <a:r>
              <a:rPr lang="en-US" sz="1200" dirty="0" err="1">
                <a:latin typeface="Arial Rounded MT Bold" pitchFamily="34" charset="0"/>
              </a:rPr>
              <a:t>tetap</a:t>
            </a:r>
            <a:r>
              <a:rPr lang="en-US" sz="1200" dirty="0">
                <a:latin typeface="Arial Rounded MT Bold" pitchFamily="34" charset="0"/>
              </a:rPr>
              <a:t> </a:t>
            </a:r>
            <a:r>
              <a:rPr lang="en-US" sz="1200" i="1" dirty="0">
                <a:latin typeface="Arial Rounded MT Bold" pitchFamily="34" charset="0"/>
              </a:rPr>
              <a:t>exist</a:t>
            </a:r>
            <a:r>
              <a:rPr lang="en-US" sz="1200" dirty="0">
                <a:latin typeface="Arial Rounded MT Bold" pitchFamily="34" charset="0"/>
              </a:rPr>
              <a:t>. </a:t>
            </a:r>
          </a:p>
        </p:txBody>
      </p:sp>
      <p:sp>
        <p:nvSpPr>
          <p:cNvPr id="65" name="Rectangle 64"/>
          <p:cNvSpPr/>
          <p:nvPr/>
        </p:nvSpPr>
        <p:spPr bwMode="auto">
          <a:xfrm>
            <a:off x="1828800" y="4800600"/>
            <a:ext cx="2286000" cy="1676400"/>
          </a:xfrm>
          <a:prstGeom prst="rect">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sz="1200" dirty="0">
                <a:latin typeface="Arial Rounded MT Bold" pitchFamily="34" charset="0"/>
              </a:rPr>
              <a:t>Company </a:t>
            </a:r>
            <a:r>
              <a:rPr lang="en-US" sz="1200" dirty="0" err="1">
                <a:latin typeface="Arial Rounded MT Bold" pitchFamily="34" charset="0"/>
              </a:rPr>
              <a:t>mengawali</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dengan</a:t>
            </a:r>
            <a:r>
              <a:rPr lang="en-US" sz="1200" dirty="0">
                <a:latin typeface="Arial Rounded MT Bold" pitchFamily="34" charset="0"/>
              </a:rPr>
              <a:t> </a:t>
            </a:r>
            <a:r>
              <a:rPr lang="en-US" sz="1200" dirty="0" err="1">
                <a:latin typeface="Arial Rounded MT Bold" pitchFamily="34" charset="0"/>
              </a:rPr>
              <a:t>hanya</a:t>
            </a:r>
            <a:r>
              <a:rPr lang="en-US" sz="1200" dirty="0">
                <a:latin typeface="Arial Rounded MT Bold" pitchFamily="34" charset="0"/>
              </a:rPr>
              <a:t> </a:t>
            </a:r>
            <a:r>
              <a:rPr lang="en-US" sz="1200" dirty="0" err="1">
                <a:latin typeface="Arial Rounded MT Bold" pitchFamily="34" charset="0"/>
              </a:rPr>
              <a:t>mengumpulkan</a:t>
            </a:r>
            <a:r>
              <a:rPr lang="en-US" sz="1200" dirty="0">
                <a:latin typeface="Arial Rounded MT Bold" pitchFamily="34" charset="0"/>
              </a:rPr>
              <a:t> </a:t>
            </a:r>
            <a:r>
              <a:rPr lang="en-US" sz="1200" dirty="0" err="1">
                <a:latin typeface="Arial Rounded MT Bold" pitchFamily="34" charset="0"/>
              </a:rPr>
              <a:t>orang-orang</a:t>
            </a:r>
            <a:r>
              <a:rPr lang="en-US" sz="1200" dirty="0">
                <a:latin typeface="Arial Rounded MT Bold" pitchFamily="34" charset="0"/>
              </a:rPr>
              <a:t> yang </a:t>
            </a:r>
            <a:r>
              <a:rPr lang="en-US" sz="1200" dirty="0" err="1">
                <a:latin typeface="Arial Rounded MT Bold" pitchFamily="34" charset="0"/>
              </a:rPr>
              <a:t>tidak</a:t>
            </a:r>
            <a:r>
              <a:rPr lang="en-US" sz="1200" dirty="0">
                <a:latin typeface="Arial Rounded MT Bold" pitchFamily="34" charset="0"/>
              </a:rPr>
              <a:t> </a:t>
            </a:r>
            <a:r>
              <a:rPr lang="en-US" sz="1200" dirty="0" err="1">
                <a:latin typeface="Arial Rounded MT Bold" pitchFamily="34" charset="0"/>
              </a:rPr>
              <a:t>saling</a:t>
            </a:r>
            <a:r>
              <a:rPr lang="en-US" sz="1200" dirty="0">
                <a:latin typeface="Arial Rounded MT Bold" pitchFamily="34" charset="0"/>
              </a:rPr>
              <a:t> </a:t>
            </a:r>
            <a:r>
              <a:rPr lang="en-US" sz="1200" dirty="0" err="1">
                <a:latin typeface="Arial Rounded MT Bold" pitchFamily="34" charset="0"/>
              </a:rPr>
              <a:t>berbagi</a:t>
            </a:r>
            <a:r>
              <a:rPr lang="en-US" sz="1200" dirty="0">
                <a:latin typeface="Arial Rounded MT Bold" pitchFamily="34" charset="0"/>
              </a:rPr>
              <a:t> </a:t>
            </a:r>
            <a:r>
              <a:rPr lang="en-US" sz="1200" dirty="0" err="1">
                <a:latin typeface="Arial Rounded MT Bold" pitchFamily="34" charset="0"/>
              </a:rPr>
              <a:t>satu</a:t>
            </a:r>
            <a:r>
              <a:rPr lang="en-US" sz="1200" dirty="0">
                <a:latin typeface="Arial Rounded MT Bold" pitchFamily="34" charset="0"/>
              </a:rPr>
              <a:t> </a:t>
            </a:r>
            <a:r>
              <a:rPr lang="en-US" sz="1200" dirty="0" err="1">
                <a:latin typeface="Arial Rounded MT Bold" pitchFamily="34" charset="0"/>
              </a:rPr>
              <a:t>sama</a:t>
            </a:r>
            <a:r>
              <a:rPr lang="en-US" sz="1200" dirty="0">
                <a:latin typeface="Arial Rounded MT Bold" pitchFamily="34" charset="0"/>
              </a:rPr>
              <a:t> lain. </a:t>
            </a:r>
            <a:r>
              <a:rPr lang="en-US" sz="1200" dirty="0" err="1">
                <a:latin typeface="Arial Rounded MT Bold" pitchFamily="34" charset="0"/>
              </a:rPr>
              <a:t>Kelangsungan</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sangat</a:t>
            </a:r>
            <a:r>
              <a:rPr lang="en-US" sz="1200" dirty="0">
                <a:latin typeface="Arial Rounded MT Bold" pitchFamily="34" charset="0"/>
              </a:rPr>
              <a:t> </a:t>
            </a:r>
            <a:r>
              <a:rPr lang="en-US" sz="1200" dirty="0" err="1">
                <a:latin typeface="Arial Rounded MT Bold" pitchFamily="34" charset="0"/>
              </a:rPr>
              <a:t>ditentukan</a:t>
            </a:r>
            <a:r>
              <a:rPr lang="en-US" sz="1200" dirty="0">
                <a:latin typeface="Arial Rounded MT Bold" pitchFamily="34" charset="0"/>
              </a:rPr>
              <a:t> </a:t>
            </a:r>
            <a:r>
              <a:rPr lang="en-US" sz="1200" dirty="0" err="1">
                <a:latin typeface="Arial Rounded MT Bold" pitchFamily="34" charset="0"/>
              </a:rPr>
              <a:t>oleh</a:t>
            </a:r>
            <a:r>
              <a:rPr lang="en-US" sz="1200" dirty="0">
                <a:latin typeface="Arial Rounded MT Bold" pitchFamily="34" charset="0"/>
              </a:rPr>
              <a:t> </a:t>
            </a:r>
            <a:r>
              <a:rPr lang="en-US" sz="1200" dirty="0" err="1">
                <a:latin typeface="Arial Rounded MT Bold" pitchFamily="34" charset="0"/>
              </a:rPr>
              <a:t>inisiatif</a:t>
            </a:r>
            <a:r>
              <a:rPr lang="en-US" sz="1200" dirty="0">
                <a:latin typeface="Arial Rounded MT Bold" pitchFamily="34" charset="0"/>
              </a:rPr>
              <a:t> </a:t>
            </a:r>
            <a:r>
              <a:rPr lang="en-US" sz="1200" dirty="0" err="1">
                <a:latin typeface="Arial Rounded MT Bold" pitchFamily="34" charset="0"/>
              </a:rPr>
              <a:t>dari</a:t>
            </a:r>
            <a:r>
              <a:rPr lang="en-US" sz="1200" dirty="0">
                <a:latin typeface="Arial Rounded MT Bold" pitchFamily="34" charset="0"/>
              </a:rPr>
              <a:t> company. </a:t>
            </a:r>
          </a:p>
        </p:txBody>
      </p:sp>
      <p:sp>
        <p:nvSpPr>
          <p:cNvPr id="66" name="Rectangle 65"/>
          <p:cNvSpPr/>
          <p:nvPr/>
        </p:nvSpPr>
        <p:spPr bwMode="auto">
          <a:xfrm>
            <a:off x="4114800" y="4800600"/>
            <a:ext cx="2286000" cy="16764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lstStyle/>
          <a:p>
            <a:pPr algn="ctr">
              <a:defRPr/>
            </a:pPr>
            <a:r>
              <a:rPr lang="en-US" sz="1200" dirty="0">
                <a:latin typeface="Arial Rounded MT Bold" pitchFamily="34" charset="0"/>
              </a:rPr>
              <a:t>Company </a:t>
            </a:r>
            <a:r>
              <a:rPr lang="en-US" sz="1200" dirty="0" err="1">
                <a:latin typeface="Arial Rounded MT Bold" pitchFamily="34" charset="0"/>
              </a:rPr>
              <a:t>mengawali</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dengan</a:t>
            </a:r>
            <a:r>
              <a:rPr lang="en-US" sz="1200" dirty="0">
                <a:latin typeface="Arial Rounded MT Bold" pitchFamily="34" charset="0"/>
              </a:rPr>
              <a:t> </a:t>
            </a:r>
            <a:r>
              <a:rPr lang="en-US" sz="1200" dirty="0" err="1">
                <a:latin typeface="Arial Rounded MT Bold" pitchFamily="34" charset="0"/>
              </a:rPr>
              <a:t>mencari</a:t>
            </a:r>
            <a:r>
              <a:rPr lang="en-US" sz="1200" dirty="0">
                <a:latin typeface="Arial Rounded MT Bold" pitchFamily="34" charset="0"/>
              </a:rPr>
              <a:t> </a:t>
            </a:r>
            <a:r>
              <a:rPr lang="en-US" sz="1200" dirty="0" err="1">
                <a:latin typeface="Arial Rounded MT Bold" pitchFamily="34" charset="0"/>
              </a:rPr>
              <a:t>orang-orang</a:t>
            </a:r>
            <a:r>
              <a:rPr lang="en-US" sz="1200" dirty="0">
                <a:latin typeface="Arial Rounded MT Bold" pitchFamily="34" charset="0"/>
              </a:rPr>
              <a:t> yang </a:t>
            </a:r>
            <a:r>
              <a:rPr lang="en-US" sz="1200" dirty="0" err="1">
                <a:latin typeface="Arial Rounded MT Bold" pitchFamily="34" charset="0"/>
              </a:rPr>
              <a:t>bisa</a:t>
            </a:r>
            <a:r>
              <a:rPr lang="en-US" sz="1200" dirty="0">
                <a:latin typeface="Arial Rounded MT Bold" pitchFamily="34" charset="0"/>
              </a:rPr>
              <a:t> </a:t>
            </a:r>
            <a:r>
              <a:rPr lang="en-US" sz="1200" dirty="0" err="1">
                <a:latin typeface="Arial Rounded MT Bold" pitchFamily="34" charset="0"/>
              </a:rPr>
              <a:t>menjadi</a:t>
            </a:r>
            <a:r>
              <a:rPr lang="en-US" sz="1200" dirty="0">
                <a:latin typeface="Arial Rounded MT Bold" pitchFamily="34" charset="0"/>
              </a:rPr>
              <a:t> hubs. Company </a:t>
            </a:r>
            <a:r>
              <a:rPr lang="en-US" sz="1200" dirty="0" err="1">
                <a:latin typeface="Arial Rounded MT Bold" pitchFamily="34" charset="0"/>
              </a:rPr>
              <a:t>dan</a:t>
            </a:r>
            <a:r>
              <a:rPr lang="en-US" sz="1200" dirty="0">
                <a:latin typeface="Arial Rounded MT Bold" pitchFamily="34" charset="0"/>
              </a:rPr>
              <a:t> hubs </a:t>
            </a:r>
            <a:r>
              <a:rPr lang="en-US" sz="1200" dirty="0" err="1">
                <a:latin typeface="Arial Rounded MT Bold" pitchFamily="34" charset="0"/>
              </a:rPr>
              <a:t>berkolaborasi</a:t>
            </a:r>
            <a:r>
              <a:rPr lang="en-US" sz="1200" dirty="0">
                <a:latin typeface="Arial Rounded MT Bold" pitchFamily="34" charset="0"/>
              </a:rPr>
              <a:t> </a:t>
            </a:r>
            <a:r>
              <a:rPr lang="en-US" sz="1200" dirty="0" err="1">
                <a:latin typeface="Arial Rounded MT Bold" pitchFamily="34" charset="0"/>
              </a:rPr>
              <a:t>untuk</a:t>
            </a:r>
            <a:r>
              <a:rPr lang="en-US" sz="1200" dirty="0">
                <a:latin typeface="Arial Rounded MT Bold" pitchFamily="34" charset="0"/>
              </a:rPr>
              <a:t> </a:t>
            </a:r>
            <a:r>
              <a:rPr lang="en-US" sz="1200" dirty="0" err="1">
                <a:latin typeface="Arial Rounded MT Bold" pitchFamily="34" charset="0"/>
              </a:rPr>
              <a:t>mengaktifkan</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masih</a:t>
            </a:r>
            <a:r>
              <a:rPr lang="en-US" sz="1200" dirty="0">
                <a:latin typeface="Arial Rounded MT Bold" pitchFamily="34" charset="0"/>
              </a:rPr>
              <a:t> </a:t>
            </a:r>
            <a:r>
              <a:rPr lang="en-US" sz="1200" dirty="0" err="1">
                <a:latin typeface="Arial Rounded MT Bold" pitchFamily="34" charset="0"/>
              </a:rPr>
              <a:t>membutuhkan</a:t>
            </a:r>
            <a:r>
              <a:rPr lang="en-US" sz="1200" dirty="0">
                <a:latin typeface="Arial Rounded MT Bold" pitchFamily="34" charset="0"/>
              </a:rPr>
              <a:t> </a:t>
            </a:r>
            <a:r>
              <a:rPr lang="en-US" sz="1200" dirty="0" err="1">
                <a:latin typeface="Arial Rounded MT Bold" pitchFamily="34" charset="0"/>
              </a:rPr>
              <a:t>sokongan</a:t>
            </a:r>
            <a:r>
              <a:rPr lang="en-US" sz="1200" dirty="0">
                <a:latin typeface="Arial Rounded MT Bold" pitchFamily="34" charset="0"/>
              </a:rPr>
              <a:t> </a:t>
            </a:r>
            <a:r>
              <a:rPr lang="en-US" sz="1200" dirty="0" err="1">
                <a:latin typeface="Arial Rounded MT Bold" pitchFamily="34" charset="0"/>
              </a:rPr>
              <a:t>dari</a:t>
            </a:r>
            <a:r>
              <a:rPr lang="en-US" sz="1200" dirty="0">
                <a:latin typeface="Arial Rounded MT Bold" pitchFamily="34" charset="0"/>
              </a:rPr>
              <a:t> company.</a:t>
            </a:r>
          </a:p>
        </p:txBody>
      </p:sp>
      <p:sp>
        <p:nvSpPr>
          <p:cNvPr id="67" name="Rectangle 66"/>
          <p:cNvSpPr/>
          <p:nvPr/>
        </p:nvSpPr>
        <p:spPr bwMode="auto">
          <a:xfrm>
            <a:off x="6400800" y="4800600"/>
            <a:ext cx="2286000" cy="1676400"/>
          </a:xfrm>
          <a:prstGeom prst="rect">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sz="1200" dirty="0">
                <a:latin typeface="Arial Rounded MT Bold" pitchFamily="34" charset="0"/>
              </a:rPr>
              <a:t>Company </a:t>
            </a:r>
            <a:r>
              <a:rPr lang="en-US" sz="1200" dirty="0" err="1">
                <a:latin typeface="Arial Rounded MT Bold" pitchFamily="34" charset="0"/>
              </a:rPr>
              <a:t>berhasil</a:t>
            </a:r>
            <a:r>
              <a:rPr lang="en-US" sz="1200" dirty="0">
                <a:latin typeface="Arial Rounded MT Bold" pitchFamily="34" charset="0"/>
              </a:rPr>
              <a:t> </a:t>
            </a:r>
            <a:r>
              <a:rPr lang="en-US" sz="1200" dirty="0" err="1">
                <a:latin typeface="Arial Rounded MT Bold" pitchFamily="34" charset="0"/>
              </a:rPr>
              <a:t>membentuk</a:t>
            </a:r>
            <a:r>
              <a:rPr lang="en-US" sz="1200" dirty="0">
                <a:latin typeface="Arial Rounded MT Bold" pitchFamily="34" charset="0"/>
              </a:rPr>
              <a:t> hubs yang </a:t>
            </a:r>
            <a:r>
              <a:rPr lang="en-US" sz="1200" dirty="0" err="1">
                <a:latin typeface="Arial Rounded MT Bold" pitchFamily="34" charset="0"/>
              </a:rPr>
              <a:t>kuat</a:t>
            </a:r>
            <a:r>
              <a:rPr lang="en-US" sz="1200" dirty="0">
                <a:latin typeface="Arial Rounded MT Bold" pitchFamily="34" charset="0"/>
              </a:rPr>
              <a:t>. </a:t>
            </a:r>
            <a:r>
              <a:rPr lang="en-US" sz="1200" dirty="0" err="1">
                <a:latin typeface="Arial Rounded MT Bold" pitchFamily="34" charset="0"/>
              </a:rPr>
              <a:t>Kemudian</a:t>
            </a:r>
            <a:r>
              <a:rPr lang="en-US" sz="1200" dirty="0">
                <a:latin typeface="Arial Rounded MT Bold" pitchFamily="34" charset="0"/>
              </a:rPr>
              <a:t> company </a:t>
            </a:r>
            <a:r>
              <a:rPr lang="en-US" sz="1200" dirty="0" err="1">
                <a:latin typeface="Arial Rounded MT Bold" pitchFamily="34" charset="0"/>
              </a:rPr>
              <a:t>dan</a:t>
            </a:r>
            <a:r>
              <a:rPr lang="en-US" sz="1200" dirty="0">
                <a:latin typeface="Arial Rounded MT Bold" pitchFamily="34" charset="0"/>
              </a:rPr>
              <a:t> hubs </a:t>
            </a:r>
            <a:r>
              <a:rPr lang="en-US" sz="1200" dirty="0" err="1">
                <a:latin typeface="Arial Rounded MT Bold" pitchFamily="34" charset="0"/>
              </a:rPr>
              <a:t>berhasil</a:t>
            </a:r>
            <a:r>
              <a:rPr lang="en-US" sz="1200" dirty="0">
                <a:latin typeface="Arial Rounded MT Bold" pitchFamily="34" charset="0"/>
              </a:rPr>
              <a:t> </a:t>
            </a:r>
            <a:r>
              <a:rPr lang="en-US" sz="1200" dirty="0" err="1">
                <a:latin typeface="Arial Rounded MT Bold" pitchFamily="34" charset="0"/>
              </a:rPr>
              <a:t>membentuk</a:t>
            </a:r>
            <a:r>
              <a:rPr lang="en-US" sz="1200" dirty="0">
                <a:latin typeface="Arial Rounded MT Bold" pitchFamily="34" charset="0"/>
              </a:rPr>
              <a:t> ‘</a:t>
            </a:r>
            <a:r>
              <a:rPr lang="en-US" sz="1200" dirty="0" err="1">
                <a:latin typeface="Arial Rounded MT Bold" pitchFamily="34" charset="0"/>
              </a:rPr>
              <a:t>kader-kader</a:t>
            </a:r>
            <a:r>
              <a:rPr lang="en-US" sz="1200" dirty="0">
                <a:latin typeface="Arial Rounded MT Bold" pitchFamily="34" charset="0"/>
              </a:rPr>
              <a:t>’ </a:t>
            </a:r>
            <a:r>
              <a:rPr lang="en-US" sz="1200" dirty="0" err="1">
                <a:latin typeface="Arial Rounded MT Bold" pitchFamily="34" charset="0"/>
              </a:rPr>
              <a:t>berkualitas</a:t>
            </a:r>
            <a:r>
              <a:rPr lang="en-US" sz="1200" dirty="0">
                <a:latin typeface="Arial Rounded MT Bold" pitchFamily="34" charset="0"/>
              </a:rPr>
              <a:t> </a:t>
            </a:r>
            <a:r>
              <a:rPr lang="en-US" sz="1200" dirty="0" err="1">
                <a:latin typeface="Arial Rounded MT Bold" pitchFamily="34" charset="0"/>
              </a:rPr>
              <a:t>sehingga</a:t>
            </a:r>
            <a:r>
              <a:rPr lang="en-US" sz="1200" dirty="0">
                <a:latin typeface="Arial Rounded MT Bold" pitchFamily="34" charset="0"/>
              </a:rPr>
              <a:t> </a:t>
            </a:r>
            <a:r>
              <a:rPr lang="en-US" sz="1200" dirty="0" err="1">
                <a:latin typeface="Arial Rounded MT Bold" pitchFamily="34" charset="0"/>
              </a:rPr>
              <a:t>komunitas</a:t>
            </a:r>
            <a:r>
              <a:rPr lang="en-US" sz="1200" dirty="0">
                <a:latin typeface="Arial Rounded MT Bold" pitchFamily="34" charset="0"/>
              </a:rPr>
              <a:t> </a:t>
            </a:r>
            <a:r>
              <a:rPr lang="en-US" sz="1200" dirty="0" err="1">
                <a:latin typeface="Arial Rounded MT Bold" pitchFamily="34" charset="0"/>
              </a:rPr>
              <a:t>bisa</a:t>
            </a:r>
            <a:r>
              <a:rPr lang="en-US" sz="1200" dirty="0">
                <a:latin typeface="Arial Rounded MT Bold" pitchFamily="34" charset="0"/>
              </a:rPr>
              <a:t> </a:t>
            </a:r>
            <a:r>
              <a:rPr lang="en-US" sz="1200" dirty="0" err="1">
                <a:latin typeface="Arial Rounded MT Bold" pitchFamily="34" charset="0"/>
              </a:rPr>
              <a:t>mandiri</a:t>
            </a:r>
            <a:r>
              <a:rPr lang="en-US" sz="1200" dirty="0">
                <a:latin typeface="Arial Rounded MT Bold" pitchFamily="34" charset="0"/>
              </a:rPr>
              <a:t> </a:t>
            </a:r>
            <a:r>
              <a:rPr lang="en-US" sz="1200" dirty="0" err="1">
                <a:latin typeface="Arial Rounded MT Bold" pitchFamily="34" charset="0"/>
              </a:rPr>
              <a:t>tanpa</a:t>
            </a:r>
            <a:r>
              <a:rPr lang="en-US" sz="1200" dirty="0">
                <a:latin typeface="Arial Rounded MT Bold" pitchFamily="34" charset="0"/>
              </a:rPr>
              <a:t> </a:t>
            </a:r>
            <a:r>
              <a:rPr lang="en-US" sz="1200" dirty="0" err="1">
                <a:latin typeface="Arial Rounded MT Bold" pitchFamily="34" charset="0"/>
              </a:rPr>
              <a:t>sokongan</a:t>
            </a:r>
            <a:r>
              <a:rPr lang="en-US" sz="1200" dirty="0">
                <a:latin typeface="Arial Rounded MT Bold" pitchFamily="34" charset="0"/>
              </a:rPr>
              <a:t> </a:t>
            </a:r>
            <a:r>
              <a:rPr lang="en-US" sz="1200" dirty="0" err="1">
                <a:latin typeface="Arial Rounded MT Bold" pitchFamily="34" charset="0"/>
              </a:rPr>
              <a:t>dari</a:t>
            </a:r>
            <a:r>
              <a:rPr lang="en-US" sz="1200" dirty="0">
                <a:latin typeface="Arial Rounded MT Bold" pitchFamily="34" charset="0"/>
              </a:rPr>
              <a:t> company. </a:t>
            </a:r>
          </a:p>
        </p:txBody>
      </p:sp>
      <p:grpSp>
        <p:nvGrpSpPr>
          <p:cNvPr id="34826" name="Group 118"/>
          <p:cNvGrpSpPr>
            <a:grpSpLocks/>
          </p:cNvGrpSpPr>
          <p:nvPr/>
        </p:nvGrpSpPr>
        <p:grpSpPr bwMode="auto">
          <a:xfrm>
            <a:off x="2492375" y="2043113"/>
            <a:ext cx="874713" cy="1042987"/>
            <a:chOff x="917988" y="1514334"/>
            <a:chExt cx="1276590" cy="1717300"/>
          </a:xfrm>
        </p:grpSpPr>
        <p:grpSp>
          <p:nvGrpSpPr>
            <p:cNvPr id="34868" name="Group 73"/>
            <p:cNvGrpSpPr>
              <a:grpSpLocks/>
            </p:cNvGrpSpPr>
            <p:nvPr/>
          </p:nvGrpSpPr>
          <p:grpSpPr bwMode="auto">
            <a:xfrm>
              <a:off x="917988" y="1976376"/>
              <a:ext cx="1276590" cy="1255258"/>
              <a:chOff x="917988" y="5176776"/>
              <a:chExt cx="1276590" cy="1255258"/>
            </a:xfrm>
          </p:grpSpPr>
          <p:sp>
            <p:nvSpPr>
              <p:cNvPr id="69" name="Oval 68"/>
              <p:cNvSpPr/>
              <p:nvPr/>
            </p:nvSpPr>
            <p:spPr>
              <a:xfrm>
                <a:off x="917988" y="5177385"/>
                <a:ext cx="1276590" cy="12546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0" name="Oval 69"/>
              <p:cNvSpPr/>
              <p:nvPr/>
            </p:nvSpPr>
            <p:spPr>
              <a:xfrm>
                <a:off x="1448549" y="5302850"/>
                <a:ext cx="150595" cy="151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1" name="Oval 70"/>
              <p:cNvSpPr/>
              <p:nvPr/>
            </p:nvSpPr>
            <p:spPr>
              <a:xfrm>
                <a:off x="1752057" y="5410019"/>
                <a:ext cx="152913" cy="1542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2" name="Oval 71"/>
              <p:cNvSpPr/>
              <p:nvPr/>
            </p:nvSpPr>
            <p:spPr>
              <a:xfrm>
                <a:off x="1142724" y="5410019"/>
                <a:ext cx="152913" cy="1542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3" name="Oval 72"/>
              <p:cNvSpPr/>
              <p:nvPr/>
            </p:nvSpPr>
            <p:spPr>
              <a:xfrm>
                <a:off x="1448549" y="5564235"/>
                <a:ext cx="150595" cy="151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4" name="Oval 73"/>
              <p:cNvSpPr/>
              <p:nvPr/>
            </p:nvSpPr>
            <p:spPr>
              <a:xfrm>
                <a:off x="1675602" y="5715839"/>
                <a:ext cx="152913" cy="151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5" name="Oval 74"/>
              <p:cNvSpPr/>
              <p:nvPr/>
            </p:nvSpPr>
            <p:spPr>
              <a:xfrm>
                <a:off x="1066267" y="5715839"/>
                <a:ext cx="152913" cy="151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6" name="Oval 75"/>
              <p:cNvSpPr/>
              <p:nvPr/>
            </p:nvSpPr>
            <p:spPr>
              <a:xfrm>
                <a:off x="1372092" y="5867442"/>
                <a:ext cx="152913" cy="151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7" name="Oval 76"/>
              <p:cNvSpPr/>
              <p:nvPr/>
            </p:nvSpPr>
            <p:spPr>
              <a:xfrm>
                <a:off x="1675602" y="6019045"/>
                <a:ext cx="152913" cy="1542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8" name="Oval 77"/>
              <p:cNvSpPr/>
              <p:nvPr/>
            </p:nvSpPr>
            <p:spPr>
              <a:xfrm>
                <a:off x="1942040" y="5715839"/>
                <a:ext cx="150597" cy="151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79" name="Oval 78"/>
              <p:cNvSpPr/>
              <p:nvPr/>
            </p:nvSpPr>
            <p:spPr>
              <a:xfrm>
                <a:off x="1142724" y="6019045"/>
                <a:ext cx="152913" cy="1542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80" name="Oval 79"/>
              <p:cNvSpPr/>
              <p:nvPr/>
            </p:nvSpPr>
            <p:spPr>
              <a:xfrm>
                <a:off x="1448549" y="6173264"/>
                <a:ext cx="150595" cy="151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grpSp>
        <p:sp>
          <p:nvSpPr>
            <p:cNvPr id="34869" name="TextBox 92"/>
            <p:cNvSpPr txBox="1">
              <a:spLocks noChangeArrowheads="1"/>
            </p:cNvSpPr>
            <p:nvPr/>
          </p:nvSpPr>
          <p:spPr bwMode="auto">
            <a:xfrm>
              <a:off x="1066801" y="1514334"/>
              <a:ext cx="914400" cy="506761"/>
            </a:xfrm>
            <a:prstGeom prst="rect">
              <a:avLst/>
            </a:prstGeom>
            <a:noFill/>
            <a:ln w="9525">
              <a:noFill/>
              <a:miter lim="800000"/>
              <a:headEnd/>
              <a:tailEnd/>
            </a:ln>
          </p:spPr>
          <p:txBody>
            <a:bodyPr>
              <a:spAutoFit/>
            </a:bodyPr>
            <a:lstStyle/>
            <a:p>
              <a:pPr algn="ctr"/>
              <a:r>
                <a:rPr lang="en-US" sz="1400" dirty="0">
                  <a:solidFill>
                    <a:schemeClr val="tx2"/>
                  </a:solidFill>
                  <a:latin typeface="Berlin Sans FB Demi" pitchFamily="34" charset="0"/>
                </a:rPr>
                <a:t>Pools</a:t>
              </a:r>
            </a:p>
          </p:txBody>
        </p:sp>
      </p:grpSp>
      <p:grpSp>
        <p:nvGrpSpPr>
          <p:cNvPr id="34827" name="Group 119"/>
          <p:cNvGrpSpPr>
            <a:grpSpLocks/>
          </p:cNvGrpSpPr>
          <p:nvPr/>
        </p:nvGrpSpPr>
        <p:grpSpPr bwMode="auto">
          <a:xfrm>
            <a:off x="4833938" y="2093913"/>
            <a:ext cx="804862" cy="954087"/>
            <a:chOff x="3886200" y="1524000"/>
            <a:chExt cx="1219200" cy="1676400"/>
          </a:xfrm>
        </p:grpSpPr>
        <p:grpSp>
          <p:nvGrpSpPr>
            <p:cNvPr id="34849" name="Group 74"/>
            <p:cNvGrpSpPr>
              <a:grpSpLocks/>
            </p:cNvGrpSpPr>
            <p:nvPr/>
          </p:nvGrpSpPr>
          <p:grpSpPr bwMode="auto">
            <a:xfrm>
              <a:off x="3886200" y="1981200"/>
              <a:ext cx="1219200" cy="1219200"/>
              <a:chOff x="3048000" y="5181600"/>
              <a:chExt cx="1219200" cy="1219200"/>
            </a:xfrm>
          </p:grpSpPr>
          <p:sp>
            <p:nvSpPr>
              <p:cNvPr id="82" name="Oval 81"/>
              <p:cNvSpPr/>
              <p:nvPr/>
            </p:nvSpPr>
            <p:spPr>
              <a:xfrm>
                <a:off x="3504900" y="5667201"/>
                <a:ext cx="305401" cy="3040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83" name="Oval 82"/>
              <p:cNvSpPr/>
              <p:nvPr/>
            </p:nvSpPr>
            <p:spPr>
              <a:xfrm>
                <a:off x="3581851" y="5181853"/>
                <a:ext cx="151498" cy="153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84" name="Oval 83"/>
              <p:cNvSpPr/>
              <p:nvPr/>
            </p:nvSpPr>
            <p:spPr>
              <a:xfrm>
                <a:off x="3581851" y="6247386"/>
                <a:ext cx="151498" cy="153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85" name="Oval 84"/>
              <p:cNvSpPr/>
              <p:nvPr/>
            </p:nvSpPr>
            <p:spPr>
              <a:xfrm>
                <a:off x="3048000" y="5742512"/>
                <a:ext cx="151498" cy="1506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86" name="Oval 85"/>
              <p:cNvSpPr/>
              <p:nvPr/>
            </p:nvSpPr>
            <p:spPr>
              <a:xfrm>
                <a:off x="4115702" y="5742512"/>
                <a:ext cx="151498" cy="1506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87" name="Oval 86"/>
              <p:cNvSpPr/>
              <p:nvPr/>
            </p:nvSpPr>
            <p:spPr>
              <a:xfrm>
                <a:off x="3199498" y="5410580"/>
                <a:ext cx="153903" cy="153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88" name="Oval 87"/>
              <p:cNvSpPr/>
              <p:nvPr/>
            </p:nvSpPr>
            <p:spPr>
              <a:xfrm>
                <a:off x="3199498" y="6096761"/>
                <a:ext cx="153903" cy="1506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89" name="Oval 88"/>
              <p:cNvSpPr/>
              <p:nvPr/>
            </p:nvSpPr>
            <p:spPr>
              <a:xfrm>
                <a:off x="3961799" y="5410580"/>
                <a:ext cx="153903" cy="153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90" name="Oval 89"/>
              <p:cNvSpPr/>
              <p:nvPr/>
            </p:nvSpPr>
            <p:spPr>
              <a:xfrm>
                <a:off x="3961799" y="6096761"/>
                <a:ext cx="153903" cy="1506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cxnSp>
            <p:nvCxnSpPr>
              <p:cNvPr id="91" name="Straight Connector 90"/>
              <p:cNvCxnSpPr>
                <a:stCxn id="82" idx="1"/>
                <a:endCxn id="87" idx="5"/>
              </p:cNvCxnSpPr>
              <p:nvPr/>
            </p:nvCxnSpPr>
            <p:spPr>
              <a:xfrm rot="16200000" flipV="1">
                <a:off x="3357493" y="5515944"/>
                <a:ext cx="167361" cy="2188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2" idx="5"/>
                <a:endCxn id="90" idx="1"/>
              </p:cNvCxnSpPr>
              <p:nvPr/>
            </p:nvCxnSpPr>
            <p:spPr>
              <a:xfrm rot="16200000" flipH="1">
                <a:off x="3777793" y="5913428"/>
                <a:ext cx="192466" cy="2188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8" idx="7"/>
                <a:endCxn id="82" idx="3"/>
              </p:cNvCxnSpPr>
              <p:nvPr/>
            </p:nvCxnSpPr>
            <p:spPr>
              <a:xfrm rot="5400000" flipH="1" flipV="1">
                <a:off x="3344941" y="5913428"/>
                <a:ext cx="192466" cy="2188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2" idx="7"/>
                <a:endCxn id="89" idx="3"/>
              </p:cNvCxnSpPr>
              <p:nvPr/>
            </p:nvCxnSpPr>
            <p:spPr>
              <a:xfrm rot="5400000" flipH="1" flipV="1">
                <a:off x="3790346" y="5515944"/>
                <a:ext cx="167361" cy="2188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3" idx="4"/>
                <a:endCxn id="82" idx="0"/>
              </p:cNvCxnSpPr>
              <p:nvPr/>
            </p:nvCxnSpPr>
            <p:spPr>
              <a:xfrm rot="5400000">
                <a:off x="3491632" y="5500032"/>
                <a:ext cx="331934" cy="24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2" idx="4"/>
                <a:endCxn id="84" idx="0"/>
              </p:cNvCxnSpPr>
              <p:nvPr/>
            </p:nvCxnSpPr>
            <p:spPr>
              <a:xfrm rot="5400000">
                <a:off x="3518132" y="6109504"/>
                <a:ext cx="278935" cy="24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5" idx="6"/>
                <a:endCxn id="82" idx="2"/>
              </p:cNvCxnSpPr>
              <p:nvPr/>
            </p:nvCxnSpPr>
            <p:spPr>
              <a:xfrm>
                <a:off x="3199498" y="5817826"/>
                <a:ext cx="305402" cy="27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2" idx="6"/>
                <a:endCxn id="86" idx="2"/>
              </p:cNvCxnSpPr>
              <p:nvPr/>
            </p:nvCxnSpPr>
            <p:spPr>
              <a:xfrm>
                <a:off x="3810300" y="5817826"/>
                <a:ext cx="305402" cy="27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850" name="TextBox 93"/>
            <p:cNvSpPr txBox="1">
              <a:spLocks noChangeArrowheads="1"/>
            </p:cNvSpPr>
            <p:nvPr/>
          </p:nvSpPr>
          <p:spPr bwMode="auto">
            <a:xfrm>
              <a:off x="4038600" y="1524000"/>
              <a:ext cx="914401" cy="540786"/>
            </a:xfrm>
            <a:prstGeom prst="rect">
              <a:avLst/>
            </a:prstGeom>
            <a:noFill/>
            <a:ln w="9525">
              <a:noFill/>
              <a:miter lim="800000"/>
              <a:headEnd/>
              <a:tailEnd/>
            </a:ln>
          </p:spPr>
          <p:txBody>
            <a:bodyPr>
              <a:spAutoFit/>
            </a:bodyPr>
            <a:lstStyle/>
            <a:p>
              <a:pPr algn="ctr"/>
              <a:r>
                <a:rPr lang="en-US" sz="1400" dirty="0">
                  <a:solidFill>
                    <a:schemeClr val="tx2"/>
                  </a:solidFill>
                  <a:latin typeface="Berlin Sans FB Demi" pitchFamily="34" charset="0"/>
                </a:rPr>
                <a:t>Hubs</a:t>
              </a:r>
            </a:p>
          </p:txBody>
        </p:sp>
      </p:grpSp>
      <p:grpSp>
        <p:nvGrpSpPr>
          <p:cNvPr id="34828" name="Group 120"/>
          <p:cNvGrpSpPr>
            <a:grpSpLocks/>
          </p:cNvGrpSpPr>
          <p:nvPr/>
        </p:nvGrpSpPr>
        <p:grpSpPr bwMode="auto">
          <a:xfrm>
            <a:off x="7162800" y="2149475"/>
            <a:ext cx="804863" cy="898525"/>
            <a:chOff x="6858000" y="1524000"/>
            <a:chExt cx="1066800" cy="1600200"/>
          </a:xfrm>
        </p:grpSpPr>
        <p:grpSp>
          <p:nvGrpSpPr>
            <p:cNvPr id="34831" name="Group 91"/>
            <p:cNvGrpSpPr>
              <a:grpSpLocks/>
            </p:cNvGrpSpPr>
            <p:nvPr/>
          </p:nvGrpSpPr>
          <p:grpSpPr bwMode="auto">
            <a:xfrm>
              <a:off x="6858000" y="2057400"/>
              <a:ext cx="1066800" cy="1066800"/>
              <a:chOff x="5181600" y="5181600"/>
              <a:chExt cx="1066800" cy="1066800"/>
            </a:xfrm>
          </p:grpSpPr>
          <p:sp>
            <p:nvSpPr>
              <p:cNvPr id="100" name="Oval 99"/>
              <p:cNvSpPr/>
              <p:nvPr/>
            </p:nvSpPr>
            <p:spPr>
              <a:xfrm>
                <a:off x="5604533" y="5665995"/>
                <a:ext cx="227247" cy="2007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101" name="Oval 100"/>
              <p:cNvSpPr/>
              <p:nvPr/>
            </p:nvSpPr>
            <p:spPr>
              <a:xfrm>
                <a:off x="5638199" y="5182544"/>
                <a:ext cx="153602" cy="1526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102" name="Oval 101"/>
              <p:cNvSpPr/>
              <p:nvPr/>
            </p:nvSpPr>
            <p:spPr>
              <a:xfrm>
                <a:off x="5181600" y="5487882"/>
                <a:ext cx="151498" cy="1526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103" name="Oval 102"/>
              <p:cNvSpPr/>
              <p:nvPr/>
            </p:nvSpPr>
            <p:spPr>
              <a:xfrm>
                <a:off x="5333098" y="6095731"/>
                <a:ext cx="153603" cy="1526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104" name="Oval 103"/>
              <p:cNvSpPr/>
              <p:nvPr/>
            </p:nvSpPr>
            <p:spPr>
              <a:xfrm>
                <a:off x="6096902" y="5487882"/>
                <a:ext cx="151498" cy="1526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105" name="Oval 104"/>
              <p:cNvSpPr/>
              <p:nvPr/>
            </p:nvSpPr>
            <p:spPr>
              <a:xfrm>
                <a:off x="5943299" y="6095731"/>
                <a:ext cx="153603" cy="1526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cxnSp>
            <p:nvCxnSpPr>
              <p:cNvPr id="106" name="Straight Connector 105"/>
              <p:cNvCxnSpPr>
                <a:stCxn id="100" idx="1"/>
                <a:endCxn id="102" idx="5"/>
              </p:cNvCxnSpPr>
              <p:nvPr/>
            </p:nvCxnSpPr>
            <p:spPr>
              <a:xfrm rot="16200000" flipV="1">
                <a:off x="5435548" y="5494443"/>
                <a:ext cx="79162" cy="32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0" idx="5"/>
                <a:endCxn id="105" idx="1"/>
              </p:cNvCxnSpPr>
              <p:nvPr/>
            </p:nvCxnSpPr>
            <p:spPr>
              <a:xfrm rot="16200000" flipH="1">
                <a:off x="5742333" y="5894237"/>
                <a:ext cx="279893" cy="16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3" idx="7"/>
                <a:endCxn id="100" idx="3"/>
              </p:cNvCxnSpPr>
              <p:nvPr/>
            </p:nvCxnSpPr>
            <p:spPr>
              <a:xfrm rot="5400000" flipH="1" flipV="1">
                <a:off x="5410931" y="5891079"/>
                <a:ext cx="279893" cy="174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0" idx="7"/>
                <a:endCxn id="104" idx="3"/>
              </p:cNvCxnSpPr>
              <p:nvPr/>
            </p:nvCxnSpPr>
            <p:spPr>
              <a:xfrm rot="5400000" flipH="1" flipV="1">
                <a:off x="5918448" y="5497600"/>
                <a:ext cx="79162" cy="3198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1" idx="4"/>
                <a:endCxn id="100" idx="0"/>
              </p:cNvCxnSpPr>
              <p:nvPr/>
            </p:nvCxnSpPr>
            <p:spPr>
              <a:xfrm rot="16200000" flipH="1">
                <a:off x="5551712" y="5499553"/>
                <a:ext cx="330782" cy="2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2" idx="7"/>
                <a:endCxn id="101" idx="2"/>
              </p:cNvCxnSpPr>
              <p:nvPr/>
            </p:nvCxnSpPr>
            <p:spPr>
              <a:xfrm rot="5400000" flipH="1" flipV="1">
                <a:off x="5349317" y="5221617"/>
                <a:ext cx="251622" cy="32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1" idx="6"/>
                <a:endCxn id="104" idx="1"/>
              </p:cNvCxnSpPr>
              <p:nvPr/>
            </p:nvCxnSpPr>
            <p:spPr>
              <a:xfrm>
                <a:off x="5791801" y="5258878"/>
                <a:ext cx="326142" cy="2516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2" idx="4"/>
                <a:endCxn id="103" idx="0"/>
              </p:cNvCxnSpPr>
              <p:nvPr/>
            </p:nvCxnSpPr>
            <p:spPr>
              <a:xfrm rot="16200000" flipH="1">
                <a:off x="5106560" y="5791341"/>
                <a:ext cx="455179" cy="153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4" idx="4"/>
                <a:endCxn id="105" idx="0"/>
              </p:cNvCxnSpPr>
              <p:nvPr/>
            </p:nvCxnSpPr>
            <p:spPr>
              <a:xfrm rot="5400000">
                <a:off x="5868259" y="5791341"/>
                <a:ext cx="455179" cy="153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3" idx="6"/>
                <a:endCxn id="105" idx="2"/>
              </p:cNvCxnSpPr>
              <p:nvPr/>
            </p:nvCxnSpPr>
            <p:spPr>
              <a:xfrm>
                <a:off x="5486701" y="6172066"/>
                <a:ext cx="456598" cy="28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832" name="TextBox 94"/>
            <p:cNvSpPr txBox="1">
              <a:spLocks noChangeArrowheads="1"/>
            </p:cNvSpPr>
            <p:nvPr/>
          </p:nvSpPr>
          <p:spPr bwMode="auto">
            <a:xfrm>
              <a:off x="6934200" y="1524000"/>
              <a:ext cx="914401" cy="548126"/>
            </a:xfrm>
            <a:prstGeom prst="rect">
              <a:avLst/>
            </a:prstGeom>
            <a:noFill/>
            <a:ln w="9525">
              <a:noFill/>
              <a:miter lim="800000"/>
              <a:headEnd/>
              <a:tailEnd/>
            </a:ln>
          </p:spPr>
          <p:txBody>
            <a:bodyPr>
              <a:spAutoFit/>
            </a:bodyPr>
            <a:lstStyle/>
            <a:p>
              <a:pPr algn="ctr"/>
              <a:r>
                <a:rPr lang="en-US" sz="1400" dirty="0">
                  <a:solidFill>
                    <a:schemeClr val="tx2"/>
                  </a:solidFill>
                  <a:latin typeface="Berlin Sans FB Demi" pitchFamily="34" charset="0"/>
                </a:rPr>
                <a:t>Webs</a:t>
              </a:r>
            </a:p>
          </p:txBody>
        </p:sp>
      </p:grpSp>
      <p:sp>
        <p:nvSpPr>
          <p:cNvPr id="34829" name="Down Arrow 3"/>
          <p:cNvSpPr>
            <a:spLocks noChangeArrowheads="1"/>
          </p:cNvSpPr>
          <p:nvPr/>
        </p:nvSpPr>
        <p:spPr bwMode="auto">
          <a:xfrm>
            <a:off x="111125" y="5257800"/>
            <a:ext cx="1565275" cy="762000"/>
          </a:xfrm>
          <a:prstGeom prst="downArrow">
            <a:avLst>
              <a:gd name="adj1" fmla="val 50000"/>
              <a:gd name="adj2" fmla="val 50000"/>
            </a:avLst>
          </a:prstGeom>
          <a:solidFill>
            <a:srgbClr val="FF0000"/>
          </a:solidFill>
          <a:ln w="9525" algn="ctr">
            <a:noFill/>
            <a:round/>
            <a:headEnd/>
            <a:tailEnd/>
          </a:ln>
        </p:spPr>
        <p:txBody>
          <a:bodyPr anchor="ctr"/>
          <a:lstStyle/>
          <a:p>
            <a:pPr algn="ctr"/>
            <a:r>
              <a:rPr lang="en-US" sz="1400" dirty="0">
                <a:solidFill>
                  <a:schemeClr val="bg1"/>
                </a:solidFill>
                <a:latin typeface="Berlin Sans FB Demi" pitchFamily="34" charset="0"/>
                <a:cs typeface="Arial" pitchFamily="34" charset="0"/>
              </a:rPr>
              <a:t>By </a:t>
            </a:r>
          </a:p>
          <a:p>
            <a:pPr algn="ctr"/>
            <a:r>
              <a:rPr lang="en-US" sz="1400" dirty="0">
                <a:solidFill>
                  <a:schemeClr val="bg1"/>
                </a:solidFill>
                <a:latin typeface="Berlin Sans FB Demi" pitchFamily="34" charset="0"/>
                <a:cs typeface="Arial" pitchFamily="34" charset="0"/>
              </a:rPr>
              <a:t>Design</a:t>
            </a:r>
          </a:p>
        </p:txBody>
      </p:sp>
      <p:sp>
        <p:nvSpPr>
          <p:cNvPr id="34830" name="Up Arrow 5"/>
          <p:cNvSpPr>
            <a:spLocks noChangeArrowheads="1"/>
          </p:cNvSpPr>
          <p:nvPr/>
        </p:nvSpPr>
        <p:spPr bwMode="auto">
          <a:xfrm>
            <a:off x="111125" y="3581400"/>
            <a:ext cx="1580555" cy="762000"/>
          </a:xfrm>
          <a:prstGeom prst="upArrow">
            <a:avLst>
              <a:gd name="adj1" fmla="val 50000"/>
              <a:gd name="adj2" fmla="val 50000"/>
            </a:avLst>
          </a:prstGeom>
          <a:solidFill>
            <a:srgbClr val="FF0000"/>
          </a:solidFill>
          <a:ln w="9525" algn="ctr">
            <a:noFill/>
            <a:round/>
            <a:headEnd/>
            <a:tailEnd/>
          </a:ln>
        </p:spPr>
        <p:txBody>
          <a:bodyPr/>
          <a:lstStyle/>
          <a:p>
            <a:pPr algn="ctr"/>
            <a:r>
              <a:rPr lang="en-US" sz="1400" dirty="0">
                <a:solidFill>
                  <a:schemeClr val="bg1"/>
                </a:solidFill>
                <a:latin typeface="Berlin Sans FB Demi" pitchFamily="34" charset="0"/>
                <a:cs typeface="Arial" pitchFamily="34" charset="0"/>
              </a:rPr>
              <a:t>By Default</a:t>
            </a:r>
          </a:p>
        </p:txBody>
      </p:sp>
    </p:spTree>
    <p:extLst>
      <p:ext uri="{BB962C8B-B14F-4D97-AF65-F5344CB8AC3E}">
        <p14:creationId xmlns="" xmlns:p14="http://schemas.microsoft.com/office/powerpoint/2010/main" val="3913379886"/>
      </p:ext>
    </p:extLst>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Isosceles Triangle 26"/>
          <p:cNvSpPr>
            <a:spLocks noChangeArrowheads="1"/>
          </p:cNvSpPr>
          <p:nvPr/>
        </p:nvSpPr>
        <p:spPr bwMode="auto">
          <a:xfrm rot="10800000">
            <a:off x="3124200" y="3124200"/>
            <a:ext cx="2716213" cy="1828800"/>
          </a:xfrm>
          <a:prstGeom prst="triangle">
            <a:avLst>
              <a:gd name="adj" fmla="val 50000"/>
            </a:avLst>
          </a:prstGeom>
          <a:solidFill>
            <a:schemeClr val="bg1"/>
          </a:solidFill>
          <a:ln w="9525" algn="ctr">
            <a:solidFill>
              <a:srgbClr val="FF0000"/>
            </a:solidFill>
            <a:round/>
            <a:headEnd/>
            <a:tailEnd/>
          </a:ln>
        </p:spPr>
        <p:txBody>
          <a:bodyPr/>
          <a:lstStyle/>
          <a:p>
            <a:endParaRPr lang="en-US" sz="1600"/>
          </a:p>
        </p:txBody>
      </p:sp>
      <p:sp>
        <p:nvSpPr>
          <p:cNvPr id="40963" name="Rectangle 2"/>
          <p:cNvSpPr>
            <a:spLocks noGrp="1" noChangeArrowheads="1"/>
          </p:cNvSpPr>
          <p:nvPr>
            <p:ph type="title"/>
          </p:nvPr>
        </p:nvSpPr>
        <p:spPr bwMode="auto">
          <a:xfrm>
            <a:off x="0" y="260648"/>
            <a:ext cx="9144000" cy="562074"/>
          </a:xfrm>
          <a:noFill/>
          <a:ln>
            <a:miter lim="800000"/>
            <a:headEnd/>
            <a:tailEnd/>
          </a:ln>
        </p:spPr>
        <p:txBody>
          <a:bodyPr vert="horz" wrap="square" lIns="91440" tIns="45720" rIns="91440" bIns="45720" numCol="1" anchor="t" anchorCtr="0" compatLnSpc="1">
            <a:prstTxWarp prst="textNoShape">
              <a:avLst/>
            </a:prstTxWarp>
          </a:bodyPr>
          <a:lstStyle/>
          <a:p>
            <a:r>
              <a:rPr lang="en-US" sz="3600" b="1" dirty="0" smtClean="0">
                <a:solidFill>
                  <a:srgbClr val="FF0000"/>
                </a:solidFill>
                <a:effectLst>
                  <a:outerShdw blurRad="38100" dist="38100" dir="2700000" algn="tl">
                    <a:srgbClr val="000000">
                      <a:alpha val="43137"/>
                    </a:srgbClr>
                  </a:outerShdw>
                </a:effectLst>
                <a:latin typeface="+mj-lt"/>
              </a:rPr>
              <a:t>Community</a:t>
            </a:r>
            <a:r>
              <a:rPr lang="en-US" sz="3600" b="1" dirty="0" smtClean="0">
                <a:effectLst>
                  <a:outerShdw blurRad="38100" dist="38100" dir="2700000" algn="tl">
                    <a:srgbClr val="000000">
                      <a:alpha val="43137"/>
                    </a:srgbClr>
                  </a:outerShdw>
                </a:effectLst>
                <a:latin typeface="+mj-lt"/>
              </a:rPr>
              <a:t> </a:t>
            </a:r>
            <a:r>
              <a:rPr lang="en-US" sz="3600" b="1" dirty="0" smtClean="0">
                <a:solidFill>
                  <a:schemeClr val="tx1"/>
                </a:solidFill>
                <a:effectLst>
                  <a:outerShdw blurRad="38100" dist="38100" dir="2700000" algn="tl">
                    <a:srgbClr val="000000">
                      <a:alpha val="43137"/>
                    </a:srgbClr>
                  </a:outerShdw>
                </a:effectLst>
                <a:latin typeface="+mj-lt"/>
              </a:rPr>
              <a:t>Anatomy</a:t>
            </a:r>
          </a:p>
        </p:txBody>
      </p:sp>
      <p:sp>
        <p:nvSpPr>
          <p:cNvPr id="40964" name="Rectangle 3"/>
          <p:cNvSpPr>
            <a:spLocks noGrp="1" noChangeArrowheads="1"/>
          </p:cNvSpPr>
          <p:nvPr>
            <p:ph type="body" sz="half" idx="1"/>
          </p:nvPr>
        </p:nvSpPr>
        <p:spPr bwMode="auto">
          <a:xfrm>
            <a:off x="228600" y="990600"/>
            <a:ext cx="8686800" cy="1219200"/>
          </a:xfrm>
          <a:noFill/>
          <a:ln>
            <a:miter lim="800000"/>
            <a:headEnd/>
            <a:tailEnd/>
          </a:ln>
        </p:spPr>
        <p:txBody>
          <a:bodyPr vert="horz" wrap="square" lIns="91440" tIns="45720" rIns="91440" bIns="45720" numCol="1" anchor="t" anchorCtr="0" compatLnSpc="1">
            <a:prstTxWarp prst="textNoShape">
              <a:avLst/>
            </a:prstTxWarp>
          </a:bodyPr>
          <a:lstStyle/>
          <a:p>
            <a:pPr marL="400050">
              <a:buFont typeface="Wingdings" pitchFamily="2" charset="2"/>
              <a:buChar char="q"/>
            </a:pPr>
            <a:r>
              <a:rPr lang="id-ID" sz="2400" b="1" dirty="0" smtClean="0">
                <a:latin typeface="+mj-lt"/>
              </a:rPr>
              <a:t>Step-2 : </a:t>
            </a:r>
            <a:r>
              <a:rPr lang="en-US" sz="2400" b="1" dirty="0" err="1" smtClean="0">
                <a:latin typeface="+mj-lt"/>
              </a:rPr>
              <a:t>Identifikasi</a:t>
            </a:r>
            <a:r>
              <a:rPr lang="en-US" sz="2400" b="1" dirty="0" smtClean="0">
                <a:latin typeface="+mj-lt"/>
              </a:rPr>
              <a:t> PVI</a:t>
            </a:r>
          </a:p>
          <a:p>
            <a:pPr marL="800100" lvl="1">
              <a:buFont typeface="Wingdings" pitchFamily="2" charset="2"/>
              <a:buChar char="§"/>
            </a:pPr>
            <a:r>
              <a:rPr lang="en-US" sz="1600" b="1" dirty="0" err="1" smtClean="0"/>
              <a:t>Apakah</a:t>
            </a:r>
            <a:r>
              <a:rPr lang="en-US" sz="1600" b="1" dirty="0" smtClean="0"/>
              <a:t> </a:t>
            </a:r>
            <a:r>
              <a:rPr lang="en-US" sz="1600" b="1" i="1" dirty="0" smtClean="0"/>
              <a:t>existing</a:t>
            </a:r>
            <a:r>
              <a:rPr lang="en-US" sz="1600" b="1" dirty="0" smtClean="0"/>
              <a:t> PVI </a:t>
            </a:r>
            <a:r>
              <a:rPr lang="en-US" sz="1600" b="1" dirty="0" err="1" smtClean="0"/>
              <a:t>dari</a:t>
            </a:r>
            <a:r>
              <a:rPr lang="en-US" sz="1600" b="1" dirty="0" smtClean="0"/>
              <a:t> </a:t>
            </a:r>
            <a:r>
              <a:rPr lang="en-US" sz="1600" b="1" dirty="0" err="1" smtClean="0"/>
              <a:t>komunitas</a:t>
            </a:r>
            <a:r>
              <a:rPr lang="en-US" sz="1600" b="1" dirty="0" smtClean="0"/>
              <a:t> </a:t>
            </a:r>
            <a:r>
              <a:rPr lang="en-US" sz="1600" b="1" dirty="0" err="1" smtClean="0"/>
              <a:t>tersebut</a:t>
            </a:r>
            <a:r>
              <a:rPr lang="en-US" sz="1600" b="1" dirty="0" smtClean="0"/>
              <a:t>? </a:t>
            </a:r>
          </a:p>
          <a:p>
            <a:pPr marL="800100" lvl="1">
              <a:buFont typeface="Wingdings" pitchFamily="2" charset="2"/>
              <a:buChar char="§"/>
            </a:pPr>
            <a:r>
              <a:rPr lang="en-US" sz="1600" b="1" dirty="0" err="1" smtClean="0"/>
              <a:t>Apakah</a:t>
            </a:r>
            <a:r>
              <a:rPr lang="en-US" sz="1600" b="1" dirty="0" smtClean="0"/>
              <a:t> </a:t>
            </a:r>
            <a:r>
              <a:rPr lang="en-US" sz="1600" b="1" i="1" dirty="0" smtClean="0"/>
              <a:t>expected</a:t>
            </a:r>
            <a:r>
              <a:rPr lang="en-US" sz="1600" b="1" dirty="0" smtClean="0"/>
              <a:t> PVI </a:t>
            </a:r>
            <a:r>
              <a:rPr lang="en-US" sz="1600" b="1" dirty="0" err="1" smtClean="0"/>
              <a:t>dari</a:t>
            </a:r>
            <a:r>
              <a:rPr lang="en-US" sz="1600" b="1" dirty="0" smtClean="0"/>
              <a:t> </a:t>
            </a:r>
            <a:r>
              <a:rPr lang="en-US" sz="1600" b="1" dirty="0" err="1" smtClean="0"/>
              <a:t>komunitas</a:t>
            </a:r>
            <a:r>
              <a:rPr lang="en-US" sz="1600" b="1" dirty="0" smtClean="0"/>
              <a:t> </a:t>
            </a:r>
            <a:r>
              <a:rPr lang="en-US" sz="1600" b="1" dirty="0" err="1" smtClean="0"/>
              <a:t>tersebut</a:t>
            </a:r>
            <a:r>
              <a:rPr lang="en-US" sz="1600" b="1" dirty="0" smtClean="0"/>
              <a:t>?</a:t>
            </a:r>
          </a:p>
          <a:p>
            <a:pPr marL="400050">
              <a:buFont typeface="Wingdings" pitchFamily="2" charset="2"/>
              <a:buChar char="q"/>
            </a:pPr>
            <a:endParaRPr lang="en-US" sz="1600" b="1" dirty="0" smtClean="0"/>
          </a:p>
        </p:txBody>
      </p:sp>
      <p:grpSp>
        <p:nvGrpSpPr>
          <p:cNvPr id="2" name="Group 12"/>
          <p:cNvGrpSpPr>
            <a:grpSpLocks/>
          </p:cNvGrpSpPr>
          <p:nvPr/>
        </p:nvGrpSpPr>
        <p:grpSpPr bwMode="auto">
          <a:xfrm>
            <a:off x="2362200" y="2209800"/>
            <a:ext cx="4343400" cy="3327400"/>
            <a:chOff x="2590799" y="1371600"/>
            <a:chExt cx="3962401" cy="2163726"/>
          </a:xfrm>
        </p:grpSpPr>
        <p:grpSp>
          <p:nvGrpSpPr>
            <p:cNvPr id="40972" name="Group 22"/>
            <p:cNvGrpSpPr>
              <a:grpSpLocks/>
            </p:cNvGrpSpPr>
            <p:nvPr/>
          </p:nvGrpSpPr>
          <p:grpSpPr bwMode="auto">
            <a:xfrm>
              <a:off x="2590799" y="1371600"/>
              <a:ext cx="3962401" cy="2163726"/>
              <a:chOff x="1219200" y="1318437"/>
              <a:chExt cx="3962401" cy="2163726"/>
            </a:xfrm>
          </p:grpSpPr>
          <p:sp>
            <p:nvSpPr>
              <p:cNvPr id="16" name="Oval 15"/>
              <p:cNvSpPr/>
              <p:nvPr/>
            </p:nvSpPr>
            <p:spPr>
              <a:xfrm>
                <a:off x="1219200" y="1318437"/>
                <a:ext cx="1623484" cy="917726"/>
              </a:xfrm>
              <a:prstGeom prst="ellipse">
                <a:avLst/>
              </a:prstGeom>
              <a:solidFill>
                <a:srgbClr val="FF0000"/>
              </a:solidFill>
              <a:ln/>
            </p:spPr>
            <p:style>
              <a:lnRef idx="1">
                <a:schemeClr val="dk1"/>
              </a:lnRef>
              <a:fillRef idx="3">
                <a:schemeClr val="dk1"/>
              </a:fillRef>
              <a:effectRef idx="2">
                <a:schemeClr val="dk1"/>
              </a:effectRef>
              <a:fontRef idx="minor">
                <a:schemeClr val="lt1"/>
              </a:fontRef>
            </p:style>
            <p:txBody>
              <a:bodyPr anchor="ctr"/>
              <a:lstStyle/>
              <a:p>
                <a:pPr algn="ctr">
                  <a:defRPr/>
                </a:pPr>
                <a:r>
                  <a:rPr lang="en-US" b="1" dirty="0"/>
                  <a:t>Purpose</a:t>
                </a:r>
              </a:p>
            </p:txBody>
          </p:sp>
          <p:sp>
            <p:nvSpPr>
              <p:cNvPr id="17" name="Oval 16"/>
              <p:cNvSpPr/>
              <p:nvPr/>
            </p:nvSpPr>
            <p:spPr>
              <a:xfrm>
                <a:off x="3558118" y="1318437"/>
                <a:ext cx="1623483" cy="917726"/>
              </a:xfrm>
              <a:prstGeom prst="ellipse">
                <a:avLst/>
              </a:prstGeom>
              <a:solidFill>
                <a:srgbClr val="FF0000"/>
              </a:solidFill>
              <a:ln/>
            </p:spPr>
            <p:style>
              <a:lnRef idx="1">
                <a:schemeClr val="dk1"/>
              </a:lnRef>
              <a:fillRef idx="3">
                <a:schemeClr val="dk1"/>
              </a:fillRef>
              <a:effectRef idx="2">
                <a:schemeClr val="dk1"/>
              </a:effectRef>
              <a:fontRef idx="minor">
                <a:schemeClr val="lt1"/>
              </a:fontRef>
            </p:style>
            <p:txBody>
              <a:bodyPr anchor="ctr"/>
              <a:lstStyle/>
              <a:p>
                <a:pPr algn="ctr">
                  <a:defRPr/>
                </a:pPr>
                <a:r>
                  <a:rPr lang="en-US" b="1" dirty="0"/>
                  <a:t>Values</a:t>
                </a:r>
              </a:p>
            </p:txBody>
          </p:sp>
          <p:sp>
            <p:nvSpPr>
              <p:cNvPr id="18" name="Oval 17"/>
              <p:cNvSpPr/>
              <p:nvPr/>
            </p:nvSpPr>
            <p:spPr>
              <a:xfrm>
                <a:off x="2324212" y="2564438"/>
                <a:ext cx="1623483" cy="917725"/>
              </a:xfrm>
              <a:prstGeom prst="ellipse">
                <a:avLst/>
              </a:prstGeom>
              <a:solidFill>
                <a:srgbClr val="FF0000"/>
              </a:solidFill>
              <a:ln/>
            </p:spPr>
            <p:style>
              <a:lnRef idx="1">
                <a:schemeClr val="dk1"/>
              </a:lnRef>
              <a:fillRef idx="3">
                <a:schemeClr val="dk1"/>
              </a:fillRef>
              <a:effectRef idx="2">
                <a:schemeClr val="dk1"/>
              </a:effectRef>
              <a:fontRef idx="minor">
                <a:schemeClr val="lt1"/>
              </a:fontRef>
            </p:style>
            <p:txBody>
              <a:bodyPr anchor="ctr"/>
              <a:lstStyle/>
              <a:p>
                <a:pPr algn="ctr">
                  <a:defRPr/>
                </a:pPr>
                <a:r>
                  <a:rPr lang="en-US" b="1" dirty="0">
                    <a:solidFill>
                      <a:schemeClr val="bg1"/>
                    </a:solidFill>
                  </a:rPr>
                  <a:t>Identity</a:t>
                </a:r>
              </a:p>
            </p:txBody>
          </p:sp>
        </p:grpSp>
        <p:sp>
          <p:nvSpPr>
            <p:cNvPr id="40973" name="TextBox 14"/>
            <p:cNvSpPr txBox="1">
              <a:spLocks noChangeArrowheads="1"/>
            </p:cNvSpPr>
            <p:nvPr/>
          </p:nvSpPr>
          <p:spPr bwMode="auto">
            <a:xfrm>
              <a:off x="3733800" y="2213967"/>
              <a:ext cx="1600200" cy="380265"/>
            </a:xfrm>
            <a:prstGeom prst="rect">
              <a:avLst/>
            </a:prstGeom>
            <a:noFill/>
            <a:ln w="9525">
              <a:noFill/>
              <a:miter lim="800000"/>
              <a:headEnd/>
              <a:tailEnd/>
            </a:ln>
          </p:spPr>
          <p:txBody>
            <a:bodyPr>
              <a:spAutoFit/>
            </a:bodyPr>
            <a:lstStyle/>
            <a:p>
              <a:pPr algn="ctr"/>
              <a:r>
                <a:rPr lang="en-US" sz="1600" b="1" dirty="0">
                  <a:latin typeface="+mn-lt"/>
                </a:rPr>
                <a:t>Customer’s </a:t>
              </a:r>
            </a:p>
            <a:p>
              <a:pPr algn="ctr"/>
              <a:r>
                <a:rPr lang="en-US" sz="1600" b="1" dirty="0">
                  <a:latin typeface="+mn-lt"/>
                </a:rPr>
                <a:t>PVI</a:t>
              </a:r>
            </a:p>
          </p:txBody>
        </p:sp>
      </p:grpSp>
      <p:sp>
        <p:nvSpPr>
          <p:cNvPr id="22" name="TextBox 21"/>
          <p:cNvSpPr txBox="1">
            <a:spLocks noChangeArrowheads="1"/>
          </p:cNvSpPr>
          <p:nvPr/>
        </p:nvSpPr>
        <p:spPr bwMode="auto">
          <a:xfrm>
            <a:off x="152400" y="2411413"/>
            <a:ext cx="2286000" cy="1200150"/>
          </a:xfrm>
          <a:prstGeom prst="rect">
            <a:avLst/>
          </a:prstGeom>
          <a:noFill/>
          <a:ln w="9525">
            <a:noFill/>
            <a:miter lim="800000"/>
            <a:headEnd/>
            <a:tailEnd/>
          </a:ln>
        </p:spPr>
        <p:txBody>
          <a:bodyPr>
            <a:spAutoFit/>
          </a:bodyPr>
          <a:lstStyle/>
          <a:p>
            <a:r>
              <a:rPr lang="en-US" dirty="0">
                <a:cs typeface="Arial" pitchFamily="34" charset="0"/>
              </a:rPr>
              <a:t>Existing Purpose</a:t>
            </a:r>
          </a:p>
          <a:p>
            <a:pPr>
              <a:buFont typeface="Arial" pitchFamily="34" charset="0"/>
              <a:buChar char="•"/>
            </a:pPr>
            <a:r>
              <a:rPr lang="en-US" dirty="0">
                <a:cs typeface="Arial" pitchFamily="34" charset="0"/>
              </a:rPr>
              <a:t> _______________</a:t>
            </a:r>
          </a:p>
          <a:p>
            <a:pPr>
              <a:buFont typeface="Arial" pitchFamily="34" charset="0"/>
              <a:buChar char="•"/>
            </a:pPr>
            <a:r>
              <a:rPr lang="en-US" dirty="0">
                <a:cs typeface="Arial" pitchFamily="34" charset="0"/>
              </a:rPr>
              <a:t> _______________</a:t>
            </a:r>
          </a:p>
          <a:p>
            <a:pPr>
              <a:buFont typeface="Arial" pitchFamily="34" charset="0"/>
              <a:buChar char="•"/>
            </a:pPr>
            <a:r>
              <a:rPr lang="en-US" dirty="0">
                <a:cs typeface="Arial" pitchFamily="34" charset="0"/>
              </a:rPr>
              <a:t> _______________</a:t>
            </a:r>
          </a:p>
        </p:txBody>
      </p:sp>
      <p:sp>
        <p:nvSpPr>
          <p:cNvPr id="25" name="TextBox 24"/>
          <p:cNvSpPr txBox="1">
            <a:spLocks noChangeArrowheads="1"/>
          </p:cNvSpPr>
          <p:nvPr/>
        </p:nvSpPr>
        <p:spPr bwMode="auto">
          <a:xfrm>
            <a:off x="6705600" y="2422525"/>
            <a:ext cx="2286000" cy="1200150"/>
          </a:xfrm>
          <a:prstGeom prst="rect">
            <a:avLst/>
          </a:prstGeom>
          <a:noFill/>
          <a:ln w="9525">
            <a:noFill/>
            <a:miter lim="800000"/>
            <a:headEnd/>
            <a:tailEnd/>
          </a:ln>
        </p:spPr>
        <p:txBody>
          <a:bodyPr>
            <a:spAutoFit/>
          </a:bodyPr>
          <a:lstStyle/>
          <a:p>
            <a:r>
              <a:rPr lang="en-US">
                <a:cs typeface="Arial" pitchFamily="34" charset="0"/>
              </a:rPr>
              <a:t>Existing Values</a:t>
            </a:r>
          </a:p>
          <a:p>
            <a:pPr>
              <a:buFont typeface="Arial" pitchFamily="34" charset="0"/>
              <a:buChar char="•"/>
            </a:pPr>
            <a:r>
              <a:rPr lang="en-US">
                <a:cs typeface="Arial" pitchFamily="34" charset="0"/>
              </a:rPr>
              <a:t> _______________</a:t>
            </a:r>
          </a:p>
          <a:p>
            <a:pPr>
              <a:buFont typeface="Arial" pitchFamily="34" charset="0"/>
              <a:buChar char="•"/>
            </a:pPr>
            <a:r>
              <a:rPr lang="en-US">
                <a:cs typeface="Arial" pitchFamily="34" charset="0"/>
              </a:rPr>
              <a:t> _______________</a:t>
            </a:r>
          </a:p>
          <a:p>
            <a:pPr>
              <a:buFont typeface="Arial" pitchFamily="34" charset="0"/>
              <a:buChar char="•"/>
            </a:pPr>
            <a:r>
              <a:rPr lang="en-US">
                <a:cs typeface="Arial" pitchFamily="34" charset="0"/>
              </a:rPr>
              <a:t> _______________</a:t>
            </a:r>
          </a:p>
        </p:txBody>
      </p:sp>
      <p:sp>
        <p:nvSpPr>
          <p:cNvPr id="26" name="TextBox 25"/>
          <p:cNvSpPr txBox="1">
            <a:spLocks noChangeArrowheads="1"/>
          </p:cNvSpPr>
          <p:nvPr/>
        </p:nvSpPr>
        <p:spPr bwMode="auto">
          <a:xfrm>
            <a:off x="2133600" y="5532438"/>
            <a:ext cx="2286000" cy="1200150"/>
          </a:xfrm>
          <a:prstGeom prst="rect">
            <a:avLst/>
          </a:prstGeom>
          <a:noFill/>
          <a:ln w="9525">
            <a:noFill/>
            <a:miter lim="800000"/>
            <a:headEnd/>
            <a:tailEnd/>
          </a:ln>
        </p:spPr>
        <p:txBody>
          <a:bodyPr>
            <a:spAutoFit/>
          </a:bodyPr>
          <a:lstStyle/>
          <a:p>
            <a:r>
              <a:rPr lang="en-US">
                <a:cs typeface="Arial" pitchFamily="34" charset="0"/>
              </a:rPr>
              <a:t>Existing Identity</a:t>
            </a:r>
          </a:p>
          <a:p>
            <a:pPr>
              <a:buFont typeface="Arial" pitchFamily="34" charset="0"/>
              <a:buChar char="•"/>
            </a:pPr>
            <a:r>
              <a:rPr lang="en-US">
                <a:cs typeface="Arial" pitchFamily="34" charset="0"/>
              </a:rPr>
              <a:t> _______________</a:t>
            </a:r>
          </a:p>
          <a:p>
            <a:pPr>
              <a:buFont typeface="Arial" pitchFamily="34" charset="0"/>
              <a:buChar char="•"/>
            </a:pPr>
            <a:r>
              <a:rPr lang="en-US">
                <a:cs typeface="Arial" pitchFamily="34" charset="0"/>
              </a:rPr>
              <a:t> _______________</a:t>
            </a:r>
          </a:p>
          <a:p>
            <a:pPr>
              <a:buFont typeface="Arial" pitchFamily="34" charset="0"/>
              <a:buChar char="•"/>
            </a:pPr>
            <a:r>
              <a:rPr lang="en-US">
                <a:cs typeface="Arial" pitchFamily="34" charset="0"/>
              </a:rPr>
              <a:t> _______________</a:t>
            </a:r>
          </a:p>
        </p:txBody>
      </p:sp>
      <p:sp>
        <p:nvSpPr>
          <p:cNvPr id="14" name="TextBox 13"/>
          <p:cNvSpPr txBox="1">
            <a:spLocks noChangeArrowheads="1"/>
          </p:cNvSpPr>
          <p:nvPr/>
        </p:nvSpPr>
        <p:spPr bwMode="auto">
          <a:xfrm>
            <a:off x="152400" y="3676650"/>
            <a:ext cx="2286000" cy="1200150"/>
          </a:xfrm>
          <a:prstGeom prst="rect">
            <a:avLst/>
          </a:prstGeom>
          <a:noFill/>
          <a:ln w="9525">
            <a:noFill/>
            <a:miter lim="800000"/>
            <a:headEnd/>
            <a:tailEnd/>
          </a:ln>
        </p:spPr>
        <p:txBody>
          <a:bodyPr>
            <a:spAutoFit/>
          </a:bodyPr>
          <a:lstStyle/>
          <a:p>
            <a:r>
              <a:rPr lang="en-US" dirty="0">
                <a:cs typeface="Arial" pitchFamily="34" charset="0"/>
              </a:rPr>
              <a:t>Expected Purpose</a:t>
            </a:r>
          </a:p>
          <a:p>
            <a:pPr>
              <a:buFont typeface="Arial" pitchFamily="34" charset="0"/>
              <a:buChar char="•"/>
            </a:pPr>
            <a:r>
              <a:rPr lang="en-US" dirty="0">
                <a:cs typeface="Arial" pitchFamily="34" charset="0"/>
              </a:rPr>
              <a:t> _______________</a:t>
            </a:r>
          </a:p>
          <a:p>
            <a:pPr>
              <a:buFont typeface="Arial" pitchFamily="34" charset="0"/>
              <a:buChar char="•"/>
            </a:pPr>
            <a:r>
              <a:rPr lang="en-US" dirty="0">
                <a:cs typeface="Arial" pitchFamily="34" charset="0"/>
              </a:rPr>
              <a:t> _______________</a:t>
            </a:r>
          </a:p>
          <a:p>
            <a:pPr>
              <a:buFont typeface="Arial" pitchFamily="34" charset="0"/>
              <a:buChar char="•"/>
            </a:pPr>
            <a:r>
              <a:rPr lang="en-US" dirty="0">
                <a:cs typeface="Arial" pitchFamily="34" charset="0"/>
              </a:rPr>
              <a:t> _______________</a:t>
            </a:r>
          </a:p>
        </p:txBody>
      </p:sp>
      <p:sp>
        <p:nvSpPr>
          <p:cNvPr id="15" name="TextBox 14"/>
          <p:cNvSpPr txBox="1">
            <a:spLocks noChangeArrowheads="1"/>
          </p:cNvSpPr>
          <p:nvPr/>
        </p:nvSpPr>
        <p:spPr bwMode="auto">
          <a:xfrm>
            <a:off x="6705600" y="3676650"/>
            <a:ext cx="2286000" cy="1200150"/>
          </a:xfrm>
          <a:prstGeom prst="rect">
            <a:avLst/>
          </a:prstGeom>
          <a:noFill/>
          <a:ln w="9525">
            <a:noFill/>
            <a:miter lim="800000"/>
            <a:headEnd/>
            <a:tailEnd/>
          </a:ln>
        </p:spPr>
        <p:txBody>
          <a:bodyPr>
            <a:spAutoFit/>
          </a:bodyPr>
          <a:lstStyle/>
          <a:p>
            <a:r>
              <a:rPr lang="en-US" dirty="0">
                <a:cs typeface="Arial" pitchFamily="34" charset="0"/>
              </a:rPr>
              <a:t>Expected Values</a:t>
            </a:r>
          </a:p>
          <a:p>
            <a:pPr>
              <a:buFont typeface="Arial" pitchFamily="34" charset="0"/>
              <a:buChar char="•"/>
            </a:pPr>
            <a:r>
              <a:rPr lang="en-US" dirty="0">
                <a:cs typeface="Arial" pitchFamily="34" charset="0"/>
              </a:rPr>
              <a:t> _______________</a:t>
            </a:r>
          </a:p>
          <a:p>
            <a:pPr>
              <a:buFont typeface="Arial" pitchFamily="34" charset="0"/>
              <a:buChar char="•"/>
            </a:pPr>
            <a:r>
              <a:rPr lang="en-US" dirty="0">
                <a:cs typeface="Arial" pitchFamily="34" charset="0"/>
              </a:rPr>
              <a:t> _______________</a:t>
            </a:r>
          </a:p>
          <a:p>
            <a:pPr>
              <a:buFont typeface="Arial" pitchFamily="34" charset="0"/>
              <a:buChar char="•"/>
            </a:pPr>
            <a:r>
              <a:rPr lang="en-US" dirty="0">
                <a:cs typeface="Arial" pitchFamily="34" charset="0"/>
              </a:rPr>
              <a:t> _______________</a:t>
            </a:r>
          </a:p>
        </p:txBody>
      </p:sp>
      <p:sp>
        <p:nvSpPr>
          <p:cNvPr id="19" name="TextBox 18"/>
          <p:cNvSpPr txBox="1">
            <a:spLocks noChangeArrowheads="1"/>
          </p:cNvSpPr>
          <p:nvPr/>
        </p:nvSpPr>
        <p:spPr bwMode="auto">
          <a:xfrm>
            <a:off x="4572000" y="5532438"/>
            <a:ext cx="2286000" cy="1200150"/>
          </a:xfrm>
          <a:prstGeom prst="rect">
            <a:avLst/>
          </a:prstGeom>
          <a:noFill/>
          <a:ln w="9525">
            <a:noFill/>
            <a:miter lim="800000"/>
            <a:headEnd/>
            <a:tailEnd/>
          </a:ln>
        </p:spPr>
        <p:txBody>
          <a:bodyPr>
            <a:spAutoFit/>
          </a:bodyPr>
          <a:lstStyle/>
          <a:p>
            <a:r>
              <a:rPr lang="en-US">
                <a:cs typeface="Arial" pitchFamily="34" charset="0"/>
              </a:rPr>
              <a:t>Expected Identity</a:t>
            </a:r>
          </a:p>
          <a:p>
            <a:pPr>
              <a:buFont typeface="Arial" pitchFamily="34" charset="0"/>
              <a:buChar char="•"/>
            </a:pPr>
            <a:r>
              <a:rPr lang="en-US">
                <a:cs typeface="Arial" pitchFamily="34" charset="0"/>
              </a:rPr>
              <a:t> _______________</a:t>
            </a:r>
          </a:p>
          <a:p>
            <a:pPr>
              <a:buFont typeface="Arial" pitchFamily="34" charset="0"/>
              <a:buChar char="•"/>
            </a:pPr>
            <a:r>
              <a:rPr lang="en-US">
                <a:cs typeface="Arial" pitchFamily="34" charset="0"/>
              </a:rPr>
              <a:t> _______________</a:t>
            </a:r>
          </a:p>
          <a:p>
            <a:pPr>
              <a:buFont typeface="Arial" pitchFamily="34" charset="0"/>
              <a:buChar char="•"/>
            </a:pPr>
            <a:r>
              <a:rPr lang="en-US">
                <a:cs typeface="Arial" pitchFamily="34" charset="0"/>
              </a:rPr>
              <a:t> _______________</a:t>
            </a:r>
          </a:p>
        </p:txBody>
      </p:sp>
    </p:spTree>
    <p:extLst>
      <p:ext uri="{BB962C8B-B14F-4D97-AF65-F5344CB8AC3E}">
        <p14:creationId xmlns="" xmlns:p14="http://schemas.microsoft.com/office/powerpoint/2010/main" val="39966598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heckerboard(across)">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checkerboard(across)">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heckerboard(across)">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heckerboard(across)">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heckerboard(across)">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P spid="14" grpId="0"/>
      <p:bldP spid="15" grpId="0"/>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half" idx="1"/>
          </p:nvPr>
        </p:nvSpPr>
        <p:spPr bwMode="auto">
          <a:xfrm>
            <a:off x="228600" y="1052736"/>
            <a:ext cx="8686800" cy="762000"/>
          </a:xfrm>
          <a:noFill/>
          <a:ln>
            <a:miter lim="800000"/>
            <a:headEnd/>
            <a:tailEnd/>
          </a:ln>
        </p:spPr>
        <p:txBody>
          <a:bodyPr vert="horz" wrap="square" lIns="91440" tIns="45720" rIns="91440" bIns="45720" numCol="1" anchor="t" anchorCtr="0" compatLnSpc="1">
            <a:prstTxWarp prst="textNoShape">
              <a:avLst/>
            </a:prstTxWarp>
          </a:bodyPr>
          <a:lstStyle/>
          <a:p>
            <a:pPr marL="400050">
              <a:buFont typeface="Wingdings" pitchFamily="2" charset="2"/>
              <a:buChar char="q"/>
            </a:pPr>
            <a:r>
              <a:rPr lang="en-US" sz="2400" b="1" dirty="0" smtClean="0">
                <a:latin typeface="+mn-lt"/>
              </a:rPr>
              <a:t>Step</a:t>
            </a:r>
            <a:r>
              <a:rPr lang="id-ID" sz="2400" b="1" dirty="0" smtClean="0">
                <a:latin typeface="+mn-lt"/>
              </a:rPr>
              <a:t>-</a:t>
            </a:r>
            <a:r>
              <a:rPr lang="en-US" sz="2400" b="1" dirty="0" smtClean="0">
                <a:latin typeface="+mn-lt"/>
              </a:rPr>
              <a:t>3</a:t>
            </a:r>
            <a:r>
              <a:rPr lang="id-ID" sz="2400" b="1" dirty="0" smtClean="0">
                <a:latin typeface="+mn-lt"/>
              </a:rPr>
              <a:t> </a:t>
            </a:r>
            <a:r>
              <a:rPr lang="en-US" sz="2400" b="1" dirty="0" smtClean="0">
                <a:latin typeface="+mn-lt"/>
              </a:rPr>
              <a:t>: </a:t>
            </a:r>
            <a:r>
              <a:rPr lang="en-US" sz="2400" b="1" dirty="0" err="1" smtClean="0">
                <a:latin typeface="+mn-lt"/>
              </a:rPr>
              <a:t>Identifikasi</a:t>
            </a:r>
            <a:r>
              <a:rPr lang="en-US" sz="2400" b="1" dirty="0" smtClean="0">
                <a:latin typeface="+mn-lt"/>
              </a:rPr>
              <a:t> PVI Gap</a:t>
            </a:r>
          </a:p>
          <a:p>
            <a:pPr marL="800100" lvl="1">
              <a:buFont typeface="Wingdings" pitchFamily="2" charset="2"/>
              <a:buChar char="§"/>
            </a:pPr>
            <a:r>
              <a:rPr lang="en-US" sz="1600" b="1" dirty="0" err="1" smtClean="0"/>
              <a:t>Apakah</a:t>
            </a:r>
            <a:r>
              <a:rPr lang="en-US" sz="1600" b="1" dirty="0" smtClean="0"/>
              <a:t> </a:t>
            </a:r>
            <a:r>
              <a:rPr lang="en-US" sz="1600" b="1" dirty="0" err="1" smtClean="0"/>
              <a:t>terjadi</a:t>
            </a:r>
            <a:r>
              <a:rPr lang="en-US" sz="1600" b="1" dirty="0" smtClean="0"/>
              <a:t> gap </a:t>
            </a:r>
            <a:r>
              <a:rPr lang="en-US" sz="1600" b="1" dirty="0" err="1" smtClean="0"/>
              <a:t>antara</a:t>
            </a:r>
            <a:r>
              <a:rPr lang="en-US" sz="1600" b="1" dirty="0" smtClean="0"/>
              <a:t> </a:t>
            </a:r>
            <a:r>
              <a:rPr lang="en-US" sz="1600" b="1" i="1" dirty="0" smtClean="0"/>
              <a:t>existing </a:t>
            </a:r>
            <a:r>
              <a:rPr lang="en-US" sz="1600" b="1" dirty="0" smtClean="0"/>
              <a:t>PVI </a:t>
            </a:r>
            <a:r>
              <a:rPr lang="en-US" sz="1600" b="1" dirty="0" err="1" smtClean="0"/>
              <a:t>dengan</a:t>
            </a:r>
            <a:r>
              <a:rPr lang="en-US" sz="1600" b="1" dirty="0" smtClean="0"/>
              <a:t> </a:t>
            </a:r>
            <a:r>
              <a:rPr lang="en-US" sz="1600" b="1" i="1" dirty="0" err="1" smtClean="0"/>
              <a:t>expeted</a:t>
            </a:r>
            <a:r>
              <a:rPr lang="en-US" sz="1600" b="1" dirty="0" smtClean="0"/>
              <a:t> PVI?</a:t>
            </a:r>
          </a:p>
        </p:txBody>
      </p:sp>
      <p:graphicFrame>
        <p:nvGraphicFramePr>
          <p:cNvPr id="20" name="Table 19"/>
          <p:cNvGraphicFramePr>
            <a:graphicFrameLocks noGrp="1"/>
          </p:cNvGraphicFramePr>
          <p:nvPr/>
        </p:nvGraphicFramePr>
        <p:xfrm>
          <a:off x="381000" y="1981200"/>
          <a:ext cx="8382000" cy="4343400"/>
        </p:xfrm>
        <a:graphic>
          <a:graphicData uri="http://schemas.openxmlformats.org/drawingml/2006/table">
            <a:tbl>
              <a:tblPr firstRow="1" bandRow="1">
                <a:tableStyleId>{21E4AEA4-8DFA-4A89-87EB-49C32662AFE0}</a:tableStyleId>
              </a:tblPr>
              <a:tblGrid>
                <a:gridCol w="2794000"/>
                <a:gridCol w="2794000"/>
                <a:gridCol w="2794000"/>
              </a:tblGrid>
              <a:tr h="1085850">
                <a:tc>
                  <a:txBody>
                    <a:bodyPr/>
                    <a:lstStyle/>
                    <a:p>
                      <a:pPr algn="ctr"/>
                      <a:r>
                        <a:rPr lang="en-US" b="1" dirty="0" smtClean="0"/>
                        <a:t>Existing</a:t>
                      </a:r>
                      <a:endParaRPr lang="en-US"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b="1" dirty="0" smtClean="0"/>
                        <a:t>Expected</a:t>
                      </a:r>
                      <a:endParaRPr lang="en-US" b="1" dirty="0"/>
                    </a:p>
                  </a:txBody>
                  <a:tcPr anchor="ctr">
                    <a:lnB w="12700" cap="flat" cmpd="sng" algn="ctr">
                      <a:solidFill>
                        <a:srgbClr val="FF0000"/>
                      </a:solidFill>
                      <a:prstDash val="solid"/>
                      <a:round/>
                      <a:headEnd type="none" w="med" len="med"/>
                      <a:tailEnd type="none" w="med" len="med"/>
                    </a:lnB>
                    <a:solidFill>
                      <a:srgbClr val="FF0000"/>
                    </a:solidFill>
                  </a:tcPr>
                </a:tc>
                <a:tc>
                  <a:txBody>
                    <a:bodyPr/>
                    <a:lstStyle/>
                    <a:p>
                      <a:pPr algn="ctr"/>
                      <a:r>
                        <a:rPr lang="en-US" b="1" dirty="0" smtClean="0"/>
                        <a:t>Gap</a:t>
                      </a:r>
                      <a:endParaRPr lang="en-US" b="1" dirty="0"/>
                    </a:p>
                  </a:txBody>
                  <a:tcPr anchor="ctr">
                    <a:lnB w="12700" cap="flat" cmpd="sng" algn="ctr">
                      <a:solidFill>
                        <a:srgbClr val="FF0000"/>
                      </a:solidFill>
                      <a:prstDash val="solid"/>
                      <a:round/>
                      <a:headEnd type="none" w="med" len="med"/>
                      <a:tailEnd type="none" w="med" len="med"/>
                    </a:lnB>
                    <a:solidFill>
                      <a:srgbClr val="FF0000"/>
                    </a:solidFill>
                  </a:tcPr>
                </a:tc>
              </a:tr>
              <a:tr h="1085850">
                <a:tc>
                  <a:txBody>
                    <a:bodyPr/>
                    <a:lstStyle/>
                    <a:p>
                      <a:pPr algn="ctr"/>
                      <a:r>
                        <a:rPr lang="en-US" b="1" dirty="0" smtClean="0"/>
                        <a:t>Purpose</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b="1" dirty="0" smtClean="0"/>
                        <a:t>Purpose</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1085850">
                <a:tc>
                  <a:txBody>
                    <a:bodyPr/>
                    <a:lstStyle/>
                    <a:p>
                      <a:pPr algn="ctr"/>
                      <a:r>
                        <a:rPr lang="en-US" b="1" dirty="0" smtClean="0"/>
                        <a:t>Value</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b="1" dirty="0" smtClean="0"/>
                        <a:t>Value</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1085850">
                <a:tc>
                  <a:txBody>
                    <a:bodyPr/>
                    <a:lstStyle/>
                    <a:p>
                      <a:pPr algn="ctr"/>
                      <a:r>
                        <a:rPr lang="en-US" b="1" dirty="0" smtClean="0"/>
                        <a:t>Identity</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b="1" dirty="0" smtClean="0"/>
                        <a:t>Identity</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bl>
          </a:graphicData>
        </a:graphic>
      </p:graphicFrame>
      <p:sp>
        <p:nvSpPr>
          <p:cNvPr id="6" name="Rectangle 2"/>
          <p:cNvSpPr txBox="1">
            <a:spLocks noChangeArrowheads="1"/>
          </p:cNvSpPr>
          <p:nvPr/>
        </p:nvSpPr>
        <p:spPr bwMode="auto">
          <a:xfrm>
            <a:off x="0" y="188640"/>
            <a:ext cx="9144000" cy="562074"/>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j-ea"/>
                <a:cs typeface="+mj-cs"/>
              </a:rPr>
              <a:t>Community</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Anatomy</a:t>
            </a:r>
          </a:p>
        </p:txBody>
      </p:sp>
    </p:spTree>
    <p:extLst>
      <p:ext uri="{BB962C8B-B14F-4D97-AF65-F5344CB8AC3E}">
        <p14:creationId xmlns="" xmlns:p14="http://schemas.microsoft.com/office/powerpoint/2010/main" val="1793010595"/>
      </p:ext>
    </p:extLst>
  </p:cSld>
  <p:clrMapOvr>
    <a:masterClrMapping/>
  </p:clrMapOvr>
  <p:transition>
    <p:dissolv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sz="half" idx="1"/>
          </p:nvPr>
        </p:nvSpPr>
        <p:spPr bwMode="auto">
          <a:xfrm>
            <a:off x="228600" y="1124744"/>
            <a:ext cx="8686800" cy="762000"/>
          </a:xfrm>
          <a:noFill/>
          <a:ln>
            <a:miter lim="800000"/>
            <a:headEnd/>
            <a:tailEnd/>
          </a:ln>
        </p:spPr>
        <p:txBody>
          <a:bodyPr vert="horz" wrap="square" lIns="91440" tIns="45720" rIns="91440" bIns="45720" numCol="1" anchor="t" anchorCtr="0" compatLnSpc="1">
            <a:prstTxWarp prst="textNoShape">
              <a:avLst/>
            </a:prstTxWarp>
          </a:bodyPr>
          <a:lstStyle/>
          <a:p>
            <a:pPr marL="400050">
              <a:buFont typeface="Wingdings" pitchFamily="2" charset="2"/>
              <a:buChar char="q"/>
            </a:pPr>
            <a:r>
              <a:rPr lang="en-US" sz="2400" b="1" dirty="0" smtClean="0">
                <a:latin typeface="+mn-lt"/>
              </a:rPr>
              <a:t>Step</a:t>
            </a:r>
            <a:r>
              <a:rPr lang="id-ID" sz="2400" b="1" dirty="0" smtClean="0">
                <a:latin typeface="+mn-lt"/>
              </a:rPr>
              <a:t>-</a:t>
            </a:r>
            <a:r>
              <a:rPr lang="en-US" sz="2400" b="1" dirty="0" smtClean="0">
                <a:latin typeface="+mn-lt"/>
              </a:rPr>
              <a:t>4</a:t>
            </a:r>
            <a:r>
              <a:rPr lang="id-ID" sz="2400" b="1" dirty="0" smtClean="0">
                <a:latin typeface="+mn-lt"/>
              </a:rPr>
              <a:t> </a:t>
            </a:r>
            <a:r>
              <a:rPr lang="en-US" sz="2400" b="1" dirty="0" smtClean="0">
                <a:latin typeface="+mn-lt"/>
              </a:rPr>
              <a:t>: </a:t>
            </a:r>
            <a:r>
              <a:rPr lang="en-US" sz="2400" b="1" dirty="0" err="1" smtClean="0">
                <a:latin typeface="+mn-lt"/>
              </a:rPr>
              <a:t>Rancang</a:t>
            </a:r>
            <a:r>
              <a:rPr lang="en-US" sz="2400" b="1" dirty="0" smtClean="0">
                <a:latin typeface="+mn-lt"/>
              </a:rPr>
              <a:t> Program</a:t>
            </a:r>
          </a:p>
          <a:p>
            <a:pPr marL="800100" lvl="1">
              <a:buFont typeface="Wingdings" pitchFamily="2" charset="2"/>
              <a:buChar char="§"/>
            </a:pPr>
            <a:r>
              <a:rPr lang="en-US" sz="1600" b="1" dirty="0" err="1" smtClean="0"/>
              <a:t>Apakah</a:t>
            </a:r>
            <a:r>
              <a:rPr lang="en-US" sz="1600" b="1" dirty="0" smtClean="0"/>
              <a:t> </a:t>
            </a:r>
            <a:r>
              <a:rPr lang="en-US" sz="1600" b="1" dirty="0" err="1" smtClean="0"/>
              <a:t>nama</a:t>
            </a:r>
            <a:r>
              <a:rPr lang="en-US" sz="1600" b="1" dirty="0" smtClean="0"/>
              <a:t> </a:t>
            </a:r>
            <a:r>
              <a:rPr lang="en-US" sz="1600" b="1" dirty="0" err="1" smtClean="0"/>
              <a:t>dan</a:t>
            </a:r>
            <a:r>
              <a:rPr lang="en-US" sz="1600" b="1" dirty="0" smtClean="0"/>
              <a:t> </a:t>
            </a:r>
            <a:r>
              <a:rPr lang="en-US" sz="1600" b="1" dirty="0" err="1" smtClean="0"/>
              <a:t>tema</a:t>
            </a:r>
            <a:r>
              <a:rPr lang="en-US" sz="1600" b="1" dirty="0" smtClean="0"/>
              <a:t> program?</a:t>
            </a:r>
          </a:p>
        </p:txBody>
      </p:sp>
      <p:graphicFrame>
        <p:nvGraphicFramePr>
          <p:cNvPr id="20" name="Table 19"/>
          <p:cNvGraphicFramePr>
            <a:graphicFrameLocks noGrp="1"/>
          </p:cNvGraphicFramePr>
          <p:nvPr/>
        </p:nvGraphicFramePr>
        <p:xfrm>
          <a:off x="381000" y="1981200"/>
          <a:ext cx="8305800" cy="4419600"/>
        </p:xfrm>
        <a:graphic>
          <a:graphicData uri="http://schemas.openxmlformats.org/drawingml/2006/table">
            <a:tbl>
              <a:tblPr firstRow="1" bandRow="1">
                <a:tableStyleId>{21E4AEA4-8DFA-4A89-87EB-49C32662AFE0}</a:tableStyleId>
              </a:tblPr>
              <a:tblGrid>
                <a:gridCol w="8305800"/>
              </a:tblGrid>
              <a:tr h="883920">
                <a:tc>
                  <a:txBody>
                    <a:bodyPr/>
                    <a:lstStyle/>
                    <a:p>
                      <a:pPr algn="ctr"/>
                      <a:r>
                        <a:rPr lang="en-US" sz="2400" b="1" dirty="0" smtClean="0"/>
                        <a:t>Communal</a:t>
                      </a:r>
                      <a:r>
                        <a:rPr lang="en-US" sz="2400" b="1" baseline="0" dirty="0" smtClean="0"/>
                        <a:t> Activation Program</a:t>
                      </a:r>
                      <a:endParaRPr lang="en-US" b="1" dirty="0"/>
                    </a:p>
                  </a:txBody>
                  <a:tcPr anchor="ctr">
                    <a:lnB w="12700" cap="flat" cmpd="sng" algn="ctr">
                      <a:solidFill>
                        <a:srgbClr val="FF0000"/>
                      </a:solidFill>
                      <a:prstDash val="solid"/>
                      <a:round/>
                      <a:headEnd type="none" w="med" len="med"/>
                      <a:tailEnd type="none" w="med" len="med"/>
                    </a:lnB>
                    <a:solidFill>
                      <a:srgbClr val="FF0000"/>
                    </a:solidFill>
                  </a:tcPr>
                </a:tc>
              </a:tr>
              <a:tr h="883920">
                <a:tc>
                  <a:txBody>
                    <a:bodyPr/>
                    <a:lstStyle/>
                    <a:p>
                      <a:r>
                        <a:rPr lang="en-US" b="1" dirty="0" err="1" smtClean="0"/>
                        <a:t>Nama</a:t>
                      </a:r>
                      <a:r>
                        <a:rPr lang="en-US" b="1" dirty="0" smtClean="0"/>
                        <a:t> Program:</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883920">
                <a:tc>
                  <a:txBody>
                    <a:bodyPr/>
                    <a:lstStyle/>
                    <a:p>
                      <a:r>
                        <a:rPr lang="en-US" b="1" dirty="0" err="1" smtClean="0"/>
                        <a:t>Tema</a:t>
                      </a:r>
                      <a:r>
                        <a:rPr lang="en-US" b="1" dirty="0" smtClean="0"/>
                        <a:t>:</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883920">
                <a:tc>
                  <a:txBody>
                    <a:bodyPr/>
                    <a:lstStyle/>
                    <a:p>
                      <a:r>
                        <a:rPr lang="en-US" b="1" dirty="0" err="1" smtClean="0"/>
                        <a:t>Alasan</a:t>
                      </a:r>
                      <a:r>
                        <a:rPr lang="en-US" b="1" dirty="0" smtClean="0"/>
                        <a:t>:</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883920">
                <a:tc>
                  <a:txBody>
                    <a:bodyPr/>
                    <a:lstStyle/>
                    <a:p>
                      <a:r>
                        <a:rPr lang="en-US" b="1" dirty="0" err="1" smtClean="0"/>
                        <a:t>Tujuan</a:t>
                      </a:r>
                      <a:r>
                        <a:rPr lang="en-US" b="1" dirty="0" smtClean="0"/>
                        <a:t>:</a:t>
                      </a:r>
                      <a:endParaRPr lang="en-US" b="1" dirty="0"/>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bl>
          </a:graphicData>
        </a:graphic>
      </p:graphicFrame>
      <p:sp>
        <p:nvSpPr>
          <p:cNvPr id="6" name="Rectangle 2"/>
          <p:cNvSpPr txBox="1">
            <a:spLocks noChangeArrowheads="1"/>
          </p:cNvSpPr>
          <p:nvPr/>
        </p:nvSpPr>
        <p:spPr bwMode="auto">
          <a:xfrm>
            <a:off x="0" y="188640"/>
            <a:ext cx="9144000" cy="562074"/>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j-ea"/>
                <a:cs typeface="+mj-cs"/>
              </a:rPr>
              <a:t>Community</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Anatomy</a:t>
            </a:r>
          </a:p>
        </p:txBody>
      </p:sp>
    </p:spTree>
    <p:extLst>
      <p:ext uri="{BB962C8B-B14F-4D97-AF65-F5344CB8AC3E}">
        <p14:creationId xmlns="" xmlns:p14="http://schemas.microsoft.com/office/powerpoint/2010/main" val="2324993364"/>
      </p:ext>
    </p:extLst>
  </p:cSld>
  <p:clrMapOvr>
    <a:masterClrMapping/>
  </p:clrMapOvr>
  <p:transition>
    <p:dissolv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251520" y="1055440"/>
            <a:ext cx="8686800" cy="2016224"/>
          </a:xfrm>
          <a:prstGeom prst="rect">
            <a:avLst/>
          </a:prstGeom>
          <a:solidFill>
            <a:srgbClr val="C00000"/>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a:p>
        </p:txBody>
      </p:sp>
      <p:sp>
        <p:nvSpPr>
          <p:cNvPr id="211972" name="Rectangle 4"/>
          <p:cNvSpPr>
            <a:spLocks noGrp="1"/>
          </p:cNvSpPr>
          <p:nvPr>
            <p:ph type="body" sz="half" idx="1"/>
          </p:nvPr>
        </p:nvSpPr>
        <p:spPr>
          <a:xfrm>
            <a:off x="304800" y="620688"/>
            <a:ext cx="8534400" cy="2743200"/>
          </a:xfrm>
        </p:spPr>
        <p:txBody>
          <a:bodyPr/>
          <a:lstStyle/>
          <a:p>
            <a:pPr>
              <a:lnSpc>
                <a:spcPct val="95000"/>
              </a:lnSpc>
              <a:spcBef>
                <a:spcPct val="0"/>
              </a:spcBef>
            </a:pPr>
            <a:r>
              <a:rPr lang="en-US" sz="2400" b="1" dirty="0" smtClean="0">
                <a:solidFill>
                  <a:srgbClr val="FF0000"/>
                </a:solidFill>
              </a:rPr>
              <a:t>5 W 2 H</a:t>
            </a:r>
          </a:p>
          <a:p>
            <a:pPr>
              <a:lnSpc>
                <a:spcPct val="95000"/>
              </a:lnSpc>
              <a:spcBef>
                <a:spcPct val="0"/>
              </a:spcBef>
            </a:pPr>
            <a:endParaRPr lang="en-US" sz="1000" b="1" dirty="0" smtClean="0">
              <a:solidFill>
                <a:srgbClr val="0000CC"/>
              </a:solidFill>
            </a:endParaRPr>
          </a:p>
          <a:p>
            <a:pPr lvl="1">
              <a:lnSpc>
                <a:spcPct val="95000"/>
              </a:lnSpc>
              <a:spcBef>
                <a:spcPct val="0"/>
              </a:spcBef>
            </a:pPr>
            <a:r>
              <a:rPr lang="en-US" sz="1600" dirty="0" smtClean="0">
                <a:solidFill>
                  <a:schemeClr val="bg1"/>
                </a:solidFill>
              </a:rPr>
              <a:t>What	 :  </a:t>
            </a:r>
            <a:r>
              <a:rPr lang="en-US" sz="1600" dirty="0" err="1" smtClean="0">
                <a:solidFill>
                  <a:schemeClr val="bg1"/>
                </a:solidFill>
              </a:rPr>
              <a:t>Apa</a:t>
            </a:r>
            <a:r>
              <a:rPr lang="en-US" sz="1600" dirty="0" smtClean="0">
                <a:solidFill>
                  <a:schemeClr val="bg1"/>
                </a:solidFill>
              </a:rPr>
              <a:t> yang </a:t>
            </a:r>
            <a:r>
              <a:rPr lang="en-US" sz="1600" dirty="0" err="1" smtClean="0">
                <a:solidFill>
                  <a:schemeClr val="bg1"/>
                </a:solidFill>
              </a:rPr>
              <a:t>harus</a:t>
            </a:r>
            <a:r>
              <a:rPr lang="en-US" sz="1600" dirty="0" smtClean="0">
                <a:solidFill>
                  <a:schemeClr val="bg1"/>
                </a:solidFill>
              </a:rPr>
              <a:t> </a:t>
            </a:r>
            <a:r>
              <a:rPr lang="en-US" sz="1600" dirty="0" err="1" smtClean="0">
                <a:solidFill>
                  <a:schemeClr val="bg1"/>
                </a:solidFill>
              </a:rPr>
              <a:t>dilakukan</a:t>
            </a:r>
            <a:r>
              <a:rPr lang="en-US" sz="1600" dirty="0" smtClean="0">
                <a:solidFill>
                  <a:schemeClr val="bg1"/>
                </a:solidFill>
              </a:rPr>
              <a:t> ?</a:t>
            </a:r>
          </a:p>
          <a:p>
            <a:pPr lvl="1">
              <a:lnSpc>
                <a:spcPct val="95000"/>
              </a:lnSpc>
              <a:spcBef>
                <a:spcPct val="0"/>
              </a:spcBef>
            </a:pPr>
            <a:r>
              <a:rPr lang="en-US" sz="1600" dirty="0" smtClean="0">
                <a:solidFill>
                  <a:schemeClr val="bg1"/>
                </a:solidFill>
              </a:rPr>
              <a:t>Why	 :  </a:t>
            </a:r>
            <a:r>
              <a:rPr lang="en-US" sz="1600" dirty="0" err="1" smtClean="0">
                <a:solidFill>
                  <a:schemeClr val="bg1"/>
                </a:solidFill>
              </a:rPr>
              <a:t>Mengapa</a:t>
            </a:r>
            <a:r>
              <a:rPr lang="en-US" sz="1600" dirty="0" smtClean="0">
                <a:solidFill>
                  <a:schemeClr val="bg1"/>
                </a:solidFill>
              </a:rPr>
              <a:t> </a:t>
            </a:r>
            <a:r>
              <a:rPr lang="en-US" sz="1600" dirty="0" err="1" smtClean="0">
                <a:solidFill>
                  <a:schemeClr val="bg1"/>
                </a:solidFill>
              </a:rPr>
              <a:t>hal</a:t>
            </a:r>
            <a:r>
              <a:rPr lang="en-US" sz="1600" dirty="0" smtClean="0">
                <a:solidFill>
                  <a:schemeClr val="bg1"/>
                </a:solidFill>
              </a:rPr>
              <a:t> </a:t>
            </a:r>
            <a:r>
              <a:rPr lang="en-US" sz="1600" dirty="0" err="1" smtClean="0">
                <a:solidFill>
                  <a:schemeClr val="bg1"/>
                </a:solidFill>
              </a:rPr>
              <a:t>itu</a:t>
            </a:r>
            <a:r>
              <a:rPr lang="en-US" sz="1600" dirty="0" smtClean="0">
                <a:solidFill>
                  <a:schemeClr val="bg1"/>
                </a:solidFill>
              </a:rPr>
              <a:t> </a:t>
            </a:r>
            <a:r>
              <a:rPr lang="en-US" sz="1600" dirty="0" err="1" smtClean="0">
                <a:solidFill>
                  <a:schemeClr val="bg1"/>
                </a:solidFill>
              </a:rPr>
              <a:t>harus</a:t>
            </a:r>
            <a:r>
              <a:rPr lang="en-US" sz="1600" dirty="0" smtClean="0">
                <a:solidFill>
                  <a:schemeClr val="bg1"/>
                </a:solidFill>
              </a:rPr>
              <a:t> </a:t>
            </a:r>
            <a:r>
              <a:rPr lang="en-US" sz="1600" dirty="0" err="1" smtClean="0">
                <a:solidFill>
                  <a:schemeClr val="bg1"/>
                </a:solidFill>
              </a:rPr>
              <a:t>dilakukan</a:t>
            </a:r>
            <a:r>
              <a:rPr lang="en-US" sz="1600" dirty="0" smtClean="0">
                <a:solidFill>
                  <a:schemeClr val="bg1"/>
                </a:solidFill>
              </a:rPr>
              <a:t> ?</a:t>
            </a:r>
          </a:p>
          <a:p>
            <a:pPr lvl="1">
              <a:lnSpc>
                <a:spcPct val="95000"/>
              </a:lnSpc>
              <a:spcBef>
                <a:spcPct val="0"/>
              </a:spcBef>
            </a:pPr>
            <a:r>
              <a:rPr lang="en-US" sz="1600" dirty="0" smtClean="0">
                <a:solidFill>
                  <a:schemeClr val="bg1"/>
                </a:solidFill>
              </a:rPr>
              <a:t>How	 :  </a:t>
            </a:r>
            <a:r>
              <a:rPr lang="en-US" sz="1600" dirty="0" err="1" smtClean="0">
                <a:solidFill>
                  <a:schemeClr val="bg1"/>
                </a:solidFill>
              </a:rPr>
              <a:t>Bagaimana</a:t>
            </a:r>
            <a:r>
              <a:rPr lang="en-US" sz="1600" dirty="0" smtClean="0">
                <a:solidFill>
                  <a:schemeClr val="bg1"/>
                </a:solidFill>
              </a:rPr>
              <a:t> </a:t>
            </a:r>
            <a:r>
              <a:rPr lang="en-US" sz="1600" dirty="0" err="1" smtClean="0">
                <a:solidFill>
                  <a:schemeClr val="bg1"/>
                </a:solidFill>
              </a:rPr>
              <a:t>cara</a:t>
            </a:r>
            <a:r>
              <a:rPr lang="en-US" sz="1600" dirty="0" smtClean="0">
                <a:solidFill>
                  <a:schemeClr val="bg1"/>
                </a:solidFill>
              </a:rPr>
              <a:t> </a:t>
            </a:r>
            <a:r>
              <a:rPr lang="en-US" sz="1600" dirty="0" err="1" smtClean="0">
                <a:solidFill>
                  <a:schemeClr val="bg1"/>
                </a:solidFill>
              </a:rPr>
              <a:t>melakukannya</a:t>
            </a:r>
            <a:r>
              <a:rPr lang="en-US" sz="1600" dirty="0" smtClean="0">
                <a:solidFill>
                  <a:schemeClr val="bg1"/>
                </a:solidFill>
              </a:rPr>
              <a:t> ?</a:t>
            </a:r>
          </a:p>
          <a:p>
            <a:pPr lvl="1">
              <a:lnSpc>
                <a:spcPct val="95000"/>
              </a:lnSpc>
              <a:spcBef>
                <a:spcPct val="0"/>
              </a:spcBef>
            </a:pPr>
            <a:r>
              <a:rPr lang="en-US" sz="1600" dirty="0" smtClean="0">
                <a:solidFill>
                  <a:schemeClr val="bg1"/>
                </a:solidFill>
              </a:rPr>
              <a:t>Who	 :  </a:t>
            </a:r>
            <a:r>
              <a:rPr lang="en-US" sz="1600" dirty="0" err="1" smtClean="0">
                <a:solidFill>
                  <a:schemeClr val="bg1"/>
                </a:solidFill>
              </a:rPr>
              <a:t>Siapa</a:t>
            </a:r>
            <a:r>
              <a:rPr lang="en-US" sz="1600" dirty="0" smtClean="0">
                <a:solidFill>
                  <a:schemeClr val="bg1"/>
                </a:solidFill>
              </a:rPr>
              <a:t> yang </a:t>
            </a:r>
            <a:r>
              <a:rPr lang="en-US" sz="1600" dirty="0" err="1" smtClean="0">
                <a:solidFill>
                  <a:schemeClr val="bg1"/>
                </a:solidFill>
              </a:rPr>
              <a:t>harus</a:t>
            </a:r>
            <a:r>
              <a:rPr lang="en-US" sz="1600" dirty="0" smtClean="0">
                <a:solidFill>
                  <a:schemeClr val="bg1"/>
                </a:solidFill>
              </a:rPr>
              <a:t> </a:t>
            </a:r>
            <a:r>
              <a:rPr lang="en-US" sz="1600" dirty="0" err="1" smtClean="0">
                <a:solidFill>
                  <a:schemeClr val="bg1"/>
                </a:solidFill>
              </a:rPr>
              <a:t>melakukannya</a:t>
            </a:r>
            <a:r>
              <a:rPr lang="en-US" sz="1600" dirty="0" smtClean="0">
                <a:solidFill>
                  <a:schemeClr val="bg1"/>
                </a:solidFill>
              </a:rPr>
              <a:t> ?</a:t>
            </a:r>
          </a:p>
          <a:p>
            <a:pPr lvl="1">
              <a:lnSpc>
                <a:spcPct val="95000"/>
              </a:lnSpc>
              <a:spcBef>
                <a:spcPct val="0"/>
              </a:spcBef>
            </a:pPr>
            <a:r>
              <a:rPr lang="en-US" sz="1600" dirty="0" smtClean="0">
                <a:solidFill>
                  <a:schemeClr val="bg1"/>
                </a:solidFill>
              </a:rPr>
              <a:t>Where	 :  </a:t>
            </a:r>
            <a:r>
              <a:rPr lang="en-US" sz="1600" dirty="0" err="1" smtClean="0">
                <a:solidFill>
                  <a:schemeClr val="bg1"/>
                </a:solidFill>
              </a:rPr>
              <a:t>Dimana</a:t>
            </a:r>
            <a:r>
              <a:rPr lang="en-US" sz="1600" dirty="0" smtClean="0">
                <a:solidFill>
                  <a:schemeClr val="bg1"/>
                </a:solidFill>
              </a:rPr>
              <a:t> </a:t>
            </a:r>
            <a:r>
              <a:rPr lang="en-US" sz="1600" dirty="0" err="1" smtClean="0">
                <a:solidFill>
                  <a:schemeClr val="bg1"/>
                </a:solidFill>
              </a:rPr>
              <a:t>hal</a:t>
            </a:r>
            <a:r>
              <a:rPr lang="en-US" sz="1600" dirty="0" smtClean="0">
                <a:solidFill>
                  <a:schemeClr val="bg1"/>
                </a:solidFill>
              </a:rPr>
              <a:t> </a:t>
            </a:r>
            <a:r>
              <a:rPr lang="en-US" sz="1600" dirty="0" err="1" smtClean="0">
                <a:solidFill>
                  <a:schemeClr val="bg1"/>
                </a:solidFill>
              </a:rPr>
              <a:t>tersebut</a:t>
            </a:r>
            <a:r>
              <a:rPr lang="en-US" sz="1600" dirty="0" smtClean="0">
                <a:solidFill>
                  <a:schemeClr val="bg1"/>
                </a:solidFill>
              </a:rPr>
              <a:t> </a:t>
            </a:r>
            <a:r>
              <a:rPr lang="en-US" sz="1600" dirty="0" err="1" smtClean="0">
                <a:solidFill>
                  <a:schemeClr val="bg1"/>
                </a:solidFill>
              </a:rPr>
              <a:t>harus</a:t>
            </a:r>
            <a:r>
              <a:rPr lang="en-US" sz="1600" dirty="0" smtClean="0">
                <a:solidFill>
                  <a:schemeClr val="bg1"/>
                </a:solidFill>
              </a:rPr>
              <a:t> </a:t>
            </a:r>
            <a:r>
              <a:rPr lang="en-US" sz="1600" dirty="0" err="1" smtClean="0">
                <a:solidFill>
                  <a:schemeClr val="bg1"/>
                </a:solidFill>
              </a:rPr>
              <a:t>dilakukan</a:t>
            </a:r>
            <a:r>
              <a:rPr lang="en-US" sz="1600" dirty="0" smtClean="0">
                <a:solidFill>
                  <a:schemeClr val="bg1"/>
                </a:solidFill>
              </a:rPr>
              <a:t> ?</a:t>
            </a:r>
          </a:p>
          <a:p>
            <a:pPr lvl="1">
              <a:lnSpc>
                <a:spcPct val="95000"/>
              </a:lnSpc>
              <a:spcBef>
                <a:spcPct val="0"/>
              </a:spcBef>
            </a:pPr>
            <a:r>
              <a:rPr lang="en-US" sz="1600" dirty="0" smtClean="0">
                <a:solidFill>
                  <a:schemeClr val="bg1"/>
                </a:solidFill>
              </a:rPr>
              <a:t>When	 :  </a:t>
            </a:r>
            <a:r>
              <a:rPr lang="en-US" sz="1600" dirty="0" err="1" smtClean="0">
                <a:solidFill>
                  <a:schemeClr val="bg1"/>
                </a:solidFill>
              </a:rPr>
              <a:t>Kapan</a:t>
            </a:r>
            <a:r>
              <a:rPr lang="en-US" sz="1600" dirty="0" smtClean="0">
                <a:solidFill>
                  <a:schemeClr val="bg1"/>
                </a:solidFill>
              </a:rPr>
              <a:t> </a:t>
            </a:r>
            <a:r>
              <a:rPr lang="en-US" sz="1600" dirty="0" err="1" smtClean="0">
                <a:solidFill>
                  <a:schemeClr val="bg1"/>
                </a:solidFill>
              </a:rPr>
              <a:t>hal</a:t>
            </a:r>
            <a:r>
              <a:rPr lang="en-US" sz="1600" dirty="0" smtClean="0">
                <a:solidFill>
                  <a:schemeClr val="bg1"/>
                </a:solidFill>
              </a:rPr>
              <a:t> </a:t>
            </a:r>
            <a:r>
              <a:rPr lang="en-US" sz="1600" dirty="0" err="1" smtClean="0">
                <a:solidFill>
                  <a:schemeClr val="bg1"/>
                </a:solidFill>
              </a:rPr>
              <a:t>tersebut</a:t>
            </a:r>
            <a:r>
              <a:rPr lang="en-US" sz="1600" dirty="0" smtClean="0">
                <a:solidFill>
                  <a:schemeClr val="bg1"/>
                </a:solidFill>
              </a:rPr>
              <a:t> </a:t>
            </a:r>
            <a:r>
              <a:rPr lang="en-US" sz="1600" dirty="0" err="1" smtClean="0">
                <a:solidFill>
                  <a:schemeClr val="bg1"/>
                </a:solidFill>
              </a:rPr>
              <a:t>harus</a:t>
            </a:r>
            <a:r>
              <a:rPr lang="en-US" sz="1600" dirty="0" smtClean="0">
                <a:solidFill>
                  <a:schemeClr val="bg1"/>
                </a:solidFill>
              </a:rPr>
              <a:t> </a:t>
            </a:r>
            <a:r>
              <a:rPr lang="en-US" sz="1600" dirty="0" err="1" smtClean="0">
                <a:solidFill>
                  <a:schemeClr val="bg1"/>
                </a:solidFill>
              </a:rPr>
              <a:t>dilakukan</a:t>
            </a:r>
            <a:r>
              <a:rPr lang="en-US" sz="1600" dirty="0" smtClean="0">
                <a:solidFill>
                  <a:schemeClr val="bg1"/>
                </a:solidFill>
              </a:rPr>
              <a:t> ?</a:t>
            </a:r>
          </a:p>
          <a:p>
            <a:pPr lvl="1">
              <a:lnSpc>
                <a:spcPct val="95000"/>
              </a:lnSpc>
              <a:spcBef>
                <a:spcPct val="0"/>
              </a:spcBef>
            </a:pPr>
            <a:r>
              <a:rPr lang="en-US" sz="1600" dirty="0" smtClean="0">
                <a:solidFill>
                  <a:schemeClr val="bg1"/>
                </a:solidFill>
              </a:rPr>
              <a:t>How Much	 :  </a:t>
            </a:r>
            <a:r>
              <a:rPr lang="en-US" sz="1600" dirty="0" err="1" smtClean="0">
                <a:solidFill>
                  <a:schemeClr val="bg1"/>
                </a:solidFill>
              </a:rPr>
              <a:t>Berapa</a:t>
            </a:r>
            <a:r>
              <a:rPr lang="en-US" sz="1600" dirty="0" smtClean="0">
                <a:solidFill>
                  <a:schemeClr val="bg1"/>
                </a:solidFill>
              </a:rPr>
              <a:t> </a:t>
            </a:r>
            <a:r>
              <a:rPr lang="en-US" sz="1600" dirty="0" err="1" smtClean="0">
                <a:solidFill>
                  <a:schemeClr val="bg1"/>
                </a:solidFill>
              </a:rPr>
              <a:t>biaya</a:t>
            </a:r>
            <a:r>
              <a:rPr lang="en-US" sz="1600" dirty="0" smtClean="0">
                <a:solidFill>
                  <a:schemeClr val="bg1"/>
                </a:solidFill>
              </a:rPr>
              <a:t> yang </a:t>
            </a:r>
            <a:r>
              <a:rPr lang="en-US" sz="1600" dirty="0" err="1" smtClean="0">
                <a:solidFill>
                  <a:schemeClr val="bg1"/>
                </a:solidFill>
              </a:rPr>
              <a:t>dibutuhkan</a:t>
            </a:r>
            <a:r>
              <a:rPr lang="en-US" sz="1600" dirty="0" smtClean="0">
                <a:solidFill>
                  <a:schemeClr val="bg1"/>
                </a:solidFill>
              </a:rPr>
              <a:t> ?</a:t>
            </a:r>
          </a:p>
        </p:txBody>
      </p:sp>
      <p:sp>
        <p:nvSpPr>
          <p:cNvPr id="212028" name="Rectangle 60"/>
          <p:cNvSpPr>
            <a:spLocks noChangeArrowheads="1"/>
          </p:cNvSpPr>
          <p:nvPr/>
        </p:nvSpPr>
        <p:spPr bwMode="auto">
          <a:xfrm>
            <a:off x="250825" y="3244914"/>
            <a:ext cx="4398961" cy="400110"/>
          </a:xfrm>
          <a:prstGeom prst="rect">
            <a:avLst/>
          </a:prstGeom>
          <a:noFill/>
          <a:ln w="9525">
            <a:noFill/>
            <a:miter lim="800000"/>
            <a:headEnd/>
            <a:tailEnd/>
          </a:ln>
          <a:effectLst/>
        </p:spPr>
        <p:txBody>
          <a:bodyPr wrap="none">
            <a:spAutoFit/>
          </a:bodyPr>
          <a:lstStyle/>
          <a:p>
            <a:pPr eaLnBrk="0" hangingPunct="0"/>
            <a:r>
              <a:rPr lang="en-US" sz="2000" b="1" dirty="0">
                <a:latin typeface="Tahoma" pitchFamily="34" charset="0"/>
              </a:rPr>
              <a:t>Program Community Marketing :</a:t>
            </a:r>
          </a:p>
        </p:txBody>
      </p:sp>
      <p:sp>
        <p:nvSpPr>
          <p:cNvPr id="60" name="Rectangle 2"/>
          <p:cNvSpPr txBox="1">
            <a:spLocks noChangeArrowheads="1"/>
          </p:cNvSpPr>
          <p:nvPr/>
        </p:nvSpPr>
        <p:spPr bwMode="auto">
          <a:xfrm>
            <a:off x="0" y="116632"/>
            <a:ext cx="9144000" cy="562074"/>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smtClean="0">
                <a:ln>
                  <a:noFill/>
                </a:ln>
                <a:solidFill>
                  <a:srgbClr val="FF0000"/>
                </a:solidFill>
                <a:effectLst>
                  <a:outerShdw blurRad="38100" dist="38100" dir="2700000" algn="tl">
                    <a:srgbClr val="000000">
                      <a:alpha val="43137"/>
                    </a:srgbClr>
                  </a:outerShdw>
                </a:effectLst>
                <a:uLnTx/>
                <a:uFillTx/>
                <a:latin typeface="+mj-lt"/>
                <a:ea typeface="+mj-ea"/>
                <a:cs typeface="+mj-cs"/>
              </a:rPr>
              <a:t>Community</a:t>
            </a:r>
            <a:r>
              <a:rPr kumimoji="0" lang="en-US" sz="3600" b="1" i="0" u="none" strike="noStrike" kern="0" cap="none" spc="0" normalizeH="0" baseline="0" noProof="0" smtClean="0">
                <a:ln>
                  <a:noFill/>
                </a:ln>
                <a:solidFill>
                  <a:schemeClr val="tx2"/>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mj-lt"/>
                <a:ea typeface="+mj-ea"/>
                <a:cs typeface="+mj-cs"/>
              </a:rPr>
              <a:t>Anatomy</a:t>
            </a:r>
            <a:endParaRPr kumimoji="0" lang="en-US" sz="3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1" name="Table 60"/>
          <p:cNvGraphicFramePr>
            <a:graphicFrameLocks noGrp="1"/>
          </p:cNvGraphicFramePr>
          <p:nvPr/>
        </p:nvGraphicFramePr>
        <p:xfrm>
          <a:off x="323528" y="3717032"/>
          <a:ext cx="8568953" cy="2492650"/>
        </p:xfrm>
        <a:graphic>
          <a:graphicData uri="http://schemas.openxmlformats.org/drawingml/2006/table">
            <a:tbl>
              <a:tblPr firstRow="1" bandRow="1">
                <a:tableStyleId>{284E427A-3D55-4303-BF80-6455036E1DE7}</a:tableStyleId>
              </a:tblPr>
              <a:tblGrid>
                <a:gridCol w="708535"/>
                <a:gridCol w="1195676"/>
                <a:gridCol w="952106"/>
                <a:gridCol w="952106"/>
                <a:gridCol w="952106"/>
                <a:gridCol w="952106"/>
                <a:gridCol w="952106"/>
                <a:gridCol w="952106"/>
                <a:gridCol w="952106"/>
              </a:tblGrid>
              <a:tr h="534740">
                <a:tc>
                  <a:txBody>
                    <a:bodyPr/>
                    <a:lstStyle/>
                    <a:p>
                      <a:pPr algn="ctr"/>
                      <a:r>
                        <a:rPr lang="id-ID" sz="1600" dirty="0" smtClean="0">
                          <a:latin typeface="Calibri" pitchFamily="34" charset="0"/>
                        </a:rPr>
                        <a:t>No</a:t>
                      </a:r>
                      <a:endParaRPr lang="id-ID" sz="1600" dirty="0">
                        <a:latin typeface="Calibri" pitchFamily="34" charset="0"/>
                      </a:endParaRPr>
                    </a:p>
                  </a:txBody>
                  <a:tcPr/>
                </a:tc>
                <a:tc>
                  <a:txBody>
                    <a:bodyPr/>
                    <a:lstStyle/>
                    <a:p>
                      <a:pPr algn="ctr"/>
                      <a:r>
                        <a:rPr lang="id-ID" sz="1600" dirty="0" smtClean="0">
                          <a:latin typeface="Calibri" pitchFamily="34" charset="0"/>
                        </a:rPr>
                        <a:t>What</a:t>
                      </a:r>
                      <a:endParaRPr lang="id-ID" sz="1600" dirty="0">
                        <a:latin typeface="Calibri" pitchFamily="34" charset="0"/>
                      </a:endParaRPr>
                    </a:p>
                  </a:txBody>
                  <a:tcPr/>
                </a:tc>
                <a:tc>
                  <a:txBody>
                    <a:bodyPr/>
                    <a:lstStyle/>
                    <a:p>
                      <a:pPr algn="ctr"/>
                      <a:r>
                        <a:rPr lang="id-ID" sz="1600" dirty="0" smtClean="0">
                          <a:latin typeface="Calibri" pitchFamily="34" charset="0"/>
                        </a:rPr>
                        <a:t>Why</a:t>
                      </a:r>
                      <a:endParaRPr lang="id-ID" sz="1600" dirty="0">
                        <a:latin typeface="Calibri" pitchFamily="34" charset="0"/>
                      </a:endParaRPr>
                    </a:p>
                  </a:txBody>
                  <a:tcPr/>
                </a:tc>
                <a:tc>
                  <a:txBody>
                    <a:bodyPr/>
                    <a:lstStyle/>
                    <a:p>
                      <a:pPr algn="ctr"/>
                      <a:r>
                        <a:rPr lang="id-ID" sz="1600" dirty="0" smtClean="0">
                          <a:latin typeface="Calibri" pitchFamily="34" charset="0"/>
                        </a:rPr>
                        <a:t>How</a:t>
                      </a:r>
                      <a:endParaRPr lang="id-ID" sz="1600" dirty="0">
                        <a:latin typeface="Calibri" pitchFamily="34" charset="0"/>
                      </a:endParaRPr>
                    </a:p>
                  </a:txBody>
                  <a:tcPr/>
                </a:tc>
                <a:tc>
                  <a:txBody>
                    <a:bodyPr/>
                    <a:lstStyle/>
                    <a:p>
                      <a:pPr algn="ctr"/>
                      <a:r>
                        <a:rPr lang="id-ID" sz="1600" dirty="0" smtClean="0">
                          <a:latin typeface="Calibri" pitchFamily="34" charset="0"/>
                        </a:rPr>
                        <a:t>Who</a:t>
                      </a:r>
                      <a:endParaRPr lang="id-ID" sz="1600" dirty="0">
                        <a:latin typeface="Calibri" pitchFamily="34" charset="0"/>
                      </a:endParaRPr>
                    </a:p>
                  </a:txBody>
                  <a:tcPr/>
                </a:tc>
                <a:tc>
                  <a:txBody>
                    <a:bodyPr/>
                    <a:lstStyle/>
                    <a:p>
                      <a:pPr algn="ctr"/>
                      <a:r>
                        <a:rPr lang="id-ID" sz="1600" dirty="0" smtClean="0">
                          <a:latin typeface="Calibri" pitchFamily="34" charset="0"/>
                        </a:rPr>
                        <a:t>Where</a:t>
                      </a:r>
                      <a:endParaRPr lang="id-ID" sz="1600" dirty="0">
                        <a:latin typeface="Calibri" pitchFamily="34" charset="0"/>
                      </a:endParaRPr>
                    </a:p>
                  </a:txBody>
                  <a:tcPr/>
                </a:tc>
                <a:tc>
                  <a:txBody>
                    <a:bodyPr/>
                    <a:lstStyle/>
                    <a:p>
                      <a:pPr algn="ctr"/>
                      <a:r>
                        <a:rPr lang="id-ID" sz="1600" dirty="0" smtClean="0">
                          <a:latin typeface="Calibri" pitchFamily="34" charset="0"/>
                        </a:rPr>
                        <a:t>When</a:t>
                      </a:r>
                      <a:endParaRPr lang="id-ID" sz="1600" dirty="0">
                        <a:latin typeface="Calibri" pitchFamily="34" charset="0"/>
                      </a:endParaRPr>
                    </a:p>
                  </a:txBody>
                  <a:tcPr/>
                </a:tc>
                <a:tc>
                  <a:txBody>
                    <a:bodyPr/>
                    <a:lstStyle/>
                    <a:p>
                      <a:pPr algn="ctr"/>
                      <a:r>
                        <a:rPr lang="id-ID" sz="1600" dirty="0" smtClean="0">
                          <a:latin typeface="Calibri" pitchFamily="34" charset="0"/>
                        </a:rPr>
                        <a:t>How Much</a:t>
                      </a:r>
                      <a:endParaRPr lang="id-ID" sz="1600" dirty="0">
                        <a:latin typeface="Calibri" pitchFamily="34" charset="0"/>
                      </a:endParaRPr>
                    </a:p>
                  </a:txBody>
                  <a:tcPr/>
                </a:tc>
                <a:tc>
                  <a:txBody>
                    <a:bodyPr/>
                    <a:lstStyle/>
                    <a:p>
                      <a:pPr algn="ctr"/>
                      <a:r>
                        <a:rPr lang="id-ID" sz="1600" dirty="0" smtClean="0">
                          <a:latin typeface="Calibri" pitchFamily="34" charset="0"/>
                        </a:rPr>
                        <a:t>Check</a:t>
                      </a:r>
                      <a:endParaRPr lang="id-ID" sz="1600" dirty="0">
                        <a:latin typeface="Calibri" pitchFamily="34" charset="0"/>
                      </a:endParaRPr>
                    </a:p>
                  </a:txBody>
                  <a:tcPr/>
                </a:tc>
              </a:tr>
              <a:tr h="382706">
                <a:tc>
                  <a:txBody>
                    <a:bodyPr/>
                    <a:lstStyle/>
                    <a:p>
                      <a:pPr algn="ctr"/>
                      <a:r>
                        <a:rPr lang="id-ID" sz="1400" dirty="0" smtClean="0">
                          <a:latin typeface="Calibri" pitchFamily="34" charset="0"/>
                        </a:rPr>
                        <a:t>1</a:t>
                      </a:r>
                      <a:endParaRPr lang="id-ID" sz="1400" dirty="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dirty="0">
                        <a:latin typeface="Calibri" pitchFamily="34" charset="0"/>
                      </a:endParaRPr>
                    </a:p>
                  </a:txBody>
                  <a:tcPr/>
                </a:tc>
                <a:tc>
                  <a:txBody>
                    <a:bodyPr/>
                    <a:lstStyle/>
                    <a:p>
                      <a:endParaRPr lang="id-ID" sz="1400" dirty="0">
                        <a:latin typeface="Calibri" pitchFamily="34" charset="0"/>
                      </a:endParaRPr>
                    </a:p>
                  </a:txBody>
                  <a:tcPr/>
                </a:tc>
                <a:tc>
                  <a:txBody>
                    <a:bodyPr/>
                    <a:lstStyle/>
                    <a:p>
                      <a:endParaRPr lang="id-ID" sz="1400" dirty="0">
                        <a:latin typeface="Calibri" pitchFamily="34" charset="0"/>
                      </a:endParaRPr>
                    </a:p>
                  </a:txBody>
                  <a:tcPr/>
                </a:tc>
                <a:tc>
                  <a:txBody>
                    <a:bodyPr/>
                    <a:lstStyle/>
                    <a:p>
                      <a:endParaRPr lang="id-ID" sz="1400" dirty="0">
                        <a:latin typeface="Calibri" pitchFamily="34" charset="0"/>
                      </a:endParaRPr>
                    </a:p>
                  </a:txBody>
                  <a:tcPr/>
                </a:tc>
                <a:tc>
                  <a:txBody>
                    <a:bodyPr/>
                    <a:lstStyle/>
                    <a:p>
                      <a:endParaRPr lang="id-ID" sz="1400" dirty="0">
                        <a:latin typeface="Calibri" pitchFamily="34" charset="0"/>
                      </a:endParaRPr>
                    </a:p>
                  </a:txBody>
                  <a:tcPr/>
                </a:tc>
                <a:tc>
                  <a:txBody>
                    <a:bodyPr/>
                    <a:lstStyle/>
                    <a:p>
                      <a:endParaRPr lang="id-ID" sz="1400" dirty="0">
                        <a:latin typeface="Calibri" pitchFamily="34" charset="0"/>
                      </a:endParaRPr>
                    </a:p>
                  </a:txBody>
                  <a:tcPr/>
                </a:tc>
                <a:tc>
                  <a:txBody>
                    <a:bodyPr/>
                    <a:lstStyle/>
                    <a:p>
                      <a:endParaRPr lang="id-ID" sz="1400" dirty="0">
                        <a:latin typeface="Calibri" pitchFamily="34" charset="0"/>
                      </a:endParaRPr>
                    </a:p>
                  </a:txBody>
                  <a:tcPr/>
                </a:tc>
              </a:tr>
              <a:tr h="382706">
                <a:tc>
                  <a:txBody>
                    <a:bodyPr/>
                    <a:lstStyle/>
                    <a:p>
                      <a:pPr algn="ctr"/>
                      <a:r>
                        <a:rPr lang="id-ID" sz="1400" dirty="0" smtClean="0">
                          <a:latin typeface="Calibri" pitchFamily="34" charset="0"/>
                        </a:rPr>
                        <a:t>2</a:t>
                      </a:r>
                      <a:endParaRPr lang="id-ID" sz="1400" dirty="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dirty="0">
                        <a:latin typeface="Calibri" pitchFamily="34" charset="0"/>
                      </a:endParaRPr>
                    </a:p>
                  </a:txBody>
                  <a:tcPr/>
                </a:tc>
              </a:tr>
              <a:tr h="382706">
                <a:tc>
                  <a:txBody>
                    <a:bodyPr/>
                    <a:lstStyle/>
                    <a:p>
                      <a:pPr algn="ctr"/>
                      <a:r>
                        <a:rPr lang="id-ID" sz="1400" dirty="0" smtClean="0">
                          <a:latin typeface="Calibri" pitchFamily="34" charset="0"/>
                        </a:rPr>
                        <a:t>3</a:t>
                      </a:r>
                      <a:endParaRPr lang="id-ID" sz="1400" dirty="0">
                        <a:latin typeface="Calibri" pitchFamily="34" charset="0"/>
                      </a:endParaRPr>
                    </a:p>
                  </a:txBody>
                  <a:tcPr/>
                </a:tc>
                <a:tc>
                  <a:txBody>
                    <a:bodyPr/>
                    <a:lstStyle/>
                    <a:p>
                      <a:endParaRPr lang="id-ID" sz="1400" dirty="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dirty="0">
                        <a:latin typeface="Calibri" pitchFamily="34" charset="0"/>
                      </a:endParaRPr>
                    </a:p>
                  </a:txBody>
                  <a:tcPr/>
                </a:tc>
              </a:tr>
              <a:tr h="382706">
                <a:tc>
                  <a:txBody>
                    <a:bodyPr/>
                    <a:lstStyle/>
                    <a:p>
                      <a:pPr algn="ctr"/>
                      <a:r>
                        <a:rPr lang="id-ID" sz="1400" dirty="0" smtClean="0">
                          <a:latin typeface="Calibri" pitchFamily="34" charset="0"/>
                        </a:rPr>
                        <a:t>4</a:t>
                      </a:r>
                      <a:endParaRPr lang="id-ID" sz="1400" dirty="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dirty="0">
                        <a:latin typeface="Calibri" pitchFamily="34" charset="0"/>
                      </a:endParaRPr>
                    </a:p>
                  </a:txBody>
                  <a:tcPr/>
                </a:tc>
              </a:tr>
              <a:tr h="382706">
                <a:tc>
                  <a:txBody>
                    <a:bodyPr/>
                    <a:lstStyle/>
                    <a:p>
                      <a:pPr algn="ctr"/>
                      <a:r>
                        <a:rPr lang="id-ID" sz="1400" dirty="0" smtClean="0">
                          <a:latin typeface="Calibri" pitchFamily="34" charset="0"/>
                        </a:rPr>
                        <a:t>5</a:t>
                      </a:r>
                      <a:endParaRPr lang="id-ID" sz="1400" dirty="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dirty="0">
                        <a:latin typeface="Calibri" pitchFamily="34" charset="0"/>
                      </a:endParaRPr>
                    </a:p>
                  </a:txBody>
                  <a:tcPr/>
                </a:tc>
                <a:tc>
                  <a:txBody>
                    <a:bodyPr/>
                    <a:lstStyle/>
                    <a:p>
                      <a:endParaRPr lang="id-ID" sz="1400">
                        <a:latin typeface="Calibri" pitchFamily="34" charset="0"/>
                      </a:endParaRPr>
                    </a:p>
                  </a:txBody>
                  <a:tcPr/>
                </a:tc>
                <a:tc>
                  <a:txBody>
                    <a:bodyPr/>
                    <a:lstStyle/>
                    <a:p>
                      <a:endParaRPr lang="id-ID" sz="1400" dirty="0">
                        <a:latin typeface="Calibri" pitchFamily="34" charset="0"/>
                      </a:endParaRPr>
                    </a:p>
                  </a:txBody>
                  <a:tcPr/>
                </a:tc>
              </a:tr>
            </a:tbl>
          </a:graphicData>
        </a:graphic>
      </p:graphicFrame>
    </p:spTree>
    <p:extLst>
      <p:ext uri="{BB962C8B-B14F-4D97-AF65-F5344CB8AC3E}">
        <p14:creationId xmlns="" xmlns:p14="http://schemas.microsoft.com/office/powerpoint/2010/main" val="1931184406"/>
      </p:ext>
    </p:extLst>
  </p:cSld>
  <p:clrMapOvr>
    <a:masterClrMapping/>
  </p:clrMapOvr>
  <p:transition>
    <p:dissolv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0" y="260648"/>
            <a:ext cx="9144000" cy="792162"/>
          </a:xfrm>
          <a:noFill/>
          <a:ln>
            <a:miter lim="800000"/>
            <a:headEnd/>
            <a:tailEnd/>
          </a:ln>
        </p:spPr>
        <p:txBody>
          <a:bodyPr vert="horz" wrap="square" lIns="91440" tIns="45720" rIns="91440" bIns="45720" numCol="1" anchor="t" anchorCtr="0" compatLnSpc="1">
            <a:prstTxWarp prst="textNoShape">
              <a:avLst/>
            </a:prstTxWarp>
          </a:bodyPr>
          <a:lstStyle/>
          <a:p>
            <a:r>
              <a:rPr lang="en-US" sz="3600" b="1" dirty="0" smtClean="0">
                <a:solidFill>
                  <a:srgbClr val="FF0000"/>
                </a:solidFill>
                <a:effectLst>
                  <a:outerShdw blurRad="38100" dist="38100" dir="2700000" algn="tl">
                    <a:srgbClr val="000000">
                      <a:alpha val="43137"/>
                    </a:srgbClr>
                  </a:outerShdw>
                </a:effectLst>
                <a:latin typeface="+mn-lt"/>
              </a:rPr>
              <a:t>Community</a:t>
            </a:r>
            <a:r>
              <a:rPr lang="en-US" sz="3600" b="1" dirty="0" smtClean="0">
                <a:effectLst>
                  <a:outerShdw blurRad="38100" dist="38100" dir="2700000" algn="tl">
                    <a:srgbClr val="000000">
                      <a:alpha val="43137"/>
                    </a:srgbClr>
                  </a:outerShdw>
                </a:effectLst>
                <a:latin typeface="+mn-lt"/>
              </a:rPr>
              <a:t> </a:t>
            </a:r>
            <a:r>
              <a:rPr lang="en-US" sz="3600" b="1" dirty="0" smtClean="0">
                <a:solidFill>
                  <a:schemeClr val="bg1">
                    <a:lumMod val="50000"/>
                  </a:schemeClr>
                </a:solidFill>
                <a:effectLst>
                  <a:outerShdw blurRad="38100" dist="38100" dir="2700000" algn="tl">
                    <a:srgbClr val="000000">
                      <a:alpha val="43137"/>
                    </a:srgbClr>
                  </a:outerShdw>
                </a:effectLst>
                <a:latin typeface="+mn-lt"/>
              </a:rPr>
              <a:t>Activation</a:t>
            </a:r>
            <a:r>
              <a:rPr lang="en-US" sz="3600" b="1" dirty="0" smtClean="0">
                <a:effectLst>
                  <a:outerShdw blurRad="38100" dist="38100" dir="2700000" algn="tl">
                    <a:srgbClr val="000000">
                      <a:alpha val="43137"/>
                    </a:srgbClr>
                  </a:outerShdw>
                </a:effectLst>
                <a:latin typeface="+mn-lt"/>
              </a:rPr>
              <a:t> </a:t>
            </a:r>
            <a:r>
              <a:rPr lang="en-US" sz="3600" b="1" dirty="0" smtClean="0">
                <a:solidFill>
                  <a:schemeClr val="tx1"/>
                </a:solidFill>
                <a:effectLst>
                  <a:outerShdw blurRad="38100" dist="38100" dir="2700000" algn="tl">
                    <a:srgbClr val="000000">
                      <a:alpha val="43137"/>
                    </a:srgbClr>
                  </a:outerShdw>
                </a:effectLst>
                <a:latin typeface="+mn-lt"/>
              </a:rPr>
              <a:t>Program</a:t>
            </a:r>
          </a:p>
        </p:txBody>
      </p:sp>
      <p:sp>
        <p:nvSpPr>
          <p:cNvPr id="44035" name="Rectangle 3"/>
          <p:cNvSpPr>
            <a:spLocks noGrp="1" noChangeArrowheads="1"/>
          </p:cNvSpPr>
          <p:nvPr>
            <p:ph type="body" sz="half" idx="1"/>
          </p:nvPr>
        </p:nvSpPr>
        <p:spPr bwMode="auto">
          <a:xfrm>
            <a:off x="228600" y="1143000"/>
            <a:ext cx="8686800" cy="457200"/>
          </a:xfrm>
          <a:noFill/>
          <a:ln>
            <a:miter lim="800000"/>
            <a:headEnd/>
            <a:tailEnd/>
          </a:ln>
        </p:spPr>
        <p:txBody>
          <a:bodyPr vert="horz" wrap="square" lIns="91440" tIns="45720" rIns="91440" bIns="45720" numCol="1" anchor="t" anchorCtr="0" compatLnSpc="1">
            <a:prstTxWarp prst="textNoShape">
              <a:avLst/>
            </a:prstTxWarp>
          </a:bodyPr>
          <a:lstStyle/>
          <a:p>
            <a:pPr marL="400050">
              <a:buFont typeface="Wingdings" pitchFamily="2" charset="2"/>
              <a:buChar char="q"/>
            </a:pPr>
            <a:r>
              <a:rPr lang="en-US" sz="2400" b="1" dirty="0" smtClean="0">
                <a:latin typeface="+mn-lt"/>
              </a:rPr>
              <a:t>Step</a:t>
            </a:r>
            <a:r>
              <a:rPr lang="id-ID" sz="2400" b="1" dirty="0" smtClean="0">
                <a:latin typeface="+mn-lt"/>
              </a:rPr>
              <a:t>-</a:t>
            </a:r>
            <a:r>
              <a:rPr lang="en-US" sz="2400" b="1" dirty="0" smtClean="0">
                <a:latin typeface="+mn-lt"/>
              </a:rPr>
              <a:t>5a</a:t>
            </a:r>
            <a:r>
              <a:rPr lang="id-ID" sz="2400" b="1" dirty="0" smtClean="0">
                <a:latin typeface="+mn-lt"/>
              </a:rPr>
              <a:t> </a:t>
            </a:r>
            <a:r>
              <a:rPr lang="en-US" sz="2400" b="1" dirty="0" smtClean="0">
                <a:latin typeface="+mn-lt"/>
              </a:rPr>
              <a:t>: Co-Creation</a:t>
            </a:r>
          </a:p>
        </p:txBody>
      </p:sp>
      <p:sp>
        <p:nvSpPr>
          <p:cNvPr id="13" name="Rounded Rectangle 12"/>
          <p:cNvSpPr/>
          <p:nvPr/>
        </p:nvSpPr>
        <p:spPr bwMode="auto">
          <a:xfrm>
            <a:off x="685800" y="1752600"/>
            <a:ext cx="8153400" cy="3733800"/>
          </a:xfrm>
          <a:prstGeom prst="roundRect">
            <a:avLst/>
          </a:prstGeom>
          <a:noFill/>
          <a:ln w="38100" cap="flat" cmpd="sng" algn="ctr">
            <a:solidFill>
              <a:srgbClr val="FF0000"/>
            </a:solidFill>
            <a:prstDash val="solid"/>
            <a:round/>
            <a:headEnd type="none" w="med" len="med"/>
            <a:tailEnd type="none" w="med" len="med"/>
          </a:ln>
          <a:effectLst/>
        </p:spPr>
        <p:txBody>
          <a:bodyPr/>
          <a:lstStyle/>
          <a:p>
            <a:pPr>
              <a:spcBef>
                <a:spcPts val="600"/>
              </a:spcBef>
              <a:defRPr/>
            </a:pPr>
            <a:r>
              <a:rPr lang="en-US" b="1" dirty="0" err="1">
                <a:latin typeface="+mn-lt"/>
              </a:rPr>
              <a:t>Bisakah</a:t>
            </a:r>
            <a:r>
              <a:rPr lang="en-US" b="1" dirty="0">
                <a:latin typeface="+mn-lt"/>
              </a:rPr>
              <a:t> Co-Creation </a:t>
            </a:r>
            <a:r>
              <a:rPr lang="en-US" b="1" dirty="0" err="1">
                <a:latin typeface="+mn-lt"/>
              </a:rPr>
              <a:t>dilakukan</a:t>
            </a:r>
            <a:r>
              <a:rPr lang="en-US" b="1" dirty="0">
                <a:latin typeface="+mn-lt"/>
              </a:rPr>
              <a:t>:</a:t>
            </a:r>
          </a:p>
          <a:p>
            <a:pPr marL="342900" indent="-342900">
              <a:spcBef>
                <a:spcPts val="600"/>
              </a:spcBef>
              <a:buFont typeface="+mj-lt"/>
              <a:buAutoNum type="arabicPeriod"/>
              <a:defRPr/>
            </a:pPr>
            <a:r>
              <a:rPr lang="en-US" b="1" dirty="0">
                <a:latin typeface="+mn-lt"/>
                <a:cs typeface="Arial" charset="0"/>
              </a:rPr>
              <a:t>Insight research: ____________________________________________</a:t>
            </a:r>
            <a:r>
              <a:rPr lang="en-US" b="1" i="1" dirty="0">
                <a:latin typeface="+mn-lt"/>
                <a:cs typeface="Arial" charset="0"/>
              </a:rPr>
              <a:t>______________________________________________________________________</a:t>
            </a:r>
          </a:p>
          <a:p>
            <a:pPr marL="342900" indent="-342900">
              <a:spcBef>
                <a:spcPts val="600"/>
              </a:spcBef>
              <a:buFont typeface="+mj-lt"/>
              <a:buAutoNum type="arabicPeriod"/>
              <a:defRPr/>
            </a:pPr>
            <a:r>
              <a:rPr lang="en-US" b="1" dirty="0">
                <a:latin typeface="+mn-lt"/>
                <a:cs typeface="Arial" charset="0"/>
              </a:rPr>
              <a:t>Product development: </a:t>
            </a:r>
          </a:p>
          <a:p>
            <a:pPr marL="341313" lvl="1" indent="-6350">
              <a:spcBef>
                <a:spcPts val="600"/>
              </a:spcBef>
              <a:defRPr/>
            </a:pPr>
            <a:r>
              <a:rPr lang="en-US" b="1" dirty="0">
                <a:latin typeface="+mn-lt"/>
                <a:cs typeface="Arial" charset="0"/>
              </a:rPr>
              <a:t>____________________________________________</a:t>
            </a:r>
            <a:r>
              <a:rPr lang="en-US" b="1" i="1" dirty="0">
                <a:latin typeface="+mn-lt"/>
                <a:cs typeface="Arial" charset="0"/>
              </a:rPr>
              <a:t>______________________________________________________________________</a:t>
            </a:r>
          </a:p>
          <a:p>
            <a:pPr marL="342900" indent="-342900">
              <a:spcBef>
                <a:spcPts val="600"/>
              </a:spcBef>
              <a:buFont typeface="+mj-lt"/>
              <a:buAutoNum type="arabicPeriod"/>
              <a:defRPr/>
            </a:pPr>
            <a:r>
              <a:rPr lang="en-US" b="1" dirty="0">
                <a:latin typeface="+mn-lt"/>
                <a:cs typeface="Arial" charset="0"/>
              </a:rPr>
              <a:t>Service: __________________________________________________________________________________________________________________</a:t>
            </a:r>
            <a:endParaRPr lang="en-US" b="1" dirty="0">
              <a:latin typeface="+mn-lt"/>
            </a:endParaRPr>
          </a:p>
        </p:txBody>
      </p:sp>
    </p:spTree>
    <p:extLst>
      <p:ext uri="{BB962C8B-B14F-4D97-AF65-F5344CB8AC3E}">
        <p14:creationId xmlns="" xmlns:p14="http://schemas.microsoft.com/office/powerpoint/2010/main" val="3424690886"/>
      </p:ext>
    </p:extLst>
  </p:cSld>
  <p:clrMapOvr>
    <a:masterClrMapping/>
  </p:clrMapOvr>
  <p:transition>
    <p:dissolv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sz="half" idx="1"/>
          </p:nvPr>
        </p:nvSpPr>
        <p:spPr bwMode="auto">
          <a:xfrm>
            <a:off x="228600" y="1052736"/>
            <a:ext cx="8686800" cy="838200"/>
          </a:xfrm>
          <a:noFill/>
          <a:ln>
            <a:miter lim="800000"/>
            <a:headEnd/>
            <a:tailEnd/>
          </a:ln>
        </p:spPr>
        <p:txBody>
          <a:bodyPr vert="horz" wrap="square" lIns="91440" tIns="45720" rIns="91440" bIns="45720" numCol="1" anchor="t" anchorCtr="0" compatLnSpc="1">
            <a:prstTxWarp prst="textNoShape">
              <a:avLst/>
            </a:prstTxWarp>
          </a:bodyPr>
          <a:lstStyle/>
          <a:p>
            <a:pPr marL="400050">
              <a:spcBef>
                <a:spcPct val="0"/>
              </a:spcBef>
              <a:buFont typeface="Wingdings" pitchFamily="2" charset="2"/>
              <a:buChar char="q"/>
            </a:pPr>
            <a:r>
              <a:rPr lang="en-US" sz="2400" b="1" dirty="0" smtClean="0">
                <a:latin typeface="+mn-lt"/>
              </a:rPr>
              <a:t>Step</a:t>
            </a:r>
            <a:r>
              <a:rPr lang="id-ID" sz="2400" b="1" dirty="0" smtClean="0">
                <a:latin typeface="+mn-lt"/>
              </a:rPr>
              <a:t>-</a:t>
            </a:r>
            <a:r>
              <a:rPr lang="en-US" sz="2400" b="1" dirty="0" smtClean="0">
                <a:latin typeface="+mn-lt"/>
              </a:rPr>
              <a:t>5b</a:t>
            </a:r>
            <a:r>
              <a:rPr lang="id-ID" sz="2400" b="1" dirty="0" smtClean="0">
                <a:latin typeface="+mn-lt"/>
              </a:rPr>
              <a:t> </a:t>
            </a:r>
            <a:r>
              <a:rPr lang="en-US" sz="2400" b="1" dirty="0" smtClean="0">
                <a:latin typeface="+mn-lt"/>
              </a:rPr>
              <a:t>: Conversation Media</a:t>
            </a:r>
          </a:p>
          <a:p>
            <a:pPr marL="800100" lvl="1">
              <a:spcBef>
                <a:spcPct val="0"/>
              </a:spcBef>
              <a:buFont typeface="Wingdings" pitchFamily="2" charset="2"/>
              <a:buChar char="§"/>
            </a:pPr>
            <a:r>
              <a:rPr lang="en-US" sz="2000" dirty="0" err="1" smtClean="0">
                <a:latin typeface="+mn-lt"/>
              </a:rPr>
              <a:t>Tentukan</a:t>
            </a:r>
            <a:r>
              <a:rPr lang="en-US" sz="2000" dirty="0" smtClean="0">
                <a:latin typeface="+mn-lt"/>
              </a:rPr>
              <a:t> conversation media yang </a:t>
            </a:r>
            <a:r>
              <a:rPr lang="en-US" sz="2000" dirty="0" err="1" smtClean="0">
                <a:latin typeface="+mn-lt"/>
              </a:rPr>
              <a:t>akan</a:t>
            </a:r>
            <a:r>
              <a:rPr lang="en-US" sz="2000" dirty="0" smtClean="0">
                <a:latin typeface="+mn-lt"/>
              </a:rPr>
              <a:t> </a:t>
            </a:r>
            <a:r>
              <a:rPr lang="en-US" sz="2000" dirty="0" err="1" smtClean="0">
                <a:latin typeface="+mn-lt"/>
              </a:rPr>
              <a:t>digunakan</a:t>
            </a:r>
            <a:r>
              <a:rPr lang="en-US" sz="2000" dirty="0" smtClean="0">
                <a:latin typeface="+mn-lt"/>
              </a:rPr>
              <a:t>!</a:t>
            </a:r>
          </a:p>
        </p:txBody>
      </p:sp>
      <p:sp>
        <p:nvSpPr>
          <p:cNvPr id="4" name="Rectangle 3"/>
          <p:cNvSpPr/>
          <p:nvPr/>
        </p:nvSpPr>
        <p:spPr>
          <a:xfrm>
            <a:off x="381000" y="1903413"/>
            <a:ext cx="4038600" cy="381000"/>
          </a:xfrm>
          <a:prstGeom prst="rect">
            <a:avLst/>
          </a:prstGeom>
          <a:solidFill>
            <a:srgbClr val="FF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Company - Online</a:t>
            </a:r>
          </a:p>
        </p:txBody>
      </p:sp>
      <p:sp>
        <p:nvSpPr>
          <p:cNvPr id="5" name="Rectangle 4"/>
          <p:cNvSpPr/>
          <p:nvPr/>
        </p:nvSpPr>
        <p:spPr>
          <a:xfrm>
            <a:off x="4648200" y="1903413"/>
            <a:ext cx="4038600" cy="381000"/>
          </a:xfrm>
          <a:prstGeom prst="rect">
            <a:avLst/>
          </a:prstGeom>
          <a:solidFill>
            <a:srgbClr val="FF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Evangelist - Online</a:t>
            </a:r>
          </a:p>
        </p:txBody>
      </p:sp>
      <p:sp>
        <p:nvSpPr>
          <p:cNvPr id="6" name="Rectangle 5"/>
          <p:cNvSpPr/>
          <p:nvPr/>
        </p:nvSpPr>
        <p:spPr>
          <a:xfrm>
            <a:off x="381000" y="2360613"/>
            <a:ext cx="4038600" cy="160020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endParaRPr lang="en-US" sz="1400" dirty="0"/>
          </a:p>
        </p:txBody>
      </p:sp>
      <p:sp>
        <p:nvSpPr>
          <p:cNvPr id="7" name="Rectangle 6"/>
          <p:cNvSpPr/>
          <p:nvPr/>
        </p:nvSpPr>
        <p:spPr>
          <a:xfrm>
            <a:off x="4648200" y="2360613"/>
            <a:ext cx="4038600" cy="160020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endParaRPr lang="en-US" sz="1400" dirty="0"/>
          </a:p>
        </p:txBody>
      </p:sp>
      <p:sp>
        <p:nvSpPr>
          <p:cNvPr id="8" name="Rectangle 7"/>
          <p:cNvSpPr/>
          <p:nvPr/>
        </p:nvSpPr>
        <p:spPr>
          <a:xfrm>
            <a:off x="381000" y="4265613"/>
            <a:ext cx="4038600" cy="381000"/>
          </a:xfrm>
          <a:prstGeom prst="rect">
            <a:avLst/>
          </a:prstGeom>
          <a:solidFill>
            <a:srgbClr val="FF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Company - Offline</a:t>
            </a:r>
          </a:p>
        </p:txBody>
      </p:sp>
      <p:sp>
        <p:nvSpPr>
          <p:cNvPr id="9" name="Rectangle 8"/>
          <p:cNvSpPr/>
          <p:nvPr/>
        </p:nvSpPr>
        <p:spPr>
          <a:xfrm>
            <a:off x="4648200" y="4265613"/>
            <a:ext cx="4038600" cy="381000"/>
          </a:xfrm>
          <a:prstGeom prst="rect">
            <a:avLst/>
          </a:prstGeom>
          <a:solidFill>
            <a:srgbClr val="FF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Evangelist - Offline</a:t>
            </a:r>
          </a:p>
        </p:txBody>
      </p:sp>
      <p:sp>
        <p:nvSpPr>
          <p:cNvPr id="10" name="Rectangle 9"/>
          <p:cNvSpPr/>
          <p:nvPr/>
        </p:nvSpPr>
        <p:spPr>
          <a:xfrm>
            <a:off x="381000" y="4722813"/>
            <a:ext cx="4038600" cy="174625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endParaRPr lang="en-US" sz="1400" dirty="0"/>
          </a:p>
        </p:txBody>
      </p:sp>
      <p:sp>
        <p:nvSpPr>
          <p:cNvPr id="11" name="Rectangle 10"/>
          <p:cNvSpPr/>
          <p:nvPr/>
        </p:nvSpPr>
        <p:spPr>
          <a:xfrm>
            <a:off x="4648200" y="4722813"/>
            <a:ext cx="4038600" cy="174625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endParaRPr lang="en-US" sz="1400" dirty="0"/>
          </a:p>
        </p:txBody>
      </p:sp>
      <p:cxnSp>
        <p:nvCxnSpPr>
          <p:cNvPr id="12" name="Straight Arrow Connector 11"/>
          <p:cNvCxnSpPr/>
          <p:nvPr/>
        </p:nvCxnSpPr>
        <p:spPr>
          <a:xfrm>
            <a:off x="381000" y="4111625"/>
            <a:ext cx="8305800" cy="1588"/>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2167732" y="4191794"/>
            <a:ext cx="4724400" cy="1587"/>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Rectangle 2"/>
          <p:cNvSpPr txBox="1">
            <a:spLocks noChangeArrowheads="1"/>
          </p:cNvSpPr>
          <p:nvPr/>
        </p:nvSpPr>
        <p:spPr bwMode="auto">
          <a:xfrm>
            <a:off x="0" y="260648"/>
            <a:ext cx="9144000" cy="7921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j-ea"/>
                <a:cs typeface="+mj-cs"/>
              </a:rPr>
              <a:t>Community</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mj-cs"/>
              </a:rPr>
              <a:t> </a:t>
            </a:r>
            <a:r>
              <a:rPr kumimoji="0" lang="en-US" sz="3600" b="1" i="0" u="none" strike="noStrike" kern="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mn-lt"/>
                <a:ea typeface="+mj-ea"/>
                <a:cs typeface="+mj-cs"/>
              </a:rPr>
              <a:t>Activation</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mj-cs"/>
              </a:rPr>
              <a:t> </a:t>
            </a:r>
            <a:r>
              <a:rPr kumimoji="0" lang="en-US" sz="36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j-ea"/>
                <a:cs typeface="+mj-cs"/>
              </a:rPr>
              <a:t>Program</a:t>
            </a:r>
          </a:p>
        </p:txBody>
      </p:sp>
    </p:spTree>
    <p:extLst>
      <p:ext uri="{BB962C8B-B14F-4D97-AF65-F5344CB8AC3E}">
        <p14:creationId xmlns="" xmlns:p14="http://schemas.microsoft.com/office/powerpoint/2010/main" val="392824729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To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To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sz="half" idx="1"/>
          </p:nvPr>
        </p:nvSpPr>
        <p:spPr bwMode="auto">
          <a:xfrm>
            <a:off x="228600" y="1052736"/>
            <a:ext cx="8686800" cy="838200"/>
          </a:xfrm>
          <a:noFill/>
          <a:ln>
            <a:miter lim="800000"/>
            <a:headEnd/>
            <a:tailEnd/>
          </a:ln>
        </p:spPr>
        <p:txBody>
          <a:bodyPr vert="horz" wrap="square" lIns="91440" tIns="45720" rIns="91440" bIns="45720" numCol="1" anchor="t" anchorCtr="0" compatLnSpc="1">
            <a:prstTxWarp prst="textNoShape">
              <a:avLst/>
            </a:prstTxWarp>
          </a:bodyPr>
          <a:lstStyle/>
          <a:p>
            <a:pPr marL="400050">
              <a:spcBef>
                <a:spcPct val="0"/>
              </a:spcBef>
              <a:buFont typeface="Wingdings" pitchFamily="2" charset="2"/>
              <a:buChar char="q"/>
            </a:pPr>
            <a:r>
              <a:rPr lang="en-US" sz="2400" b="1" dirty="0" smtClean="0">
                <a:latin typeface="+mn-lt"/>
              </a:rPr>
              <a:t>Step</a:t>
            </a:r>
            <a:r>
              <a:rPr lang="id-ID" sz="2400" b="1" dirty="0" smtClean="0">
                <a:latin typeface="+mn-lt"/>
              </a:rPr>
              <a:t>-</a:t>
            </a:r>
            <a:r>
              <a:rPr lang="en-US" sz="2400" b="1" dirty="0" smtClean="0">
                <a:latin typeface="+mn-lt"/>
              </a:rPr>
              <a:t>5c</a:t>
            </a:r>
            <a:r>
              <a:rPr lang="id-ID" sz="2400" b="1" dirty="0" smtClean="0">
                <a:latin typeface="+mn-lt"/>
              </a:rPr>
              <a:t> </a:t>
            </a:r>
            <a:r>
              <a:rPr lang="en-US" sz="2400" b="1" dirty="0" smtClean="0">
                <a:latin typeface="+mn-lt"/>
              </a:rPr>
              <a:t>: Communal Activation</a:t>
            </a:r>
          </a:p>
          <a:p>
            <a:pPr marL="800100" lvl="1">
              <a:spcBef>
                <a:spcPct val="0"/>
              </a:spcBef>
              <a:buFont typeface="Wingdings" pitchFamily="2" charset="2"/>
              <a:buChar char="§"/>
            </a:pPr>
            <a:r>
              <a:rPr lang="en-US" sz="1800" dirty="0" err="1" smtClean="0">
                <a:latin typeface="+mn-lt"/>
              </a:rPr>
              <a:t>Tentukan</a:t>
            </a:r>
            <a:r>
              <a:rPr lang="en-US" sz="1800" dirty="0" smtClean="0">
                <a:latin typeface="+mn-lt"/>
              </a:rPr>
              <a:t> communal activation program yang </a:t>
            </a:r>
            <a:r>
              <a:rPr lang="en-US" sz="1800" dirty="0" err="1" smtClean="0">
                <a:latin typeface="+mn-lt"/>
              </a:rPr>
              <a:t>akan</a:t>
            </a:r>
            <a:r>
              <a:rPr lang="en-US" sz="1800" dirty="0" smtClean="0">
                <a:latin typeface="+mn-lt"/>
              </a:rPr>
              <a:t> </a:t>
            </a:r>
            <a:r>
              <a:rPr lang="en-US" sz="1800" dirty="0" err="1" smtClean="0">
                <a:latin typeface="+mn-lt"/>
              </a:rPr>
              <a:t>dilaksanakan</a:t>
            </a:r>
            <a:r>
              <a:rPr lang="en-US" sz="1800" dirty="0" smtClean="0">
                <a:latin typeface="+mn-lt"/>
              </a:rPr>
              <a:t>!</a:t>
            </a:r>
          </a:p>
        </p:txBody>
      </p:sp>
      <p:sp>
        <p:nvSpPr>
          <p:cNvPr id="26" name="Rectangle 25"/>
          <p:cNvSpPr/>
          <p:nvPr/>
        </p:nvSpPr>
        <p:spPr>
          <a:xfrm>
            <a:off x="381000" y="1903413"/>
            <a:ext cx="4038600" cy="381000"/>
          </a:xfrm>
          <a:prstGeom prst="rect">
            <a:avLst/>
          </a:prstGeom>
          <a:solidFill>
            <a:srgbClr val="FF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Company - Online</a:t>
            </a:r>
          </a:p>
        </p:txBody>
      </p:sp>
      <p:sp>
        <p:nvSpPr>
          <p:cNvPr id="27" name="Rectangle 26"/>
          <p:cNvSpPr/>
          <p:nvPr/>
        </p:nvSpPr>
        <p:spPr>
          <a:xfrm>
            <a:off x="4648200" y="1903413"/>
            <a:ext cx="4038600" cy="381000"/>
          </a:xfrm>
          <a:prstGeom prst="rect">
            <a:avLst/>
          </a:prstGeom>
          <a:solidFill>
            <a:srgbClr val="FF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Evangelist - Online</a:t>
            </a:r>
          </a:p>
        </p:txBody>
      </p:sp>
      <p:sp>
        <p:nvSpPr>
          <p:cNvPr id="28" name="Rectangle 27"/>
          <p:cNvSpPr/>
          <p:nvPr/>
        </p:nvSpPr>
        <p:spPr>
          <a:xfrm>
            <a:off x="381000" y="2360613"/>
            <a:ext cx="4038600" cy="160020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endParaRPr lang="en-US" sz="1400" dirty="0"/>
          </a:p>
        </p:txBody>
      </p:sp>
      <p:sp>
        <p:nvSpPr>
          <p:cNvPr id="29" name="Rectangle 28"/>
          <p:cNvSpPr/>
          <p:nvPr/>
        </p:nvSpPr>
        <p:spPr>
          <a:xfrm>
            <a:off x="4648200" y="2360613"/>
            <a:ext cx="4038600" cy="160020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endParaRPr lang="en-US" sz="1400" dirty="0"/>
          </a:p>
        </p:txBody>
      </p:sp>
      <p:sp>
        <p:nvSpPr>
          <p:cNvPr id="30" name="Rectangle 29"/>
          <p:cNvSpPr/>
          <p:nvPr/>
        </p:nvSpPr>
        <p:spPr>
          <a:xfrm>
            <a:off x="381000" y="4265613"/>
            <a:ext cx="4038600" cy="381000"/>
          </a:xfrm>
          <a:prstGeom prst="rect">
            <a:avLst/>
          </a:prstGeom>
          <a:solidFill>
            <a:srgbClr val="FF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Company - Offline</a:t>
            </a:r>
          </a:p>
        </p:txBody>
      </p:sp>
      <p:sp>
        <p:nvSpPr>
          <p:cNvPr id="31" name="Rectangle 30"/>
          <p:cNvSpPr/>
          <p:nvPr/>
        </p:nvSpPr>
        <p:spPr>
          <a:xfrm>
            <a:off x="4648200" y="4265613"/>
            <a:ext cx="4038600" cy="381000"/>
          </a:xfrm>
          <a:prstGeom prst="rect">
            <a:avLst/>
          </a:prstGeom>
          <a:solidFill>
            <a:srgbClr val="FF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Evangelist - Offline</a:t>
            </a:r>
          </a:p>
        </p:txBody>
      </p:sp>
      <p:sp>
        <p:nvSpPr>
          <p:cNvPr id="32" name="Rectangle 31"/>
          <p:cNvSpPr/>
          <p:nvPr/>
        </p:nvSpPr>
        <p:spPr>
          <a:xfrm>
            <a:off x="381000" y="4722813"/>
            <a:ext cx="4038600" cy="174625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endParaRPr lang="en-US" sz="1400" dirty="0"/>
          </a:p>
        </p:txBody>
      </p:sp>
      <p:sp>
        <p:nvSpPr>
          <p:cNvPr id="33" name="Rectangle 32"/>
          <p:cNvSpPr/>
          <p:nvPr/>
        </p:nvSpPr>
        <p:spPr>
          <a:xfrm>
            <a:off x="4648200" y="4722813"/>
            <a:ext cx="4038600" cy="174625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endParaRPr lang="en-US" sz="1400" dirty="0"/>
          </a:p>
        </p:txBody>
      </p:sp>
      <p:cxnSp>
        <p:nvCxnSpPr>
          <p:cNvPr id="34" name="Straight Arrow Connector 33"/>
          <p:cNvCxnSpPr/>
          <p:nvPr/>
        </p:nvCxnSpPr>
        <p:spPr>
          <a:xfrm>
            <a:off x="381000" y="4111625"/>
            <a:ext cx="8305800" cy="1588"/>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2167732" y="4191794"/>
            <a:ext cx="4724400" cy="1587"/>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Rectangle 2"/>
          <p:cNvSpPr txBox="1">
            <a:spLocks noChangeArrowheads="1"/>
          </p:cNvSpPr>
          <p:nvPr/>
        </p:nvSpPr>
        <p:spPr bwMode="auto">
          <a:xfrm>
            <a:off x="0" y="260648"/>
            <a:ext cx="9144000" cy="7921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j-ea"/>
                <a:cs typeface="+mj-cs"/>
              </a:rPr>
              <a:t>Community</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mj-cs"/>
              </a:rPr>
              <a:t> </a:t>
            </a:r>
            <a:r>
              <a:rPr kumimoji="0" lang="en-US" sz="3600" b="1" i="0" u="none" strike="noStrike" kern="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mn-lt"/>
                <a:ea typeface="+mj-ea"/>
                <a:cs typeface="+mj-cs"/>
              </a:rPr>
              <a:t>Activation</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mj-cs"/>
              </a:rPr>
              <a:t> </a:t>
            </a:r>
            <a:r>
              <a:rPr kumimoji="0" lang="en-US" sz="36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j-ea"/>
                <a:cs typeface="+mj-cs"/>
              </a:rPr>
              <a:t>Program</a:t>
            </a:r>
          </a:p>
        </p:txBody>
      </p:sp>
    </p:spTree>
    <p:extLst>
      <p:ext uri="{BB962C8B-B14F-4D97-AF65-F5344CB8AC3E}">
        <p14:creationId xmlns="" xmlns:p14="http://schemas.microsoft.com/office/powerpoint/2010/main" val="1279569909"/>
      </p:ext>
    </p:extLst>
  </p:cSld>
  <p:clrMapOvr>
    <a:masterClrMapping/>
  </p:clrMapOvr>
  <p:transition>
    <p:dissolv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1"/>
          </p:nvPr>
        </p:nvSpPr>
        <p:spPr bwMode="auto">
          <a:xfrm>
            <a:off x="228600" y="1143000"/>
            <a:ext cx="8686800" cy="685800"/>
          </a:xfrm>
          <a:noFill/>
          <a:ln>
            <a:miter lim="800000"/>
            <a:headEnd/>
            <a:tailEnd/>
          </a:ln>
        </p:spPr>
        <p:txBody>
          <a:bodyPr vert="horz" wrap="square" lIns="91440" tIns="45720" rIns="91440" bIns="45720" numCol="1" anchor="t" anchorCtr="0" compatLnSpc="1">
            <a:prstTxWarp prst="textNoShape">
              <a:avLst/>
            </a:prstTxWarp>
          </a:bodyPr>
          <a:lstStyle/>
          <a:p>
            <a:pPr marL="400050">
              <a:spcBef>
                <a:spcPct val="0"/>
              </a:spcBef>
              <a:buFont typeface="Wingdings" pitchFamily="2" charset="2"/>
              <a:buChar char="q"/>
            </a:pPr>
            <a:r>
              <a:rPr lang="en-US" sz="2400" b="1" dirty="0" smtClean="0">
                <a:latin typeface="+mn-lt"/>
              </a:rPr>
              <a:t>Step</a:t>
            </a:r>
            <a:r>
              <a:rPr lang="id-ID" sz="2400" b="1" dirty="0" smtClean="0">
                <a:latin typeface="+mn-lt"/>
              </a:rPr>
              <a:t>-</a:t>
            </a:r>
            <a:r>
              <a:rPr lang="en-US" sz="2400" b="1" dirty="0" smtClean="0">
                <a:latin typeface="+mn-lt"/>
              </a:rPr>
              <a:t>6</a:t>
            </a:r>
            <a:r>
              <a:rPr lang="id-ID" sz="2400" b="1" dirty="0" smtClean="0">
                <a:latin typeface="+mn-lt"/>
              </a:rPr>
              <a:t> </a:t>
            </a:r>
            <a:r>
              <a:rPr lang="en-US" sz="2400" b="1" dirty="0" smtClean="0">
                <a:latin typeface="+mn-lt"/>
              </a:rPr>
              <a:t>: </a:t>
            </a:r>
            <a:r>
              <a:rPr lang="en-US" sz="2400" b="1" dirty="0" err="1" smtClean="0">
                <a:latin typeface="+mn-lt"/>
              </a:rPr>
              <a:t>Eksekusi</a:t>
            </a:r>
            <a:r>
              <a:rPr lang="en-US" sz="2400" b="1" dirty="0" smtClean="0">
                <a:latin typeface="+mn-lt"/>
              </a:rPr>
              <a:t> Community Activation Program</a:t>
            </a:r>
          </a:p>
          <a:p>
            <a:pPr marL="800100" lvl="1">
              <a:spcBef>
                <a:spcPct val="0"/>
              </a:spcBef>
              <a:buFont typeface="Wingdings" pitchFamily="2" charset="2"/>
              <a:buChar char="§"/>
            </a:pPr>
            <a:r>
              <a:rPr lang="en-US" sz="1800" dirty="0" err="1" smtClean="0">
                <a:latin typeface="+mn-lt"/>
              </a:rPr>
              <a:t>Gunakan</a:t>
            </a:r>
            <a:r>
              <a:rPr lang="en-US" sz="1800" dirty="0" smtClean="0">
                <a:latin typeface="+mn-lt"/>
              </a:rPr>
              <a:t> Calendar of Event (</a:t>
            </a:r>
            <a:r>
              <a:rPr lang="en-US" sz="1800" dirty="0" err="1" smtClean="0">
                <a:latin typeface="+mn-lt"/>
              </a:rPr>
              <a:t>CoE</a:t>
            </a:r>
            <a:r>
              <a:rPr lang="en-US" sz="1800" dirty="0" smtClean="0">
                <a:latin typeface="+mn-lt"/>
              </a:rPr>
              <a:t>)!</a:t>
            </a:r>
          </a:p>
        </p:txBody>
      </p:sp>
      <p:sp>
        <p:nvSpPr>
          <p:cNvPr id="15" name="AutoShape 14"/>
          <p:cNvSpPr>
            <a:spLocks noChangeArrowheads="1"/>
          </p:cNvSpPr>
          <p:nvPr/>
        </p:nvSpPr>
        <p:spPr bwMode="auto">
          <a:xfrm>
            <a:off x="304800" y="3911600"/>
            <a:ext cx="8686800" cy="366713"/>
          </a:xfrm>
          <a:prstGeom prst="homePlate">
            <a:avLst>
              <a:gd name="adj" fmla="val 61702"/>
            </a:avLst>
          </a:prstGeom>
          <a:gradFill rotWithShape="1">
            <a:gsLst>
              <a:gs pos="0">
                <a:schemeClr val="tx1">
                  <a:gamma/>
                  <a:shade val="0"/>
                  <a:invGamma/>
                  <a:alpha val="0"/>
                </a:schemeClr>
              </a:gs>
              <a:gs pos="100000">
                <a:schemeClr val="tx1"/>
              </a:gs>
            </a:gsLst>
            <a:lin ang="0" scaled="1"/>
          </a:gradFill>
          <a:ln w="9525">
            <a:solidFill>
              <a:srgbClr val="FF0000"/>
            </a:solidFill>
            <a:miter lim="800000"/>
            <a:headEnd/>
            <a:tailEnd/>
          </a:ln>
          <a:effectLst/>
        </p:spPr>
        <p:txBody>
          <a:bodyPr wrap="none" anchor="ctr"/>
          <a:lstStyle/>
          <a:p>
            <a:pPr algn="r">
              <a:defRPr/>
            </a:pPr>
            <a:r>
              <a:rPr lang="en-US" sz="1400" b="1" dirty="0">
                <a:solidFill>
                  <a:schemeClr val="bg1"/>
                </a:solidFill>
                <a:cs typeface="Arial" pitchFamily="34" charset="0"/>
              </a:rPr>
              <a:t> </a:t>
            </a:r>
            <a:r>
              <a:rPr lang="en-US" sz="1400" b="1" dirty="0" smtClean="0">
                <a:solidFill>
                  <a:schemeClr val="bg1"/>
                </a:solidFill>
                <a:cs typeface="Arial" pitchFamily="34" charset="0"/>
              </a:rPr>
              <a:t>2014</a:t>
            </a:r>
            <a:endParaRPr lang="en-US" sz="1400" b="1" dirty="0">
              <a:solidFill>
                <a:schemeClr val="bg1"/>
              </a:solidFill>
              <a:cs typeface="Arial" pitchFamily="34" charset="0"/>
            </a:endParaRPr>
          </a:p>
        </p:txBody>
      </p:sp>
      <p:sp>
        <p:nvSpPr>
          <p:cNvPr id="16" name="AutoShape 4"/>
          <p:cNvSpPr>
            <a:spLocks noChangeArrowheads="1"/>
          </p:cNvSpPr>
          <p:nvPr/>
        </p:nvSpPr>
        <p:spPr bwMode="auto">
          <a:xfrm>
            <a:off x="990600" y="4292600"/>
            <a:ext cx="542925" cy="228600"/>
          </a:xfrm>
          <a:prstGeom prst="roundRect">
            <a:avLst>
              <a:gd name="adj" fmla="val 16667"/>
            </a:avLst>
          </a:prstGeom>
          <a:solidFill>
            <a:schemeClr val="tx2">
              <a:lumMod val="25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dirty="0">
                <a:solidFill>
                  <a:schemeClr val="bg1"/>
                </a:solidFill>
                <a:cs typeface="Arial" pitchFamily="34" charset="0"/>
              </a:rPr>
              <a:t>Feb</a:t>
            </a:r>
          </a:p>
        </p:txBody>
      </p:sp>
      <p:sp>
        <p:nvSpPr>
          <p:cNvPr id="17" name="AutoShape 4"/>
          <p:cNvSpPr>
            <a:spLocks noChangeArrowheads="1"/>
          </p:cNvSpPr>
          <p:nvPr/>
        </p:nvSpPr>
        <p:spPr bwMode="auto">
          <a:xfrm>
            <a:off x="2581275" y="4292600"/>
            <a:ext cx="542925" cy="228600"/>
          </a:xfrm>
          <a:prstGeom prst="roundRect">
            <a:avLst>
              <a:gd name="adj" fmla="val 16667"/>
            </a:avLst>
          </a:prstGeom>
          <a:solidFill>
            <a:schemeClr val="tx2">
              <a:lumMod val="25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dirty="0">
                <a:solidFill>
                  <a:schemeClr val="bg1"/>
                </a:solidFill>
                <a:cs typeface="Arial" pitchFamily="34" charset="0"/>
              </a:rPr>
              <a:t>Apr</a:t>
            </a:r>
          </a:p>
        </p:txBody>
      </p:sp>
      <p:sp>
        <p:nvSpPr>
          <p:cNvPr id="18" name="AutoShape 4"/>
          <p:cNvSpPr>
            <a:spLocks noChangeArrowheads="1"/>
          </p:cNvSpPr>
          <p:nvPr/>
        </p:nvSpPr>
        <p:spPr bwMode="auto">
          <a:xfrm>
            <a:off x="4038600" y="4292600"/>
            <a:ext cx="542925" cy="228600"/>
          </a:xfrm>
          <a:prstGeom prst="roundRect">
            <a:avLst>
              <a:gd name="adj" fmla="val 16667"/>
            </a:avLst>
          </a:prstGeom>
          <a:solidFill>
            <a:schemeClr val="bg2">
              <a:lumMod val="60000"/>
              <a:lumOff val="40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a:solidFill>
                  <a:schemeClr val="bg1"/>
                </a:solidFill>
                <a:cs typeface="Arial" pitchFamily="34" charset="0"/>
              </a:rPr>
              <a:t>Jun</a:t>
            </a:r>
          </a:p>
        </p:txBody>
      </p:sp>
      <p:sp>
        <p:nvSpPr>
          <p:cNvPr id="19" name="AutoShape 4"/>
          <p:cNvSpPr>
            <a:spLocks noChangeArrowheads="1"/>
          </p:cNvSpPr>
          <p:nvPr/>
        </p:nvSpPr>
        <p:spPr bwMode="auto">
          <a:xfrm>
            <a:off x="4638675" y="3683000"/>
            <a:ext cx="542925" cy="228600"/>
          </a:xfrm>
          <a:prstGeom prst="roundRect">
            <a:avLst>
              <a:gd name="adj" fmla="val 16667"/>
            </a:avLst>
          </a:prstGeom>
          <a:solidFill>
            <a:schemeClr val="bg2">
              <a:lumMod val="60000"/>
              <a:lumOff val="40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a:solidFill>
                  <a:schemeClr val="bg1"/>
                </a:solidFill>
                <a:cs typeface="Arial" pitchFamily="34" charset="0"/>
              </a:rPr>
              <a:t>Jul</a:t>
            </a:r>
          </a:p>
        </p:txBody>
      </p:sp>
      <p:sp>
        <p:nvSpPr>
          <p:cNvPr id="20" name="AutoShape 4"/>
          <p:cNvSpPr>
            <a:spLocks noChangeArrowheads="1"/>
          </p:cNvSpPr>
          <p:nvPr/>
        </p:nvSpPr>
        <p:spPr bwMode="auto">
          <a:xfrm>
            <a:off x="6696075" y="4292600"/>
            <a:ext cx="542925" cy="228600"/>
          </a:xfrm>
          <a:prstGeom prst="roundRect">
            <a:avLst>
              <a:gd name="adj" fmla="val 16667"/>
            </a:avLst>
          </a:prstGeom>
          <a:solidFill>
            <a:schemeClr val="bg2">
              <a:lumMod val="40000"/>
              <a:lumOff val="60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dirty="0">
                <a:solidFill>
                  <a:schemeClr val="bg1"/>
                </a:solidFill>
                <a:cs typeface="Arial" pitchFamily="34" charset="0"/>
              </a:rPr>
              <a:t>Oct</a:t>
            </a:r>
          </a:p>
        </p:txBody>
      </p:sp>
      <p:sp>
        <p:nvSpPr>
          <p:cNvPr id="21" name="AutoShape 4"/>
          <p:cNvSpPr>
            <a:spLocks noChangeArrowheads="1"/>
          </p:cNvSpPr>
          <p:nvPr/>
        </p:nvSpPr>
        <p:spPr bwMode="auto">
          <a:xfrm>
            <a:off x="304800" y="3683000"/>
            <a:ext cx="542925" cy="228600"/>
          </a:xfrm>
          <a:prstGeom prst="roundRect">
            <a:avLst>
              <a:gd name="adj" fmla="val 16667"/>
            </a:avLst>
          </a:prstGeom>
          <a:solidFill>
            <a:schemeClr val="tx2">
              <a:lumMod val="25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a:solidFill>
                  <a:schemeClr val="bg1"/>
                </a:solidFill>
                <a:cs typeface="Arial" pitchFamily="34" charset="0"/>
              </a:rPr>
              <a:t>Jan</a:t>
            </a:r>
          </a:p>
        </p:txBody>
      </p:sp>
      <p:sp>
        <p:nvSpPr>
          <p:cNvPr id="23" name="AutoShape 4"/>
          <p:cNvSpPr>
            <a:spLocks noChangeArrowheads="1"/>
          </p:cNvSpPr>
          <p:nvPr/>
        </p:nvSpPr>
        <p:spPr bwMode="auto">
          <a:xfrm>
            <a:off x="1905000" y="3683000"/>
            <a:ext cx="542925" cy="228600"/>
          </a:xfrm>
          <a:prstGeom prst="roundRect">
            <a:avLst>
              <a:gd name="adj" fmla="val 16667"/>
            </a:avLst>
          </a:prstGeom>
          <a:solidFill>
            <a:schemeClr val="tx2">
              <a:lumMod val="25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a:solidFill>
                  <a:schemeClr val="bg1"/>
                </a:solidFill>
                <a:cs typeface="Arial" pitchFamily="34" charset="0"/>
              </a:rPr>
              <a:t>Mar</a:t>
            </a:r>
          </a:p>
        </p:txBody>
      </p:sp>
      <p:sp>
        <p:nvSpPr>
          <p:cNvPr id="24" name="AutoShape 4"/>
          <p:cNvSpPr>
            <a:spLocks noChangeArrowheads="1"/>
          </p:cNvSpPr>
          <p:nvPr/>
        </p:nvSpPr>
        <p:spPr bwMode="auto">
          <a:xfrm>
            <a:off x="3190875" y="3683000"/>
            <a:ext cx="542925" cy="228600"/>
          </a:xfrm>
          <a:prstGeom prst="roundRect">
            <a:avLst>
              <a:gd name="adj" fmla="val 16667"/>
            </a:avLst>
          </a:prstGeom>
          <a:solidFill>
            <a:schemeClr val="bg2">
              <a:lumMod val="60000"/>
              <a:lumOff val="40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a:solidFill>
                  <a:schemeClr val="bg1"/>
                </a:solidFill>
                <a:cs typeface="Arial" pitchFamily="34" charset="0"/>
              </a:rPr>
              <a:t>Mei</a:t>
            </a:r>
          </a:p>
        </p:txBody>
      </p:sp>
      <p:sp>
        <p:nvSpPr>
          <p:cNvPr id="25" name="AutoShape 4"/>
          <p:cNvSpPr>
            <a:spLocks noChangeArrowheads="1"/>
          </p:cNvSpPr>
          <p:nvPr/>
        </p:nvSpPr>
        <p:spPr bwMode="auto">
          <a:xfrm>
            <a:off x="5324475" y="4292600"/>
            <a:ext cx="542925" cy="228600"/>
          </a:xfrm>
          <a:prstGeom prst="roundRect">
            <a:avLst>
              <a:gd name="adj" fmla="val 16667"/>
            </a:avLst>
          </a:prstGeom>
          <a:solidFill>
            <a:schemeClr val="bg2">
              <a:lumMod val="60000"/>
              <a:lumOff val="40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a:solidFill>
                  <a:schemeClr val="bg1"/>
                </a:solidFill>
                <a:cs typeface="Arial" pitchFamily="34" charset="0"/>
              </a:rPr>
              <a:t>Ags</a:t>
            </a:r>
          </a:p>
        </p:txBody>
      </p:sp>
      <p:sp>
        <p:nvSpPr>
          <p:cNvPr id="26" name="AutoShape 4"/>
          <p:cNvSpPr>
            <a:spLocks noChangeArrowheads="1"/>
          </p:cNvSpPr>
          <p:nvPr/>
        </p:nvSpPr>
        <p:spPr bwMode="auto">
          <a:xfrm>
            <a:off x="5934075" y="3683000"/>
            <a:ext cx="542925" cy="228600"/>
          </a:xfrm>
          <a:prstGeom prst="roundRect">
            <a:avLst>
              <a:gd name="adj" fmla="val 16667"/>
            </a:avLst>
          </a:prstGeom>
          <a:solidFill>
            <a:schemeClr val="bg2">
              <a:lumMod val="40000"/>
              <a:lumOff val="60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dirty="0">
                <a:solidFill>
                  <a:schemeClr val="bg1"/>
                </a:solidFill>
                <a:cs typeface="Arial" pitchFamily="34" charset="0"/>
              </a:rPr>
              <a:t>Sep</a:t>
            </a:r>
          </a:p>
        </p:txBody>
      </p:sp>
      <p:sp>
        <p:nvSpPr>
          <p:cNvPr id="27" name="AutoShape 4"/>
          <p:cNvSpPr>
            <a:spLocks noChangeArrowheads="1"/>
          </p:cNvSpPr>
          <p:nvPr/>
        </p:nvSpPr>
        <p:spPr bwMode="auto">
          <a:xfrm>
            <a:off x="7381875" y="3683000"/>
            <a:ext cx="542925" cy="228600"/>
          </a:xfrm>
          <a:prstGeom prst="roundRect">
            <a:avLst>
              <a:gd name="adj" fmla="val 16667"/>
            </a:avLst>
          </a:prstGeom>
          <a:solidFill>
            <a:schemeClr val="bg2">
              <a:lumMod val="40000"/>
              <a:lumOff val="60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a:solidFill>
                  <a:schemeClr val="bg1"/>
                </a:solidFill>
                <a:cs typeface="Arial" pitchFamily="34" charset="0"/>
              </a:rPr>
              <a:t>Nov</a:t>
            </a:r>
          </a:p>
        </p:txBody>
      </p:sp>
      <p:sp>
        <p:nvSpPr>
          <p:cNvPr id="28" name="AutoShape 4"/>
          <p:cNvSpPr>
            <a:spLocks noChangeArrowheads="1"/>
          </p:cNvSpPr>
          <p:nvPr/>
        </p:nvSpPr>
        <p:spPr bwMode="auto">
          <a:xfrm>
            <a:off x="8220075" y="4292600"/>
            <a:ext cx="542925" cy="228600"/>
          </a:xfrm>
          <a:prstGeom prst="roundRect">
            <a:avLst>
              <a:gd name="adj" fmla="val 16667"/>
            </a:avLst>
          </a:prstGeom>
          <a:solidFill>
            <a:schemeClr val="bg2">
              <a:lumMod val="40000"/>
              <a:lumOff val="60000"/>
            </a:schemeClr>
          </a:solidFill>
          <a:ln w="12700">
            <a:solidFill>
              <a:srgbClr val="FF0000"/>
            </a:solidFill>
            <a:round/>
            <a:headEnd/>
            <a:tailEnd/>
          </a:ln>
          <a:effectLst>
            <a:outerShdw sx="102000" sy="102000" algn="ctr" rotWithShape="0">
              <a:srgbClr val="000000">
                <a:alpha val="39999"/>
              </a:srgbClr>
            </a:outerShdw>
          </a:effectLst>
        </p:spPr>
        <p:txBody>
          <a:bodyPr wrap="none" anchor="ctr"/>
          <a:lstStyle/>
          <a:p>
            <a:pPr algn="ctr">
              <a:defRPr/>
            </a:pPr>
            <a:r>
              <a:rPr lang="en-US" sz="1200" b="1">
                <a:solidFill>
                  <a:schemeClr val="bg1"/>
                </a:solidFill>
                <a:cs typeface="Arial" pitchFamily="34" charset="0"/>
              </a:rPr>
              <a:t>Des</a:t>
            </a:r>
          </a:p>
        </p:txBody>
      </p:sp>
      <p:grpSp>
        <p:nvGrpSpPr>
          <p:cNvPr id="2" name="Group 28"/>
          <p:cNvGrpSpPr>
            <a:grpSpLocks/>
          </p:cNvGrpSpPr>
          <p:nvPr/>
        </p:nvGrpSpPr>
        <p:grpSpPr bwMode="auto">
          <a:xfrm>
            <a:off x="304800" y="1905000"/>
            <a:ext cx="2133600" cy="1701800"/>
            <a:chOff x="228600" y="1524000"/>
            <a:chExt cx="2133600" cy="1701801"/>
          </a:xfrm>
        </p:grpSpPr>
        <p:sp>
          <p:nvSpPr>
            <p:cNvPr id="30" name="Rectangle 21"/>
            <p:cNvSpPr>
              <a:spLocks noChangeArrowheads="1"/>
            </p:cNvSpPr>
            <p:nvPr/>
          </p:nvSpPr>
          <p:spPr bwMode="auto">
            <a:xfrm>
              <a:off x="228600" y="1905000"/>
              <a:ext cx="2133600" cy="1066801"/>
            </a:xfrm>
            <a:prstGeom prst="rect">
              <a:avLst/>
            </a:prstGeom>
            <a:solidFill>
              <a:srgbClr val="DDDDDD"/>
            </a:solidFill>
            <a:ln w="9525">
              <a:solidFill>
                <a:srgbClr val="FF0000"/>
              </a:solidFill>
              <a:miter lim="800000"/>
              <a:headEnd/>
              <a:tailEnd/>
            </a:ln>
            <a:effectLst/>
          </p:spPr>
          <p:txBody>
            <a:bodyPr wrap="none" anchor="ctr"/>
            <a:lstStyle/>
            <a:p>
              <a:pPr marL="228600" indent="-228600">
                <a:buFont typeface="Arial" pitchFamily="34" charset="0"/>
                <a:buChar char="•"/>
                <a:defRPr/>
              </a:pPr>
              <a:r>
                <a:rPr lang="en-US" sz="1200" b="1" dirty="0">
                  <a:cs typeface="Arial" pitchFamily="34" charset="0"/>
                </a:rPr>
                <a:t>…..............................</a:t>
              </a:r>
              <a:endParaRPr lang="en-US" sz="1200" dirty="0">
                <a:cs typeface="Arial" pitchFamily="34" charset="0"/>
              </a:endParaRPr>
            </a:p>
          </p:txBody>
        </p:sp>
        <p:sp>
          <p:nvSpPr>
            <p:cNvPr id="31" name="Rectangle 22"/>
            <p:cNvSpPr>
              <a:spLocks noChangeArrowheads="1"/>
            </p:cNvSpPr>
            <p:nvPr/>
          </p:nvSpPr>
          <p:spPr bwMode="auto">
            <a:xfrm>
              <a:off x="228600" y="1524000"/>
              <a:ext cx="2133600" cy="381000"/>
            </a:xfrm>
            <a:prstGeom prst="rect">
              <a:avLst/>
            </a:prstGeom>
            <a:solidFill>
              <a:schemeClr val="bg1"/>
            </a:solidFill>
            <a:ln w="9525">
              <a:solidFill>
                <a:srgbClr val="FF0000"/>
              </a:solidFill>
              <a:miter lim="800000"/>
              <a:headEnd/>
              <a:tailEnd/>
            </a:ln>
            <a:effectLst/>
          </p:spPr>
          <p:txBody>
            <a:bodyPr wrap="none" anchor="ctr"/>
            <a:lstStyle/>
            <a:p>
              <a:pPr algn="ctr">
                <a:defRPr/>
              </a:pPr>
              <a:r>
                <a:rPr lang="en-US" sz="1200" b="1" dirty="0">
                  <a:cs typeface="Arial" pitchFamily="34" charset="0"/>
                </a:rPr>
                <a:t>…..............................</a:t>
              </a:r>
            </a:p>
          </p:txBody>
        </p:sp>
        <p:cxnSp>
          <p:nvCxnSpPr>
            <p:cNvPr id="32" name="Shape 22"/>
            <p:cNvCxnSpPr>
              <a:stCxn id="30" idx="2"/>
              <a:endCxn id="21" idx="0"/>
            </p:cNvCxnSpPr>
            <p:nvPr/>
          </p:nvCxnSpPr>
          <p:spPr>
            <a:xfrm rot="5400000">
              <a:off x="770732" y="2701132"/>
              <a:ext cx="254000" cy="795337"/>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2"/>
          <p:cNvGrpSpPr>
            <a:grpSpLocks/>
          </p:cNvGrpSpPr>
          <p:nvPr/>
        </p:nvGrpSpPr>
        <p:grpSpPr bwMode="auto">
          <a:xfrm>
            <a:off x="304800" y="4521200"/>
            <a:ext cx="2133600" cy="1803400"/>
            <a:chOff x="228600" y="4140200"/>
            <a:chExt cx="2133600" cy="1803400"/>
          </a:xfrm>
        </p:grpSpPr>
        <p:sp>
          <p:nvSpPr>
            <p:cNvPr id="34" name="Rectangle 21"/>
            <p:cNvSpPr>
              <a:spLocks noChangeArrowheads="1"/>
            </p:cNvSpPr>
            <p:nvPr/>
          </p:nvSpPr>
          <p:spPr bwMode="auto">
            <a:xfrm>
              <a:off x="228600" y="4876800"/>
              <a:ext cx="2133600" cy="1066800"/>
            </a:xfrm>
            <a:prstGeom prst="rect">
              <a:avLst/>
            </a:prstGeom>
            <a:solidFill>
              <a:srgbClr val="DDDDDD"/>
            </a:solidFill>
            <a:ln w="9525">
              <a:solidFill>
                <a:srgbClr val="FF0000"/>
              </a:solidFill>
              <a:miter lim="800000"/>
              <a:headEnd/>
              <a:tailEnd/>
            </a:ln>
            <a:effectLst/>
          </p:spPr>
          <p:txBody>
            <a:bodyPr wrap="none" anchor="ctr"/>
            <a:lstStyle/>
            <a:p>
              <a:pPr marL="228600" indent="-228600">
                <a:buFont typeface="Arial" pitchFamily="34" charset="0"/>
                <a:buChar char="•"/>
                <a:defRPr/>
              </a:pPr>
              <a:r>
                <a:rPr lang="en-US" sz="1200" dirty="0">
                  <a:cs typeface="Arial" pitchFamily="34" charset="0"/>
                </a:rPr>
                <a:t>‘</a:t>
              </a:r>
              <a:r>
                <a:rPr lang="en-US" sz="1200" b="1" dirty="0">
                  <a:cs typeface="Arial" pitchFamily="34" charset="0"/>
                </a:rPr>
                <a:t>…..............................</a:t>
              </a:r>
              <a:endParaRPr lang="en-US" sz="1200" dirty="0">
                <a:cs typeface="Arial" pitchFamily="34" charset="0"/>
              </a:endParaRPr>
            </a:p>
          </p:txBody>
        </p:sp>
        <p:sp>
          <p:nvSpPr>
            <p:cNvPr id="35" name="Rectangle 22"/>
            <p:cNvSpPr>
              <a:spLocks noChangeArrowheads="1"/>
            </p:cNvSpPr>
            <p:nvPr/>
          </p:nvSpPr>
          <p:spPr bwMode="auto">
            <a:xfrm>
              <a:off x="228600" y="4495800"/>
              <a:ext cx="2133600" cy="381000"/>
            </a:xfrm>
            <a:prstGeom prst="rect">
              <a:avLst/>
            </a:prstGeom>
            <a:solidFill>
              <a:schemeClr val="bg1"/>
            </a:solidFill>
            <a:ln w="9525">
              <a:solidFill>
                <a:srgbClr val="FF0000"/>
              </a:solidFill>
              <a:miter lim="800000"/>
              <a:headEnd/>
              <a:tailEnd/>
            </a:ln>
            <a:effectLst/>
          </p:spPr>
          <p:txBody>
            <a:bodyPr wrap="none" anchor="ctr"/>
            <a:lstStyle/>
            <a:p>
              <a:pPr algn="ctr">
                <a:defRPr/>
              </a:pPr>
              <a:r>
                <a:rPr lang="en-US" sz="1200" b="1" dirty="0">
                  <a:cs typeface="Arial" pitchFamily="34" charset="0"/>
                </a:rPr>
                <a:t>…..............................</a:t>
              </a:r>
            </a:p>
          </p:txBody>
        </p:sp>
        <p:cxnSp>
          <p:nvCxnSpPr>
            <p:cNvPr id="36" name="Elbow Connector 35"/>
            <p:cNvCxnSpPr>
              <a:stCxn id="35" idx="0"/>
              <a:endCxn id="16" idx="2"/>
            </p:cNvCxnSpPr>
            <p:nvPr/>
          </p:nvCxnSpPr>
          <p:spPr>
            <a:xfrm rot="16200000" flipV="1">
              <a:off x="1062832" y="4263231"/>
              <a:ext cx="355600" cy="109537"/>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36"/>
          <p:cNvGrpSpPr>
            <a:grpSpLocks/>
          </p:cNvGrpSpPr>
          <p:nvPr/>
        </p:nvGrpSpPr>
        <p:grpSpPr bwMode="auto">
          <a:xfrm>
            <a:off x="2176463" y="1905000"/>
            <a:ext cx="2700337" cy="1701800"/>
            <a:chOff x="2100263" y="1524000"/>
            <a:chExt cx="2700337" cy="1701801"/>
          </a:xfrm>
        </p:grpSpPr>
        <p:sp>
          <p:nvSpPr>
            <p:cNvPr id="38" name="Rectangle 21"/>
            <p:cNvSpPr>
              <a:spLocks noChangeArrowheads="1"/>
            </p:cNvSpPr>
            <p:nvPr/>
          </p:nvSpPr>
          <p:spPr bwMode="auto">
            <a:xfrm>
              <a:off x="2590800" y="1905000"/>
              <a:ext cx="2209800" cy="1066801"/>
            </a:xfrm>
            <a:prstGeom prst="rect">
              <a:avLst/>
            </a:prstGeom>
            <a:solidFill>
              <a:srgbClr val="DDDDDD"/>
            </a:solidFill>
            <a:ln w="9525">
              <a:solidFill>
                <a:srgbClr val="FF0000"/>
              </a:solidFill>
              <a:miter lim="800000"/>
              <a:headEnd/>
              <a:tailEnd/>
            </a:ln>
            <a:effectLst/>
          </p:spPr>
          <p:txBody>
            <a:bodyPr wrap="none" anchor="ctr"/>
            <a:lstStyle/>
            <a:p>
              <a:pPr marL="228600" indent="-228600">
                <a:buFont typeface="Arial" pitchFamily="34" charset="0"/>
                <a:buChar char="•"/>
                <a:defRPr/>
              </a:pPr>
              <a:r>
                <a:rPr lang="en-US" sz="1200" b="1" dirty="0">
                  <a:cs typeface="Arial" pitchFamily="34" charset="0"/>
                </a:rPr>
                <a:t>…..............................</a:t>
              </a:r>
              <a:endParaRPr lang="en-US" sz="1200" dirty="0">
                <a:cs typeface="Arial" pitchFamily="34" charset="0"/>
              </a:endParaRPr>
            </a:p>
          </p:txBody>
        </p:sp>
        <p:sp>
          <p:nvSpPr>
            <p:cNvPr id="39" name="Rectangle 22"/>
            <p:cNvSpPr>
              <a:spLocks noChangeArrowheads="1"/>
            </p:cNvSpPr>
            <p:nvPr/>
          </p:nvSpPr>
          <p:spPr bwMode="auto">
            <a:xfrm>
              <a:off x="2590800" y="1524000"/>
              <a:ext cx="2209800" cy="381000"/>
            </a:xfrm>
            <a:prstGeom prst="rect">
              <a:avLst/>
            </a:prstGeom>
            <a:solidFill>
              <a:schemeClr val="bg1"/>
            </a:solidFill>
            <a:ln w="9525">
              <a:solidFill>
                <a:srgbClr val="FF0000"/>
              </a:solidFill>
              <a:miter lim="800000"/>
              <a:headEnd/>
              <a:tailEnd/>
            </a:ln>
            <a:effectLst/>
          </p:spPr>
          <p:txBody>
            <a:bodyPr wrap="none" anchor="ctr"/>
            <a:lstStyle/>
            <a:p>
              <a:pPr algn="ctr">
                <a:defRPr/>
              </a:pPr>
              <a:r>
                <a:rPr lang="en-US" sz="1200" b="1" dirty="0">
                  <a:cs typeface="Arial" pitchFamily="34" charset="0"/>
                </a:rPr>
                <a:t>…..............................</a:t>
              </a:r>
            </a:p>
          </p:txBody>
        </p:sp>
        <p:cxnSp>
          <p:nvCxnSpPr>
            <p:cNvPr id="40" name="Shape 48"/>
            <p:cNvCxnSpPr>
              <a:stCxn id="38" idx="2"/>
              <a:endCxn id="23" idx="0"/>
            </p:cNvCxnSpPr>
            <p:nvPr/>
          </p:nvCxnSpPr>
          <p:spPr>
            <a:xfrm rot="5400000">
              <a:off x="2770982" y="2301082"/>
              <a:ext cx="254000" cy="1595437"/>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0"/>
          <p:cNvGrpSpPr>
            <a:grpSpLocks/>
          </p:cNvGrpSpPr>
          <p:nvPr/>
        </p:nvGrpSpPr>
        <p:grpSpPr bwMode="auto">
          <a:xfrm>
            <a:off x="2667000" y="4521200"/>
            <a:ext cx="2209800" cy="1803400"/>
            <a:chOff x="2590800" y="4140200"/>
            <a:chExt cx="2209800" cy="1803400"/>
          </a:xfrm>
        </p:grpSpPr>
        <p:sp>
          <p:nvSpPr>
            <p:cNvPr id="42" name="Rectangle 21"/>
            <p:cNvSpPr>
              <a:spLocks noChangeArrowheads="1"/>
            </p:cNvSpPr>
            <p:nvPr/>
          </p:nvSpPr>
          <p:spPr bwMode="auto">
            <a:xfrm>
              <a:off x="2590800" y="4876800"/>
              <a:ext cx="2209800" cy="1066800"/>
            </a:xfrm>
            <a:prstGeom prst="rect">
              <a:avLst/>
            </a:prstGeom>
            <a:solidFill>
              <a:srgbClr val="DDDDDD"/>
            </a:solidFill>
            <a:ln w="9525">
              <a:solidFill>
                <a:srgbClr val="FF0000"/>
              </a:solidFill>
              <a:miter lim="800000"/>
              <a:headEnd/>
              <a:tailEnd/>
            </a:ln>
            <a:effectLst/>
          </p:spPr>
          <p:txBody>
            <a:bodyPr wrap="none" anchor="ctr"/>
            <a:lstStyle/>
            <a:p>
              <a:pPr marL="228600" indent="-228600">
                <a:buFont typeface="Arial" pitchFamily="34" charset="0"/>
                <a:buChar char="•"/>
                <a:defRPr/>
              </a:pPr>
              <a:r>
                <a:rPr lang="en-US" sz="1200" dirty="0">
                  <a:cs typeface="Arial" pitchFamily="34" charset="0"/>
                </a:rPr>
                <a:t>‘</a:t>
              </a:r>
              <a:r>
                <a:rPr lang="en-US" sz="1200" b="1" dirty="0">
                  <a:cs typeface="Arial" pitchFamily="34" charset="0"/>
                </a:rPr>
                <a:t>…..............................</a:t>
              </a:r>
              <a:endParaRPr lang="en-US" sz="1200" dirty="0">
                <a:cs typeface="Arial" pitchFamily="34" charset="0"/>
              </a:endParaRPr>
            </a:p>
          </p:txBody>
        </p:sp>
        <p:sp>
          <p:nvSpPr>
            <p:cNvPr id="43" name="Rectangle 22"/>
            <p:cNvSpPr>
              <a:spLocks noChangeArrowheads="1"/>
            </p:cNvSpPr>
            <p:nvPr/>
          </p:nvSpPr>
          <p:spPr bwMode="auto">
            <a:xfrm>
              <a:off x="2590800" y="4495800"/>
              <a:ext cx="2209800" cy="381000"/>
            </a:xfrm>
            <a:prstGeom prst="rect">
              <a:avLst/>
            </a:prstGeom>
            <a:solidFill>
              <a:schemeClr val="bg1"/>
            </a:solidFill>
            <a:ln w="9525">
              <a:solidFill>
                <a:srgbClr val="FF0000"/>
              </a:solidFill>
              <a:miter lim="800000"/>
              <a:headEnd/>
              <a:tailEnd/>
            </a:ln>
            <a:effectLst/>
          </p:spPr>
          <p:txBody>
            <a:bodyPr wrap="none" anchor="ctr"/>
            <a:lstStyle/>
            <a:p>
              <a:pPr algn="ctr">
                <a:defRPr/>
              </a:pPr>
              <a:r>
                <a:rPr lang="en-US" sz="1200" b="1" dirty="0">
                  <a:cs typeface="Arial" pitchFamily="34" charset="0"/>
                </a:rPr>
                <a:t>…..............................</a:t>
              </a:r>
            </a:p>
          </p:txBody>
        </p:sp>
        <p:cxnSp>
          <p:nvCxnSpPr>
            <p:cNvPr id="44" name="Elbow Connector 43"/>
            <p:cNvCxnSpPr>
              <a:stCxn id="43" idx="0"/>
              <a:endCxn id="17" idx="2"/>
            </p:cNvCxnSpPr>
            <p:nvPr/>
          </p:nvCxnSpPr>
          <p:spPr>
            <a:xfrm rot="16200000" flipV="1">
              <a:off x="3058319" y="3858419"/>
              <a:ext cx="355600" cy="919162"/>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44"/>
          <p:cNvGrpSpPr>
            <a:grpSpLocks/>
          </p:cNvGrpSpPr>
          <p:nvPr/>
        </p:nvGrpSpPr>
        <p:grpSpPr bwMode="auto">
          <a:xfrm>
            <a:off x="4910138" y="1905000"/>
            <a:ext cx="2405062" cy="1778000"/>
            <a:chOff x="4833938" y="1524000"/>
            <a:chExt cx="2405062" cy="1778000"/>
          </a:xfrm>
        </p:grpSpPr>
        <p:sp>
          <p:nvSpPr>
            <p:cNvPr id="46" name="Rectangle 21"/>
            <p:cNvSpPr>
              <a:spLocks noChangeArrowheads="1"/>
            </p:cNvSpPr>
            <p:nvPr/>
          </p:nvSpPr>
          <p:spPr bwMode="auto">
            <a:xfrm>
              <a:off x="5029200" y="1905000"/>
              <a:ext cx="2209800" cy="1066800"/>
            </a:xfrm>
            <a:prstGeom prst="rect">
              <a:avLst/>
            </a:prstGeom>
            <a:solidFill>
              <a:srgbClr val="DDDDDD"/>
            </a:solidFill>
            <a:ln w="9525">
              <a:solidFill>
                <a:srgbClr val="FF0000"/>
              </a:solidFill>
              <a:miter lim="800000"/>
              <a:headEnd/>
              <a:tailEnd/>
            </a:ln>
            <a:effectLst/>
          </p:spPr>
          <p:txBody>
            <a:bodyPr wrap="none" anchor="ctr"/>
            <a:lstStyle/>
            <a:p>
              <a:pPr marL="228600" indent="-228600">
                <a:buFont typeface="Arial" pitchFamily="34" charset="0"/>
                <a:buChar char="•"/>
                <a:defRPr/>
              </a:pPr>
              <a:r>
                <a:rPr lang="en-US" sz="1200" b="1" dirty="0">
                  <a:cs typeface="Arial" pitchFamily="34" charset="0"/>
                </a:rPr>
                <a:t>…..............................</a:t>
              </a:r>
              <a:endParaRPr lang="en-US" sz="1200" dirty="0">
                <a:cs typeface="Arial" pitchFamily="34" charset="0"/>
              </a:endParaRPr>
            </a:p>
          </p:txBody>
        </p:sp>
        <p:sp>
          <p:nvSpPr>
            <p:cNvPr id="47" name="Rectangle 22"/>
            <p:cNvSpPr>
              <a:spLocks noChangeArrowheads="1"/>
            </p:cNvSpPr>
            <p:nvPr/>
          </p:nvSpPr>
          <p:spPr bwMode="auto">
            <a:xfrm>
              <a:off x="5029200" y="1524000"/>
              <a:ext cx="2209800" cy="381000"/>
            </a:xfrm>
            <a:prstGeom prst="rect">
              <a:avLst/>
            </a:prstGeom>
            <a:solidFill>
              <a:schemeClr val="bg1"/>
            </a:solidFill>
            <a:ln w="9525">
              <a:solidFill>
                <a:srgbClr val="FF0000"/>
              </a:solidFill>
              <a:miter lim="800000"/>
              <a:headEnd/>
              <a:tailEnd/>
            </a:ln>
            <a:effectLst/>
          </p:spPr>
          <p:txBody>
            <a:bodyPr wrap="none" anchor="ctr"/>
            <a:lstStyle/>
            <a:p>
              <a:pPr algn="ctr">
                <a:defRPr/>
              </a:pPr>
              <a:r>
                <a:rPr lang="en-US" sz="1200" b="1" dirty="0">
                  <a:cs typeface="Arial" pitchFamily="34" charset="0"/>
                </a:rPr>
                <a:t>…..............................</a:t>
              </a:r>
            </a:p>
          </p:txBody>
        </p:sp>
        <p:cxnSp>
          <p:nvCxnSpPr>
            <p:cNvPr id="48" name="Shape 56"/>
            <p:cNvCxnSpPr>
              <a:stCxn id="46" idx="2"/>
              <a:endCxn id="19" idx="0"/>
            </p:cNvCxnSpPr>
            <p:nvPr/>
          </p:nvCxnSpPr>
          <p:spPr>
            <a:xfrm rot="5400000">
              <a:off x="5318919" y="2486819"/>
              <a:ext cx="330200" cy="1300162"/>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48"/>
          <p:cNvGrpSpPr>
            <a:grpSpLocks/>
          </p:cNvGrpSpPr>
          <p:nvPr/>
        </p:nvGrpSpPr>
        <p:grpSpPr bwMode="auto">
          <a:xfrm>
            <a:off x="4310063" y="4521200"/>
            <a:ext cx="4181475" cy="1803400"/>
            <a:chOff x="4233863" y="4140200"/>
            <a:chExt cx="4181475" cy="1803400"/>
          </a:xfrm>
        </p:grpSpPr>
        <p:sp>
          <p:nvSpPr>
            <p:cNvPr id="50" name="Rectangle 21"/>
            <p:cNvSpPr>
              <a:spLocks noChangeArrowheads="1"/>
            </p:cNvSpPr>
            <p:nvPr/>
          </p:nvSpPr>
          <p:spPr bwMode="auto">
            <a:xfrm>
              <a:off x="5029200" y="4876800"/>
              <a:ext cx="2209800" cy="1066800"/>
            </a:xfrm>
            <a:prstGeom prst="rect">
              <a:avLst/>
            </a:prstGeom>
            <a:solidFill>
              <a:srgbClr val="DDDDDD"/>
            </a:solidFill>
            <a:ln w="9525">
              <a:solidFill>
                <a:srgbClr val="FF0000"/>
              </a:solidFill>
              <a:miter lim="800000"/>
              <a:headEnd/>
              <a:tailEnd/>
            </a:ln>
            <a:effectLst/>
          </p:spPr>
          <p:txBody>
            <a:bodyPr wrap="none" anchor="ctr"/>
            <a:lstStyle/>
            <a:p>
              <a:pPr marL="228600" indent="-228600">
                <a:buFont typeface="Arial" pitchFamily="34" charset="0"/>
                <a:buChar char="•"/>
                <a:defRPr/>
              </a:pPr>
              <a:r>
                <a:rPr lang="en-US" sz="1200" b="1" dirty="0">
                  <a:cs typeface="Arial" pitchFamily="34" charset="0"/>
                </a:rPr>
                <a:t>…..............................</a:t>
              </a:r>
              <a:endParaRPr lang="en-US" sz="1200" dirty="0">
                <a:cs typeface="Arial" pitchFamily="34" charset="0"/>
              </a:endParaRPr>
            </a:p>
          </p:txBody>
        </p:sp>
        <p:sp>
          <p:nvSpPr>
            <p:cNvPr id="51" name="Rectangle 22"/>
            <p:cNvSpPr>
              <a:spLocks noChangeArrowheads="1"/>
            </p:cNvSpPr>
            <p:nvPr/>
          </p:nvSpPr>
          <p:spPr bwMode="auto">
            <a:xfrm>
              <a:off x="5029200" y="4495800"/>
              <a:ext cx="2209800" cy="381000"/>
            </a:xfrm>
            <a:prstGeom prst="rect">
              <a:avLst/>
            </a:prstGeom>
            <a:solidFill>
              <a:schemeClr val="bg1"/>
            </a:solidFill>
            <a:ln w="9525">
              <a:solidFill>
                <a:srgbClr val="FF0000"/>
              </a:solidFill>
              <a:miter lim="800000"/>
              <a:headEnd/>
              <a:tailEnd/>
            </a:ln>
            <a:effectLst/>
          </p:spPr>
          <p:txBody>
            <a:bodyPr wrap="none" anchor="ctr"/>
            <a:lstStyle/>
            <a:p>
              <a:pPr algn="ctr">
                <a:defRPr/>
              </a:pPr>
              <a:r>
                <a:rPr lang="en-US" sz="1200" b="1" dirty="0">
                  <a:cs typeface="Arial" pitchFamily="34" charset="0"/>
                </a:rPr>
                <a:t>…..............................</a:t>
              </a:r>
            </a:p>
          </p:txBody>
        </p:sp>
        <p:cxnSp>
          <p:nvCxnSpPr>
            <p:cNvPr id="52" name="Elbow Connector 51"/>
            <p:cNvCxnSpPr>
              <a:stCxn id="51" idx="0"/>
              <a:endCxn id="18" idx="2"/>
            </p:cNvCxnSpPr>
            <p:nvPr/>
          </p:nvCxnSpPr>
          <p:spPr>
            <a:xfrm rot="16200000" flipV="1">
              <a:off x="5006182" y="3367881"/>
              <a:ext cx="355600" cy="1900237"/>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51" idx="0"/>
              <a:endCxn id="28" idx="2"/>
            </p:cNvCxnSpPr>
            <p:nvPr/>
          </p:nvCxnSpPr>
          <p:spPr>
            <a:xfrm rot="5400000" flipH="1" flipV="1">
              <a:off x="7096919" y="3177381"/>
              <a:ext cx="355600" cy="2281238"/>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9" name="Rectangle 2"/>
          <p:cNvSpPr txBox="1">
            <a:spLocks noChangeArrowheads="1"/>
          </p:cNvSpPr>
          <p:nvPr/>
        </p:nvSpPr>
        <p:spPr bwMode="auto">
          <a:xfrm>
            <a:off x="0" y="260648"/>
            <a:ext cx="9144000" cy="7921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j-ea"/>
                <a:cs typeface="+mj-cs"/>
              </a:rPr>
              <a:t>Community</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mj-cs"/>
              </a:rPr>
              <a:t> </a:t>
            </a:r>
            <a:r>
              <a:rPr kumimoji="0" lang="en-US" sz="3600" b="1" i="0" u="none" strike="noStrike" kern="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mn-lt"/>
                <a:ea typeface="+mj-ea"/>
                <a:cs typeface="+mj-cs"/>
              </a:rPr>
              <a:t>Activation</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mj-cs"/>
              </a:rPr>
              <a:t> </a:t>
            </a:r>
            <a:r>
              <a:rPr kumimoji="0" lang="en-US" sz="36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j-ea"/>
                <a:cs typeface="+mj-cs"/>
              </a:rPr>
              <a:t>Program</a:t>
            </a:r>
          </a:p>
        </p:txBody>
      </p:sp>
    </p:spTree>
    <p:extLst>
      <p:ext uri="{BB962C8B-B14F-4D97-AF65-F5344CB8AC3E}">
        <p14:creationId xmlns="" xmlns:p14="http://schemas.microsoft.com/office/powerpoint/2010/main" val="2955760124"/>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216528"/>
            <a:ext cx="9144000" cy="646331"/>
          </a:xfrm>
          <a:prstGeom prst="rect">
            <a:avLst/>
          </a:prstGeom>
          <a:noFill/>
          <a:ln w="9525">
            <a:noFill/>
            <a:miter lim="800000"/>
            <a:headEnd/>
            <a:tailEnd/>
          </a:ln>
        </p:spPr>
        <p:txBody>
          <a:bodyPr wrap="square">
            <a:spAutoFit/>
          </a:bodyPr>
          <a:lstStyle/>
          <a:p>
            <a:pPr lvl="0" algn="ctr">
              <a:tabLst>
                <a:tab pos="3419475" algn="l"/>
              </a:tabLst>
            </a:pPr>
            <a:r>
              <a:rPr lang="en-US" sz="3600" b="1" dirty="0" err="1" smtClean="0">
                <a:solidFill>
                  <a:srgbClr val="FF0000"/>
                </a:solidFill>
                <a:effectLst>
                  <a:outerShdw blurRad="38100" dist="38100" dir="2700000" algn="tl">
                    <a:srgbClr val="000000">
                      <a:alpha val="43137"/>
                    </a:srgbClr>
                  </a:outerShdw>
                </a:effectLst>
                <a:latin typeface="+mj-lt"/>
                <a:ea typeface="Calibri" pitchFamily="34" charset="0"/>
                <a:cs typeface="Times New Roman" pitchFamily="18" charset="0"/>
              </a:rPr>
              <a:t>Definisi</a:t>
            </a:r>
            <a:r>
              <a:rPr lang="en-US" sz="3600" b="1" dirty="0" smtClean="0">
                <a:solidFill>
                  <a:srgbClr val="00B0F0"/>
                </a:solidFill>
                <a:effectLst>
                  <a:outerShdw blurRad="38100" dist="38100" dir="2700000" algn="tl">
                    <a:srgbClr val="000000">
                      <a:alpha val="43137"/>
                    </a:srgbClr>
                  </a:outerShdw>
                </a:effectLst>
                <a:latin typeface="+mj-lt"/>
                <a:ea typeface="Calibri" pitchFamily="34" charset="0"/>
                <a:cs typeface="Times New Roman" pitchFamily="18" charset="0"/>
              </a:rPr>
              <a:t> </a:t>
            </a:r>
            <a:r>
              <a:rPr lang="en-US" sz="3600" b="1" dirty="0" err="1" smtClean="0">
                <a:solidFill>
                  <a:schemeClr val="bg1">
                    <a:lumMod val="50000"/>
                  </a:schemeClr>
                </a:solidFill>
                <a:effectLst>
                  <a:outerShdw blurRad="38100" dist="38100" dir="2700000" algn="tl">
                    <a:srgbClr val="000000">
                      <a:alpha val="43137"/>
                    </a:srgbClr>
                  </a:outerShdw>
                </a:effectLst>
                <a:latin typeface="+mj-lt"/>
                <a:ea typeface="Calibri" pitchFamily="34" charset="0"/>
                <a:cs typeface="Times New Roman" pitchFamily="18" charset="0"/>
              </a:rPr>
              <a:t>Proses</a:t>
            </a:r>
            <a:r>
              <a:rPr lang="en-US" sz="3600" b="1" dirty="0" smtClean="0">
                <a:effectLst>
                  <a:outerShdw blurRad="38100" dist="38100" dir="2700000" algn="tl">
                    <a:srgbClr val="000000">
                      <a:alpha val="43137"/>
                    </a:srgbClr>
                  </a:outerShdw>
                </a:effectLst>
                <a:latin typeface="+mj-lt"/>
                <a:ea typeface="Calibri" pitchFamily="34" charset="0"/>
                <a:cs typeface="Times New Roman" pitchFamily="18" charset="0"/>
              </a:rPr>
              <a:t> </a:t>
            </a:r>
            <a:r>
              <a:rPr lang="en-US" sz="3600" b="1" dirty="0" err="1" smtClean="0">
                <a:effectLst>
                  <a:outerShdw blurRad="38100" dist="38100" dir="2700000" algn="tl">
                    <a:srgbClr val="000000">
                      <a:alpha val="43137"/>
                    </a:srgbClr>
                  </a:outerShdw>
                </a:effectLst>
                <a:latin typeface="+mj-lt"/>
                <a:ea typeface="Calibri" pitchFamily="34" charset="0"/>
                <a:cs typeface="Times New Roman" pitchFamily="18" charset="0"/>
              </a:rPr>
              <a:t>Penjualan</a:t>
            </a:r>
            <a:endParaRPr lang="en-US" sz="3600" dirty="0" smtClean="0">
              <a:effectLst>
                <a:outerShdw blurRad="38100" dist="38100" dir="2700000" algn="tl">
                  <a:srgbClr val="000000">
                    <a:alpha val="43137"/>
                  </a:srgbClr>
                </a:outerShdw>
              </a:effectLst>
              <a:latin typeface="+mj-lt"/>
            </a:endParaRPr>
          </a:p>
        </p:txBody>
      </p:sp>
      <p:sp>
        <p:nvSpPr>
          <p:cNvPr id="4" name="Rectangle 1"/>
          <p:cNvSpPr>
            <a:spLocks noChangeArrowheads="1"/>
          </p:cNvSpPr>
          <p:nvPr/>
        </p:nvSpPr>
        <p:spPr bwMode="auto">
          <a:xfrm>
            <a:off x="323528" y="1052736"/>
            <a:ext cx="8496944"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hangingPunct="0">
              <a:tabLst>
                <a:tab pos="3419475" algn="l"/>
              </a:tabLst>
            </a:pPr>
            <a:r>
              <a:rPr lang="en-US" sz="2000" b="1" i="1" dirty="0" smtClean="0">
                <a:latin typeface="+mn-lt"/>
                <a:ea typeface="Calibri" pitchFamily="34" charset="0"/>
                <a:cs typeface="Times New Roman" pitchFamily="18" charset="0"/>
              </a:rPr>
              <a:t>Selling process </a:t>
            </a:r>
            <a:r>
              <a:rPr lang="en-US" sz="2000" dirty="0" err="1" smtClean="0">
                <a:latin typeface="+mn-lt"/>
                <a:ea typeface="Calibri" pitchFamily="34" charset="0"/>
                <a:cs typeface="Times New Roman" pitchFamily="18" charset="0"/>
              </a:rPr>
              <a:t>adalah</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tahapan</a:t>
            </a:r>
            <a:r>
              <a:rPr lang="en-US" sz="2000" dirty="0" smtClean="0">
                <a:latin typeface="+mn-lt"/>
                <a:ea typeface="Calibri" pitchFamily="34" charset="0"/>
                <a:cs typeface="Times New Roman" pitchFamily="18" charset="0"/>
              </a:rPr>
              <a:t> yang </a:t>
            </a:r>
            <a:r>
              <a:rPr lang="en-US" sz="2000" dirty="0" err="1" smtClean="0">
                <a:latin typeface="+mn-lt"/>
                <a:ea typeface="Calibri" pitchFamily="34" charset="0"/>
                <a:cs typeface="Times New Roman" pitchFamily="18" charset="0"/>
              </a:rPr>
              <a:t>harus</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dilalui</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oleh</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seorang</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penjual</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secara</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sistematis</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mulai</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dari</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saat</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mencari</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calon</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pelanggan</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baru</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hingga</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saat</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memberikan</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layanan</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purnajual</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kepada</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pelanggan</a:t>
            </a:r>
            <a:r>
              <a:rPr lang="en-US" sz="2000" dirty="0" smtClean="0">
                <a:latin typeface="+mn-lt"/>
                <a:ea typeface="Calibri" pitchFamily="34" charset="0"/>
                <a:cs typeface="Times New Roman" pitchFamily="18" charset="0"/>
              </a:rPr>
              <a:t> yang </a:t>
            </a:r>
            <a:r>
              <a:rPr lang="en-US" sz="2000" dirty="0" err="1" smtClean="0">
                <a:latin typeface="+mn-lt"/>
                <a:ea typeface="Calibri" pitchFamily="34" charset="0"/>
                <a:cs typeface="Times New Roman" pitchFamily="18" charset="0"/>
              </a:rPr>
              <a:t>telah</a:t>
            </a:r>
            <a:r>
              <a:rPr lang="en-US" sz="2000" dirty="0" smtClean="0">
                <a:latin typeface="+mn-lt"/>
                <a:ea typeface="Calibri" pitchFamily="34" charset="0"/>
                <a:cs typeface="Times New Roman" pitchFamily="18" charset="0"/>
              </a:rPr>
              <a:t> </a:t>
            </a:r>
            <a:r>
              <a:rPr lang="en-US" sz="2000" dirty="0" err="1" smtClean="0">
                <a:latin typeface="+mn-lt"/>
                <a:ea typeface="Calibri" pitchFamily="34" charset="0"/>
                <a:cs typeface="Times New Roman" pitchFamily="18" charset="0"/>
              </a:rPr>
              <a:t>didapatkan</a:t>
            </a:r>
            <a:r>
              <a:rPr lang="en-US" sz="2000" dirty="0" smtClean="0">
                <a:latin typeface="+mn-lt"/>
                <a:ea typeface="Calibri" pitchFamily="34" charset="0"/>
                <a:cs typeface="Times New Roman" pitchFamily="18" charset="0"/>
              </a:rPr>
              <a:t>.</a:t>
            </a:r>
          </a:p>
          <a:p>
            <a:pPr lvl="0" algn="just" eaLnBrk="0" hangingPunct="0">
              <a:tabLst>
                <a:tab pos="3419475" algn="l"/>
              </a:tabLst>
            </a:pPr>
            <a:endParaRPr lang="en-US" sz="2000" dirty="0" smtClean="0">
              <a:latin typeface="+mn-lt"/>
              <a:ea typeface="Calibri" pitchFamily="34" charset="0"/>
              <a:cs typeface="Times New Roman" pitchFamily="18" charset="0"/>
            </a:endParaRPr>
          </a:p>
          <a:p>
            <a:pPr lvl="0" algn="just" eaLnBrk="0" hangingPunct="0">
              <a:tabLst>
                <a:tab pos="3419475" algn="l"/>
              </a:tabLst>
            </a:pPr>
            <a:r>
              <a:rPr lang="en-US" sz="2000" dirty="0" err="1" smtClean="0">
                <a:latin typeface="+mn-lt"/>
              </a:rPr>
              <a:t>Dengan</a:t>
            </a:r>
            <a:r>
              <a:rPr lang="en-US" sz="2000" dirty="0" smtClean="0">
                <a:latin typeface="+mn-lt"/>
              </a:rPr>
              <a:t> </a:t>
            </a:r>
            <a:r>
              <a:rPr lang="en-US" sz="2000" dirty="0" err="1" smtClean="0">
                <a:latin typeface="+mn-lt"/>
              </a:rPr>
              <a:t>memahami</a:t>
            </a:r>
            <a:r>
              <a:rPr lang="en-US" sz="2000" dirty="0" smtClean="0">
                <a:latin typeface="+mn-lt"/>
              </a:rPr>
              <a:t> proses </a:t>
            </a:r>
            <a:r>
              <a:rPr lang="en-US" sz="2000" dirty="0" err="1" smtClean="0">
                <a:latin typeface="+mn-lt"/>
              </a:rPr>
              <a:t>penjualan</a:t>
            </a:r>
            <a:r>
              <a:rPr lang="en-US" sz="2000" dirty="0" smtClean="0">
                <a:latin typeface="+mn-lt"/>
              </a:rPr>
              <a:t> </a:t>
            </a:r>
            <a:r>
              <a:rPr lang="en-US" sz="2000" dirty="0" err="1" smtClean="0">
                <a:latin typeface="+mn-lt"/>
              </a:rPr>
              <a:t>secara</a:t>
            </a:r>
            <a:r>
              <a:rPr lang="en-US" sz="2000" dirty="0" smtClean="0">
                <a:latin typeface="+mn-lt"/>
              </a:rPr>
              <a:t> </a:t>
            </a:r>
            <a:r>
              <a:rPr lang="en-US" sz="2000" dirty="0" err="1" smtClean="0">
                <a:latin typeface="+mn-lt"/>
              </a:rPr>
              <a:t>sistematis</a:t>
            </a:r>
            <a:r>
              <a:rPr lang="en-US" sz="2000" dirty="0" smtClean="0">
                <a:latin typeface="+mn-lt"/>
              </a:rPr>
              <a:t>, </a:t>
            </a:r>
            <a:r>
              <a:rPr lang="en-US" sz="2000" dirty="0" err="1" smtClean="0">
                <a:latin typeface="+mn-lt"/>
              </a:rPr>
              <a:t>seorang</a:t>
            </a:r>
            <a:r>
              <a:rPr lang="en-US" sz="2000" dirty="0" smtClean="0">
                <a:latin typeface="+mn-lt"/>
              </a:rPr>
              <a:t> </a:t>
            </a:r>
            <a:r>
              <a:rPr lang="en-US" sz="2000" dirty="0" err="1" smtClean="0">
                <a:latin typeface="+mn-lt"/>
              </a:rPr>
              <a:t>penjual</a:t>
            </a:r>
            <a:r>
              <a:rPr lang="en-US" sz="2000" dirty="0" smtClean="0">
                <a:latin typeface="+mn-lt"/>
              </a:rPr>
              <a:t> </a:t>
            </a:r>
            <a:r>
              <a:rPr lang="en-US" sz="2000" dirty="0" err="1" smtClean="0">
                <a:latin typeface="+mn-lt"/>
              </a:rPr>
              <a:t>juga</a:t>
            </a:r>
            <a:r>
              <a:rPr lang="en-US" sz="2000" dirty="0" smtClean="0">
                <a:latin typeface="+mn-lt"/>
              </a:rPr>
              <a:t> </a:t>
            </a:r>
            <a:r>
              <a:rPr lang="en-US" sz="2000" dirty="0" err="1" smtClean="0">
                <a:latin typeface="+mn-lt"/>
              </a:rPr>
              <a:t>akan</a:t>
            </a:r>
            <a:r>
              <a:rPr lang="en-US" sz="2000" dirty="0" smtClean="0">
                <a:latin typeface="+mn-lt"/>
              </a:rPr>
              <a:t> </a:t>
            </a:r>
            <a:r>
              <a:rPr lang="en-US" sz="2000" dirty="0" err="1" smtClean="0">
                <a:latin typeface="+mn-lt"/>
              </a:rPr>
              <a:t>lebih</a:t>
            </a:r>
            <a:r>
              <a:rPr lang="en-US" sz="2000" dirty="0" smtClean="0">
                <a:latin typeface="+mn-lt"/>
              </a:rPr>
              <a:t> </a:t>
            </a:r>
            <a:r>
              <a:rPr lang="en-US" sz="2000" dirty="0" err="1" smtClean="0">
                <a:latin typeface="+mn-lt"/>
              </a:rPr>
              <a:t>mudah</a:t>
            </a:r>
            <a:r>
              <a:rPr lang="en-US" sz="2000" dirty="0" smtClean="0">
                <a:latin typeface="+mn-lt"/>
              </a:rPr>
              <a:t> </a:t>
            </a:r>
            <a:r>
              <a:rPr lang="en-US" sz="2000" dirty="0" err="1" smtClean="0">
                <a:latin typeface="+mn-lt"/>
              </a:rPr>
              <a:t>memahami</a:t>
            </a:r>
            <a:r>
              <a:rPr lang="en-US" sz="2000" dirty="0" smtClean="0">
                <a:latin typeface="+mn-lt"/>
              </a:rPr>
              <a:t> </a:t>
            </a:r>
            <a:r>
              <a:rPr lang="en-US" sz="2000" dirty="0" err="1" smtClean="0">
                <a:latin typeface="+mn-lt"/>
              </a:rPr>
              <a:t>keterampilan</a:t>
            </a:r>
            <a:r>
              <a:rPr lang="en-US" sz="2000" dirty="0" smtClean="0">
                <a:latin typeface="+mn-lt"/>
              </a:rPr>
              <a:t> </a:t>
            </a:r>
            <a:r>
              <a:rPr lang="en-US" sz="2000" dirty="0" err="1" smtClean="0">
                <a:latin typeface="+mn-lt"/>
              </a:rPr>
              <a:t>teknik</a:t>
            </a:r>
            <a:r>
              <a:rPr lang="en-US" sz="2000" dirty="0" smtClean="0">
                <a:latin typeface="+mn-lt"/>
              </a:rPr>
              <a:t> </a:t>
            </a:r>
            <a:r>
              <a:rPr lang="en-US" sz="2000" dirty="0" err="1" smtClean="0">
                <a:latin typeface="+mn-lt"/>
              </a:rPr>
              <a:t>apa</a:t>
            </a:r>
            <a:r>
              <a:rPr lang="en-US" sz="2000" dirty="0" smtClean="0">
                <a:latin typeface="+mn-lt"/>
              </a:rPr>
              <a:t> </a:t>
            </a:r>
            <a:r>
              <a:rPr lang="en-US" sz="2000" dirty="0" err="1" smtClean="0">
                <a:latin typeface="+mn-lt"/>
              </a:rPr>
              <a:t>saja</a:t>
            </a:r>
            <a:r>
              <a:rPr lang="en-US" sz="2000" dirty="0" smtClean="0">
                <a:latin typeface="+mn-lt"/>
              </a:rPr>
              <a:t> yang </a:t>
            </a:r>
            <a:r>
              <a:rPr lang="en-US" sz="2000" dirty="0" err="1" smtClean="0">
                <a:latin typeface="+mn-lt"/>
              </a:rPr>
              <a:t>dibutuhkan</a:t>
            </a:r>
            <a:r>
              <a:rPr lang="en-US" sz="2000" dirty="0" smtClean="0">
                <a:latin typeface="+mn-lt"/>
              </a:rPr>
              <a:t>. </a:t>
            </a:r>
          </a:p>
          <a:p>
            <a:pPr lvl="0" algn="just" eaLnBrk="0" hangingPunct="0">
              <a:tabLst>
                <a:tab pos="3419475" algn="l"/>
              </a:tabLst>
            </a:pPr>
            <a:endParaRPr lang="en-US" sz="2000" dirty="0" smtClean="0">
              <a:latin typeface="+mn-lt"/>
            </a:endParaRPr>
          </a:p>
          <a:p>
            <a:pPr lvl="0" algn="just" eaLnBrk="0" hangingPunct="0">
              <a:tabLst>
                <a:tab pos="3419475" algn="l"/>
              </a:tabLst>
            </a:pPr>
            <a:r>
              <a:rPr lang="en-US" sz="2000" b="1" dirty="0" err="1" smtClean="0">
                <a:latin typeface="+mn-lt"/>
              </a:rPr>
              <a:t>Jika</a:t>
            </a:r>
            <a:r>
              <a:rPr lang="en-US" sz="2000" b="1" dirty="0" smtClean="0">
                <a:latin typeface="+mn-lt"/>
              </a:rPr>
              <a:t> </a:t>
            </a:r>
            <a:r>
              <a:rPr lang="en-US" sz="2000" b="1" dirty="0" err="1" smtClean="0">
                <a:latin typeface="+mn-lt"/>
              </a:rPr>
              <a:t>seorang</a:t>
            </a:r>
            <a:r>
              <a:rPr lang="en-US" sz="2000" b="1" dirty="0" smtClean="0">
                <a:latin typeface="+mn-lt"/>
              </a:rPr>
              <a:t> </a:t>
            </a:r>
            <a:r>
              <a:rPr lang="en-US" sz="2000" b="1" dirty="0" err="1" smtClean="0">
                <a:latin typeface="+mn-lt"/>
              </a:rPr>
              <a:t>penjual</a:t>
            </a:r>
            <a:r>
              <a:rPr lang="en-US" sz="2000" b="1" dirty="0" smtClean="0">
                <a:latin typeface="+mn-lt"/>
              </a:rPr>
              <a:t> </a:t>
            </a:r>
            <a:r>
              <a:rPr lang="en-US" sz="2000" b="1" dirty="0" err="1" smtClean="0">
                <a:latin typeface="+mn-lt"/>
              </a:rPr>
              <a:t>cakap</a:t>
            </a:r>
            <a:r>
              <a:rPr lang="en-US" sz="2000" b="1" dirty="0" smtClean="0">
                <a:latin typeface="+mn-lt"/>
              </a:rPr>
              <a:t> </a:t>
            </a:r>
            <a:r>
              <a:rPr lang="en-US" sz="2000" b="1" dirty="0" err="1" smtClean="0">
                <a:latin typeface="+mn-lt"/>
              </a:rPr>
              <a:t>dapat</a:t>
            </a:r>
            <a:r>
              <a:rPr lang="en-US" sz="2000" b="1" dirty="0" smtClean="0">
                <a:latin typeface="+mn-lt"/>
              </a:rPr>
              <a:t> </a:t>
            </a:r>
            <a:r>
              <a:rPr lang="en-US" sz="2000" b="1" dirty="0" err="1" smtClean="0">
                <a:latin typeface="+mn-lt"/>
              </a:rPr>
              <a:t>menutup</a:t>
            </a:r>
            <a:r>
              <a:rPr lang="en-US" sz="2000" b="1" dirty="0" smtClean="0">
                <a:latin typeface="+mn-lt"/>
              </a:rPr>
              <a:t> </a:t>
            </a:r>
            <a:r>
              <a:rPr lang="en-US" sz="2000" b="1" dirty="0" err="1" smtClean="0">
                <a:latin typeface="+mn-lt"/>
              </a:rPr>
              <a:t>penjualan</a:t>
            </a:r>
            <a:r>
              <a:rPr lang="en-US" sz="2000" b="1" dirty="0" smtClean="0">
                <a:latin typeface="+mn-lt"/>
              </a:rPr>
              <a:t> </a:t>
            </a:r>
            <a:r>
              <a:rPr lang="en-US" sz="2000" b="1" dirty="0" err="1" smtClean="0">
                <a:latin typeface="+mn-lt"/>
              </a:rPr>
              <a:t>namun</a:t>
            </a:r>
            <a:r>
              <a:rPr lang="en-US" sz="2000" b="1" dirty="0" smtClean="0">
                <a:latin typeface="+mn-lt"/>
              </a:rPr>
              <a:t> </a:t>
            </a:r>
            <a:r>
              <a:rPr lang="en-US" sz="2000" b="1" dirty="0" err="1" smtClean="0">
                <a:latin typeface="+mn-lt"/>
              </a:rPr>
              <a:t>kesulitan</a:t>
            </a:r>
            <a:r>
              <a:rPr lang="en-US" sz="2000" b="1" dirty="0" smtClean="0">
                <a:latin typeface="+mn-lt"/>
              </a:rPr>
              <a:t> </a:t>
            </a:r>
            <a:r>
              <a:rPr lang="en-US" sz="2000" b="1" dirty="0" err="1" smtClean="0">
                <a:latin typeface="+mn-lt"/>
              </a:rPr>
              <a:t>dalam</a:t>
            </a:r>
            <a:r>
              <a:rPr lang="en-US" sz="2000" b="1" dirty="0" smtClean="0">
                <a:latin typeface="+mn-lt"/>
              </a:rPr>
              <a:t> </a:t>
            </a:r>
            <a:r>
              <a:rPr lang="en-US" sz="2000" b="1" dirty="0" err="1" smtClean="0">
                <a:latin typeface="+mn-lt"/>
              </a:rPr>
              <a:t>mendapatkan</a:t>
            </a:r>
            <a:r>
              <a:rPr lang="en-US" sz="2000" b="1" dirty="0" smtClean="0">
                <a:latin typeface="+mn-lt"/>
              </a:rPr>
              <a:t> </a:t>
            </a:r>
            <a:r>
              <a:rPr lang="en-US" sz="2000" b="1" dirty="0" err="1" smtClean="0">
                <a:latin typeface="+mn-lt"/>
              </a:rPr>
              <a:t>calon</a:t>
            </a:r>
            <a:r>
              <a:rPr lang="en-US" sz="2000" b="1" dirty="0" smtClean="0">
                <a:latin typeface="+mn-lt"/>
              </a:rPr>
              <a:t> </a:t>
            </a:r>
            <a:r>
              <a:rPr lang="en-US" sz="2000" b="1" dirty="0" err="1" smtClean="0">
                <a:latin typeface="+mn-lt"/>
              </a:rPr>
              <a:t>pelanggan</a:t>
            </a:r>
            <a:r>
              <a:rPr lang="en-US" sz="2000" b="1" dirty="0" smtClean="0">
                <a:latin typeface="+mn-lt"/>
              </a:rPr>
              <a:t> </a:t>
            </a:r>
            <a:r>
              <a:rPr lang="en-US" sz="2000" b="1" dirty="0" err="1" smtClean="0">
                <a:latin typeface="+mn-lt"/>
              </a:rPr>
              <a:t>potensial</a:t>
            </a:r>
            <a:r>
              <a:rPr lang="en-US" sz="2000" b="1" dirty="0" smtClean="0">
                <a:latin typeface="+mn-lt"/>
              </a:rPr>
              <a:t>, </a:t>
            </a:r>
            <a:r>
              <a:rPr lang="en-US" sz="2000" b="1" dirty="0" err="1" smtClean="0">
                <a:latin typeface="+mn-lt"/>
              </a:rPr>
              <a:t>berarti</a:t>
            </a:r>
            <a:r>
              <a:rPr lang="en-US" sz="2000" b="1" dirty="0" smtClean="0">
                <a:latin typeface="+mn-lt"/>
              </a:rPr>
              <a:t> </a:t>
            </a:r>
            <a:r>
              <a:rPr lang="en-US" sz="2000" b="1" dirty="0" err="1" smtClean="0">
                <a:latin typeface="+mn-lt"/>
              </a:rPr>
              <a:t>dia</a:t>
            </a:r>
            <a:r>
              <a:rPr lang="en-US" sz="2000" b="1" dirty="0" smtClean="0">
                <a:latin typeface="+mn-lt"/>
              </a:rPr>
              <a:t> </a:t>
            </a:r>
            <a:r>
              <a:rPr lang="en-US" sz="2000" b="1" dirty="0" err="1" smtClean="0">
                <a:latin typeface="+mn-lt"/>
              </a:rPr>
              <a:t>perlu</a:t>
            </a:r>
            <a:r>
              <a:rPr lang="en-US" sz="2000" b="1" dirty="0" smtClean="0">
                <a:latin typeface="+mn-lt"/>
              </a:rPr>
              <a:t> </a:t>
            </a:r>
            <a:r>
              <a:rPr lang="en-US" sz="2000" b="1" dirty="0" err="1" smtClean="0">
                <a:latin typeface="+mn-lt"/>
              </a:rPr>
              <a:t>meningkatkan</a:t>
            </a:r>
            <a:r>
              <a:rPr lang="en-US" sz="2000" b="1" dirty="0" smtClean="0">
                <a:latin typeface="+mn-lt"/>
              </a:rPr>
              <a:t> </a:t>
            </a:r>
            <a:r>
              <a:rPr lang="en-US" sz="2000" b="1" dirty="0" err="1" smtClean="0">
                <a:latin typeface="+mn-lt"/>
              </a:rPr>
              <a:t>keterampilan</a:t>
            </a:r>
            <a:r>
              <a:rPr lang="en-US" sz="2000" b="1" dirty="0" smtClean="0">
                <a:latin typeface="+mn-lt"/>
              </a:rPr>
              <a:t> </a:t>
            </a:r>
            <a:r>
              <a:rPr lang="en-US" sz="2000" b="1" dirty="0" err="1" smtClean="0">
                <a:latin typeface="+mn-lt"/>
              </a:rPr>
              <a:t>dalam</a:t>
            </a:r>
            <a:r>
              <a:rPr lang="en-US" sz="2000" b="1" dirty="0" smtClean="0">
                <a:latin typeface="+mn-lt"/>
              </a:rPr>
              <a:t> </a:t>
            </a:r>
            <a:r>
              <a:rPr lang="en-US" sz="2000" b="1" dirty="0" err="1" smtClean="0">
                <a:latin typeface="+mn-lt"/>
              </a:rPr>
              <a:t>hal</a:t>
            </a:r>
            <a:r>
              <a:rPr lang="en-US" sz="2000" b="1" dirty="0" smtClean="0">
                <a:latin typeface="+mn-lt"/>
              </a:rPr>
              <a:t> </a:t>
            </a:r>
            <a:r>
              <a:rPr lang="en-US" sz="2000" b="1" i="1" dirty="0" smtClean="0">
                <a:latin typeface="+mn-lt"/>
              </a:rPr>
              <a:t>prospecting</a:t>
            </a:r>
            <a:r>
              <a:rPr lang="en-US" sz="2000" b="1" dirty="0" smtClean="0">
                <a:latin typeface="+mn-lt"/>
              </a:rPr>
              <a:t>. </a:t>
            </a:r>
          </a:p>
          <a:p>
            <a:pPr lvl="0" algn="just" eaLnBrk="0" hangingPunct="0">
              <a:tabLst>
                <a:tab pos="3419475" algn="l"/>
              </a:tabLst>
            </a:pPr>
            <a:endParaRPr lang="en-US" sz="2000" dirty="0" smtClean="0">
              <a:latin typeface="+mn-lt"/>
            </a:endParaRPr>
          </a:p>
          <a:p>
            <a:pPr lvl="0" algn="just" eaLnBrk="0" hangingPunct="0">
              <a:tabLst>
                <a:tab pos="3419475" algn="l"/>
              </a:tabLst>
            </a:pPr>
            <a:r>
              <a:rPr lang="en-US" sz="2000" dirty="0" err="1" smtClean="0">
                <a:latin typeface="+mn-lt"/>
              </a:rPr>
              <a:t>Demikian</a:t>
            </a:r>
            <a:r>
              <a:rPr lang="en-US" sz="2000" dirty="0" smtClean="0">
                <a:latin typeface="+mn-lt"/>
              </a:rPr>
              <a:t> </a:t>
            </a:r>
            <a:r>
              <a:rPr lang="en-US" sz="2000" dirty="0" err="1" smtClean="0">
                <a:latin typeface="+mn-lt"/>
              </a:rPr>
              <a:t>juga</a:t>
            </a:r>
            <a:r>
              <a:rPr lang="en-US" sz="2000" dirty="0" smtClean="0">
                <a:latin typeface="+mn-lt"/>
              </a:rPr>
              <a:t>, </a:t>
            </a:r>
            <a:r>
              <a:rPr lang="en-US" sz="2000" b="1" dirty="0" err="1" smtClean="0">
                <a:latin typeface="+mn-lt"/>
              </a:rPr>
              <a:t>jika</a:t>
            </a:r>
            <a:r>
              <a:rPr lang="en-US" sz="2000" b="1" dirty="0" smtClean="0">
                <a:latin typeface="+mn-lt"/>
              </a:rPr>
              <a:t> </a:t>
            </a:r>
            <a:r>
              <a:rPr lang="en-US" sz="2000" b="1" dirty="0" err="1" smtClean="0">
                <a:latin typeface="+mn-lt"/>
              </a:rPr>
              <a:t>penjual</a:t>
            </a:r>
            <a:r>
              <a:rPr lang="en-US" sz="2000" b="1" dirty="0" smtClean="0">
                <a:latin typeface="+mn-lt"/>
              </a:rPr>
              <a:t> </a:t>
            </a:r>
            <a:r>
              <a:rPr lang="en-US" sz="2000" b="1" dirty="0" err="1" smtClean="0">
                <a:latin typeface="+mn-lt"/>
              </a:rPr>
              <a:t>sering</a:t>
            </a:r>
            <a:r>
              <a:rPr lang="en-US" sz="2000" b="1" dirty="0" smtClean="0">
                <a:latin typeface="+mn-lt"/>
              </a:rPr>
              <a:t> kali </a:t>
            </a:r>
            <a:r>
              <a:rPr lang="en-US" sz="2000" b="1" dirty="0" err="1" smtClean="0">
                <a:latin typeface="+mn-lt"/>
              </a:rPr>
              <a:t>gagal</a:t>
            </a:r>
            <a:r>
              <a:rPr lang="en-US" sz="2000" b="1" dirty="0" smtClean="0">
                <a:latin typeface="+mn-lt"/>
              </a:rPr>
              <a:t> </a:t>
            </a:r>
            <a:r>
              <a:rPr lang="en-US" sz="2000" b="1" dirty="0" err="1" smtClean="0">
                <a:latin typeface="+mn-lt"/>
              </a:rPr>
              <a:t>mendapatkan</a:t>
            </a:r>
            <a:r>
              <a:rPr lang="en-US" sz="2000" b="1" dirty="0" smtClean="0">
                <a:latin typeface="+mn-lt"/>
              </a:rPr>
              <a:t> </a:t>
            </a:r>
            <a:r>
              <a:rPr lang="en-US" sz="2000" b="1" dirty="0" err="1" smtClean="0">
                <a:latin typeface="+mn-lt"/>
              </a:rPr>
              <a:t>penjualan</a:t>
            </a:r>
            <a:r>
              <a:rPr lang="en-US" sz="2000" b="1" dirty="0" smtClean="0">
                <a:latin typeface="+mn-lt"/>
              </a:rPr>
              <a:t> </a:t>
            </a:r>
            <a:r>
              <a:rPr lang="en-US" sz="2000" b="1" dirty="0" err="1" smtClean="0">
                <a:latin typeface="+mn-lt"/>
              </a:rPr>
              <a:t>padahal</a:t>
            </a:r>
            <a:r>
              <a:rPr lang="en-US" sz="2000" b="1" dirty="0" smtClean="0">
                <a:latin typeface="+mn-lt"/>
              </a:rPr>
              <a:t> </a:t>
            </a:r>
            <a:r>
              <a:rPr lang="en-US" sz="2000" b="1" dirty="0" err="1" smtClean="0">
                <a:latin typeface="+mn-lt"/>
              </a:rPr>
              <a:t>dia</a:t>
            </a:r>
            <a:r>
              <a:rPr lang="en-US" sz="2000" b="1" dirty="0" smtClean="0">
                <a:latin typeface="+mn-lt"/>
              </a:rPr>
              <a:t> </a:t>
            </a:r>
            <a:r>
              <a:rPr lang="en-US" sz="2000" b="1" dirty="0" err="1" smtClean="0">
                <a:latin typeface="+mn-lt"/>
              </a:rPr>
              <a:t>memiliki</a:t>
            </a:r>
            <a:r>
              <a:rPr lang="en-US" sz="2000" b="1" dirty="0" smtClean="0">
                <a:latin typeface="+mn-lt"/>
              </a:rPr>
              <a:t> </a:t>
            </a:r>
            <a:r>
              <a:rPr lang="en-US" sz="2000" b="1" dirty="0" err="1" smtClean="0">
                <a:latin typeface="+mn-lt"/>
              </a:rPr>
              <a:t>banyak</a:t>
            </a:r>
            <a:r>
              <a:rPr lang="en-US" sz="2000" b="1" dirty="0" smtClean="0">
                <a:latin typeface="+mn-lt"/>
              </a:rPr>
              <a:t> </a:t>
            </a:r>
            <a:r>
              <a:rPr lang="en-US" sz="2000" b="1" dirty="0" err="1" smtClean="0">
                <a:latin typeface="+mn-lt"/>
              </a:rPr>
              <a:t>calon</a:t>
            </a:r>
            <a:r>
              <a:rPr lang="en-US" sz="2000" b="1" dirty="0" smtClean="0">
                <a:latin typeface="+mn-lt"/>
              </a:rPr>
              <a:t> </a:t>
            </a:r>
            <a:r>
              <a:rPr lang="en-US" sz="2000" b="1" dirty="0" err="1" smtClean="0">
                <a:latin typeface="+mn-lt"/>
              </a:rPr>
              <a:t>pelanggan</a:t>
            </a:r>
            <a:r>
              <a:rPr lang="en-US" sz="2000" b="1" dirty="0" smtClean="0">
                <a:latin typeface="+mn-lt"/>
              </a:rPr>
              <a:t> </a:t>
            </a:r>
            <a:r>
              <a:rPr lang="en-US" sz="2000" b="1" dirty="0" err="1" smtClean="0">
                <a:latin typeface="+mn-lt"/>
              </a:rPr>
              <a:t>potensial</a:t>
            </a:r>
            <a:r>
              <a:rPr lang="en-US" sz="2000" b="1" dirty="0" smtClean="0">
                <a:latin typeface="+mn-lt"/>
              </a:rPr>
              <a:t>, </a:t>
            </a:r>
            <a:r>
              <a:rPr lang="en-US" sz="2000" b="1" dirty="0" err="1" smtClean="0">
                <a:latin typeface="+mn-lt"/>
              </a:rPr>
              <a:t>berarti</a:t>
            </a:r>
            <a:r>
              <a:rPr lang="en-US" sz="2000" b="1" dirty="0" smtClean="0">
                <a:latin typeface="+mn-lt"/>
              </a:rPr>
              <a:t> </a:t>
            </a:r>
            <a:r>
              <a:rPr lang="en-US" sz="2000" b="1" dirty="0" err="1" smtClean="0">
                <a:latin typeface="+mn-lt"/>
              </a:rPr>
              <a:t>keterampilannya</a:t>
            </a:r>
            <a:r>
              <a:rPr lang="en-US" sz="2000" b="1" dirty="0" smtClean="0">
                <a:latin typeface="+mn-lt"/>
              </a:rPr>
              <a:t> </a:t>
            </a:r>
            <a:r>
              <a:rPr lang="en-US" sz="2000" b="1" dirty="0" err="1" smtClean="0">
                <a:latin typeface="+mn-lt"/>
              </a:rPr>
              <a:t>dalam</a:t>
            </a:r>
            <a:r>
              <a:rPr lang="en-US" sz="2000" b="1" dirty="0" smtClean="0">
                <a:latin typeface="+mn-lt"/>
              </a:rPr>
              <a:t> </a:t>
            </a:r>
            <a:r>
              <a:rPr lang="en-US" sz="2000" b="1" dirty="0" err="1" smtClean="0">
                <a:latin typeface="+mn-lt"/>
              </a:rPr>
              <a:t>menghadapi</a:t>
            </a:r>
            <a:r>
              <a:rPr lang="en-US" sz="2000" b="1" dirty="0" smtClean="0">
                <a:latin typeface="+mn-lt"/>
              </a:rPr>
              <a:t> </a:t>
            </a:r>
            <a:r>
              <a:rPr lang="en-US" sz="2000" b="1" dirty="0" err="1" smtClean="0">
                <a:latin typeface="+mn-lt"/>
              </a:rPr>
              <a:t>penolakan</a:t>
            </a:r>
            <a:r>
              <a:rPr lang="en-US" sz="2000" b="1" dirty="0" smtClean="0">
                <a:latin typeface="+mn-lt"/>
              </a:rPr>
              <a:t> </a:t>
            </a:r>
            <a:r>
              <a:rPr lang="en-US" sz="2000" b="1" dirty="0" err="1" smtClean="0">
                <a:latin typeface="+mn-lt"/>
              </a:rPr>
              <a:t>dan</a:t>
            </a:r>
            <a:r>
              <a:rPr lang="en-US" sz="2000" b="1" dirty="0" smtClean="0">
                <a:latin typeface="+mn-lt"/>
              </a:rPr>
              <a:t> </a:t>
            </a:r>
            <a:r>
              <a:rPr lang="en-US" sz="2000" b="1" dirty="0" err="1" smtClean="0">
                <a:latin typeface="+mn-lt"/>
              </a:rPr>
              <a:t>menutup</a:t>
            </a:r>
            <a:r>
              <a:rPr lang="en-US" sz="2000" b="1" dirty="0" smtClean="0">
                <a:latin typeface="+mn-lt"/>
              </a:rPr>
              <a:t> </a:t>
            </a:r>
            <a:r>
              <a:rPr lang="en-US" sz="2000" b="1" dirty="0" err="1" smtClean="0">
                <a:latin typeface="+mn-lt"/>
              </a:rPr>
              <a:t>penjualan</a:t>
            </a:r>
            <a:r>
              <a:rPr lang="en-US" sz="2000" b="1" dirty="0" smtClean="0">
                <a:latin typeface="+mn-lt"/>
              </a:rPr>
              <a:t> </a:t>
            </a:r>
            <a:r>
              <a:rPr lang="en-US" sz="2000" b="1" dirty="0" err="1" smtClean="0">
                <a:latin typeface="+mn-lt"/>
              </a:rPr>
              <a:t>perlu</a:t>
            </a:r>
            <a:r>
              <a:rPr lang="en-US" sz="2000" b="1" dirty="0" smtClean="0">
                <a:latin typeface="+mn-lt"/>
              </a:rPr>
              <a:t> </a:t>
            </a:r>
            <a:r>
              <a:rPr lang="en-US" sz="2000" b="1" dirty="0" err="1" smtClean="0">
                <a:latin typeface="+mn-lt"/>
              </a:rPr>
              <a:t>ditingkatkan</a:t>
            </a:r>
            <a:r>
              <a:rPr lang="en-US" sz="2000" b="1" dirty="0" smtClean="0">
                <a:latin typeface="+mn-lt"/>
              </a:rPr>
              <a:t>.</a:t>
            </a:r>
            <a:endParaRPr lang="en-US" sz="2000" b="1" dirty="0" smtClean="0">
              <a:latin typeface="+mn-lt"/>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sz="half" idx="1"/>
          </p:nvPr>
        </p:nvSpPr>
        <p:spPr bwMode="auto">
          <a:xfrm>
            <a:off x="228600" y="1052736"/>
            <a:ext cx="8686800" cy="685800"/>
          </a:xfrm>
          <a:noFill/>
          <a:ln>
            <a:miter lim="800000"/>
            <a:headEnd/>
            <a:tailEnd/>
          </a:ln>
        </p:spPr>
        <p:txBody>
          <a:bodyPr vert="horz" wrap="square" lIns="91440" tIns="45720" rIns="91440" bIns="45720" numCol="1" anchor="t" anchorCtr="0" compatLnSpc="1">
            <a:prstTxWarp prst="textNoShape">
              <a:avLst/>
            </a:prstTxWarp>
          </a:bodyPr>
          <a:lstStyle/>
          <a:p>
            <a:pPr marL="400050">
              <a:spcBef>
                <a:spcPct val="0"/>
              </a:spcBef>
              <a:buFont typeface="Wingdings" pitchFamily="2" charset="2"/>
              <a:buChar char="q"/>
            </a:pPr>
            <a:r>
              <a:rPr lang="en-US" sz="2400" b="1" dirty="0" smtClean="0">
                <a:latin typeface="+mn-lt"/>
              </a:rPr>
              <a:t>Step</a:t>
            </a:r>
            <a:r>
              <a:rPr lang="id-ID" sz="2400" b="1" dirty="0" smtClean="0">
                <a:latin typeface="+mn-lt"/>
              </a:rPr>
              <a:t>-</a:t>
            </a:r>
            <a:r>
              <a:rPr lang="en-US" sz="2400" b="1" dirty="0" smtClean="0">
                <a:latin typeface="+mn-lt"/>
              </a:rPr>
              <a:t>7</a:t>
            </a:r>
            <a:r>
              <a:rPr lang="id-ID" sz="2400" b="1" dirty="0" smtClean="0">
                <a:latin typeface="+mn-lt"/>
              </a:rPr>
              <a:t> </a:t>
            </a:r>
            <a:r>
              <a:rPr lang="en-US" sz="2400" b="1" dirty="0" smtClean="0">
                <a:latin typeface="+mn-lt"/>
              </a:rPr>
              <a:t>: </a:t>
            </a:r>
            <a:r>
              <a:rPr lang="en-US" sz="2400" b="1" dirty="0" err="1" smtClean="0">
                <a:latin typeface="+mn-lt"/>
              </a:rPr>
              <a:t>Kalkulasi</a:t>
            </a:r>
            <a:r>
              <a:rPr lang="en-US" sz="2400" b="1" dirty="0" smtClean="0">
                <a:latin typeface="+mn-lt"/>
              </a:rPr>
              <a:t> </a:t>
            </a:r>
            <a:r>
              <a:rPr lang="en-US" sz="2400" b="1" dirty="0" err="1" smtClean="0">
                <a:latin typeface="+mn-lt"/>
              </a:rPr>
              <a:t>biaya</a:t>
            </a:r>
            <a:r>
              <a:rPr lang="en-US" sz="2400" b="1" dirty="0" smtClean="0">
                <a:latin typeface="+mn-lt"/>
              </a:rPr>
              <a:t> </a:t>
            </a:r>
            <a:r>
              <a:rPr lang="en-US" sz="2400" b="1" dirty="0" err="1" smtClean="0">
                <a:latin typeface="+mn-lt"/>
              </a:rPr>
              <a:t>dan</a:t>
            </a:r>
            <a:r>
              <a:rPr lang="en-US" sz="2400" b="1" dirty="0" smtClean="0">
                <a:latin typeface="+mn-lt"/>
              </a:rPr>
              <a:t> </a:t>
            </a:r>
            <a:r>
              <a:rPr lang="en-US" sz="2400" b="1" dirty="0" err="1" smtClean="0">
                <a:latin typeface="+mn-lt"/>
              </a:rPr>
              <a:t>lakukan</a:t>
            </a:r>
            <a:r>
              <a:rPr lang="en-US" sz="2400" b="1" dirty="0" smtClean="0">
                <a:latin typeface="+mn-lt"/>
              </a:rPr>
              <a:t> </a:t>
            </a:r>
            <a:r>
              <a:rPr lang="en-US" sz="2400" b="1" dirty="0" err="1" smtClean="0">
                <a:latin typeface="+mn-lt"/>
              </a:rPr>
              <a:t>evaluasi</a:t>
            </a:r>
            <a:endParaRPr lang="en-US" sz="2400" b="1" dirty="0" smtClean="0">
              <a:latin typeface="+mn-lt"/>
            </a:endParaRPr>
          </a:p>
        </p:txBody>
      </p:sp>
      <p:graphicFrame>
        <p:nvGraphicFramePr>
          <p:cNvPr id="45" name="Table 44"/>
          <p:cNvGraphicFramePr>
            <a:graphicFrameLocks noGrp="1"/>
          </p:cNvGraphicFramePr>
          <p:nvPr/>
        </p:nvGraphicFramePr>
        <p:xfrm>
          <a:off x="304800" y="1798638"/>
          <a:ext cx="8534400" cy="4754880"/>
        </p:xfrm>
        <a:graphic>
          <a:graphicData uri="http://schemas.openxmlformats.org/drawingml/2006/table">
            <a:tbl>
              <a:tblPr firstRow="1" bandRow="1">
                <a:tableStyleId>{21E4AEA4-8DFA-4A89-87EB-49C32662AFE0}</a:tableStyleId>
              </a:tblPr>
              <a:tblGrid>
                <a:gridCol w="4836161"/>
                <a:gridCol w="3698239"/>
              </a:tblGrid>
              <a:tr h="389706">
                <a:tc>
                  <a:txBody>
                    <a:bodyPr/>
                    <a:lstStyle/>
                    <a:p>
                      <a:pPr algn="ctr" fontAlgn="b"/>
                      <a:r>
                        <a:rPr lang="en-US" sz="2000" b="1" u="none" strike="noStrike" dirty="0" smtClean="0"/>
                        <a:t>Community Activation Program</a:t>
                      </a:r>
                      <a:endParaRPr lang="en-US" sz="2000" b="1" i="0" u="none" strike="noStrike" dirty="0">
                        <a:solidFill>
                          <a:srgbClr val="000000"/>
                        </a:solidFill>
                        <a:latin typeface="Calibri"/>
                      </a:endParaRPr>
                    </a:p>
                  </a:txBody>
                  <a:tcPr marL="9525" marR="9525" marT="0" marB="0" anchor="ctr">
                    <a:lnB w="12700" cap="flat" cmpd="sng" algn="ctr">
                      <a:solidFill>
                        <a:srgbClr val="FF0000"/>
                      </a:solidFill>
                      <a:prstDash val="solid"/>
                      <a:round/>
                      <a:headEnd type="none" w="med" len="med"/>
                      <a:tailEnd type="none" w="med" len="med"/>
                    </a:lnB>
                    <a:solidFill>
                      <a:srgbClr val="FF0000"/>
                    </a:solidFill>
                  </a:tcPr>
                </a:tc>
                <a:tc>
                  <a:txBody>
                    <a:bodyPr/>
                    <a:lstStyle/>
                    <a:p>
                      <a:pPr algn="ctr" fontAlgn="b"/>
                      <a:r>
                        <a:rPr lang="en-US" sz="2000" b="1" u="none" strike="noStrike" dirty="0" smtClean="0"/>
                        <a:t>RP</a:t>
                      </a:r>
                      <a:endParaRPr lang="en-US" sz="2000" b="1" i="0" u="none" strike="noStrike" dirty="0">
                        <a:solidFill>
                          <a:srgbClr val="000000"/>
                        </a:solidFill>
                        <a:latin typeface="Calibri"/>
                      </a:endParaRPr>
                    </a:p>
                  </a:txBody>
                  <a:tcPr marL="9525" marR="9525" marT="0" marB="0" anchor="ctr">
                    <a:lnB w="12700" cap="flat" cmpd="sng" algn="ctr">
                      <a:solidFill>
                        <a:srgbClr val="FF0000"/>
                      </a:solidFill>
                      <a:prstDash val="solid"/>
                      <a:round/>
                      <a:headEnd type="none" w="med" len="med"/>
                      <a:tailEnd type="none" w="med" len="med"/>
                    </a:lnB>
                    <a:solidFill>
                      <a:srgbClr val="FF0000"/>
                    </a:solidFill>
                  </a:tcPr>
                </a:tc>
              </a:tr>
              <a:tr h="229326">
                <a:tc>
                  <a:txBody>
                    <a:bodyPr/>
                    <a:lstStyle/>
                    <a:p>
                      <a:pPr algn="l" fontAlgn="b"/>
                      <a:r>
                        <a:rPr lang="en-US" sz="1600" b="1" u="none" strike="noStrike" dirty="0" smtClean="0"/>
                        <a:t>Offline</a:t>
                      </a:r>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l" fontAlgn="b"/>
                      <a:r>
                        <a:rPr lang="en-US" sz="1600" b="1" u="none" strike="noStrike" dirty="0"/>
                        <a:t> </a:t>
                      </a:r>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57054">
                <a:tc>
                  <a:txBody>
                    <a:bodyPr/>
                    <a:lstStyle/>
                    <a:p>
                      <a:pPr algn="l"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r"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58651">
                <a:tc>
                  <a:txBody>
                    <a:bodyPr/>
                    <a:lstStyle/>
                    <a:p>
                      <a:pPr algn="l"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r"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55749">
                <a:tc>
                  <a:txBody>
                    <a:bodyPr/>
                    <a:lstStyle/>
                    <a:p>
                      <a:pPr algn="l"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r"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229326">
                <a:tc>
                  <a:txBody>
                    <a:bodyPr/>
                    <a:lstStyle/>
                    <a:p>
                      <a:pPr algn="l" fontAlgn="b"/>
                      <a:r>
                        <a:rPr lang="en-US" sz="1600" b="1" u="none" strike="noStrike" dirty="0" smtClean="0"/>
                        <a:t>Online</a:t>
                      </a:r>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r" fontAlgn="b"/>
                      <a:r>
                        <a:rPr lang="en-US" sz="1600" b="1" u="none" strike="noStrike" dirty="0"/>
                        <a:t> </a:t>
                      </a:r>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41960">
                <a:tc>
                  <a:txBody>
                    <a:bodyPr/>
                    <a:lstStyle/>
                    <a:p>
                      <a:pPr algn="l"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r"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58651">
                <a:tc>
                  <a:txBody>
                    <a:bodyPr/>
                    <a:lstStyle/>
                    <a:p>
                      <a:pPr algn="l"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r"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79549">
                <a:tc>
                  <a:txBody>
                    <a:bodyPr/>
                    <a:lstStyle/>
                    <a:p>
                      <a:pPr algn="l"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r" fontAlgn="b"/>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81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1" u="none" strike="noStrike" dirty="0" smtClean="0"/>
                        <a:t>Total </a:t>
                      </a:r>
                      <a:r>
                        <a:rPr lang="en-US" sz="1600" b="1" u="none" strike="noStrike" dirty="0" err="1" smtClean="0"/>
                        <a:t>Biaya</a:t>
                      </a:r>
                      <a:endParaRPr lang="en-US" sz="1600" b="1" i="0" u="none" strike="noStrike" dirty="0" smtClean="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l" fontAlgn="b"/>
                      <a:endParaRPr lang="en-US" sz="1600" b="1" i="0" u="none" strike="noStrike" dirty="0" smtClean="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457200">
                <a:tc>
                  <a:txBody>
                    <a:bodyPr/>
                    <a:lstStyle/>
                    <a:p>
                      <a:pPr algn="l" fontAlgn="b"/>
                      <a:r>
                        <a:rPr lang="en-US" sz="1600" b="1" u="none" strike="noStrike" dirty="0" err="1" smtClean="0"/>
                        <a:t>Peningkatan</a:t>
                      </a:r>
                      <a:r>
                        <a:rPr lang="en-US" sz="1600" b="1" u="none" strike="noStrike" dirty="0" smtClean="0"/>
                        <a:t> Sales Profit</a:t>
                      </a:r>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l" fontAlgn="b"/>
                      <a:endParaRPr lang="en-US" sz="1600" b="1" i="0" u="none" strike="noStrike" dirty="0" smtClean="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381000">
                <a:tc>
                  <a:txBody>
                    <a:bodyPr/>
                    <a:lstStyle/>
                    <a:p>
                      <a:pPr algn="l" fontAlgn="b"/>
                      <a:r>
                        <a:rPr lang="en-US" sz="1600" b="1" u="none" strike="noStrike" dirty="0"/>
                        <a:t> </a:t>
                      </a:r>
                      <a:r>
                        <a:rPr lang="en-US" sz="1600" b="1" u="none" strike="noStrike" dirty="0" smtClean="0"/>
                        <a:t>ROMI</a:t>
                      </a:r>
                      <a:endParaRPr lang="en-US" sz="1600" b="1" i="0" u="none" strike="noStrike" dirty="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l" fontAlgn="b"/>
                      <a:r>
                        <a:rPr lang="en-US" sz="1600" b="1" u="none" strike="noStrike" dirty="0"/>
                        <a:t> </a:t>
                      </a:r>
                      <a:endParaRPr lang="en-US" sz="1600" b="1" u="none" strike="noStrike" dirty="0" smtClean="0"/>
                    </a:p>
                    <a:p>
                      <a:pPr algn="l" fontAlgn="b"/>
                      <a:endParaRPr lang="en-US" sz="1600" b="1" i="0" u="none" strike="noStrike" dirty="0" smtClean="0">
                        <a:solidFill>
                          <a:srgbClr val="000000"/>
                        </a:solidFill>
                        <a:latin typeface="Calibri"/>
                      </a:endParaRPr>
                    </a:p>
                  </a:txBody>
                  <a:tcPr marL="9525" marR="9525"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bl>
          </a:graphicData>
        </a:graphic>
      </p:graphicFrame>
      <p:sp>
        <p:nvSpPr>
          <p:cNvPr id="6" name="Rectangle 2"/>
          <p:cNvSpPr txBox="1">
            <a:spLocks noChangeArrowheads="1"/>
          </p:cNvSpPr>
          <p:nvPr/>
        </p:nvSpPr>
        <p:spPr bwMode="auto">
          <a:xfrm>
            <a:off x="0" y="260648"/>
            <a:ext cx="9144000" cy="7921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j-ea"/>
                <a:cs typeface="+mj-cs"/>
              </a:rPr>
              <a:t>Community</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mj-cs"/>
              </a:rPr>
              <a:t> </a:t>
            </a:r>
            <a:r>
              <a:rPr kumimoji="0" lang="en-US" sz="3600" b="1" i="0" u="none" strike="noStrike" kern="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mn-lt"/>
                <a:ea typeface="+mj-ea"/>
                <a:cs typeface="+mj-cs"/>
              </a:rPr>
              <a:t>Activation</a:t>
            </a:r>
            <a:r>
              <a:rPr kumimoji="0" 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mj-cs"/>
              </a:rPr>
              <a:t> </a:t>
            </a:r>
            <a:r>
              <a:rPr kumimoji="0" lang="en-US" sz="36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j-ea"/>
                <a:cs typeface="+mj-cs"/>
              </a:rPr>
              <a:t>Program</a:t>
            </a:r>
          </a:p>
        </p:txBody>
      </p:sp>
    </p:spTree>
    <p:extLst>
      <p:ext uri="{BB962C8B-B14F-4D97-AF65-F5344CB8AC3E}">
        <p14:creationId xmlns="" xmlns:p14="http://schemas.microsoft.com/office/powerpoint/2010/main" val="2029866545"/>
      </p:ext>
    </p:extLst>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3275856" y="1412776"/>
            <a:ext cx="2225824" cy="769441"/>
          </a:xfrm>
          <a:prstGeom prst="rect">
            <a:avLst/>
          </a:prstGeom>
          <a:noFill/>
          <a:ln w="9525">
            <a:noFill/>
            <a:miter lim="800000"/>
            <a:headEnd/>
            <a:tailEnd/>
          </a:ln>
        </p:spPr>
        <p:txBody>
          <a:bodyPr wrap="square">
            <a:spAutoFit/>
          </a:bodyPr>
          <a:lstStyle/>
          <a:p>
            <a:pPr algn="ctr">
              <a:defRPr/>
            </a:pPr>
            <a:r>
              <a:rPr lang="en-US" sz="4400" b="1" dirty="0">
                <a:effectLst>
                  <a:outerShdw blurRad="38100" dist="38100" dir="2700000" algn="tl">
                    <a:srgbClr val="000000">
                      <a:alpha val="43137"/>
                    </a:srgbClr>
                  </a:outerShdw>
                </a:effectLst>
                <a:latin typeface="+mn-lt"/>
                <a:cs typeface="Arial" charset="0"/>
              </a:rPr>
              <a:t>MODUL </a:t>
            </a:r>
          </a:p>
        </p:txBody>
      </p:sp>
      <p:sp>
        <p:nvSpPr>
          <p:cNvPr id="4" name="Rectangle 3"/>
          <p:cNvSpPr/>
          <p:nvPr/>
        </p:nvSpPr>
        <p:spPr>
          <a:xfrm>
            <a:off x="251520" y="2110209"/>
            <a:ext cx="8712968" cy="3077766"/>
          </a:xfrm>
          <a:prstGeom prst="rect">
            <a:avLst/>
          </a:prstGeom>
          <a:noFill/>
          <a:ln>
            <a:noFill/>
          </a:ln>
        </p:spPr>
        <p:txBody>
          <a:bodyPr wrap="square">
            <a:spAutoFit/>
          </a:bodyPr>
          <a:lstStyle/>
          <a:p>
            <a:pPr algn="ctr" fontAlgn="auto">
              <a:spcBef>
                <a:spcPts val="0"/>
              </a:spcBef>
              <a:spcAft>
                <a:spcPts val="0"/>
              </a:spcAft>
              <a:defRPr/>
            </a:pPr>
            <a:r>
              <a:rPr lang="en-US" sz="5400" b="1" dirty="0" smtClean="0">
                <a:solidFill>
                  <a:srgbClr val="FF0000"/>
                </a:solidFill>
                <a:effectLst>
                  <a:outerShdw blurRad="38100" dist="38100" dir="2700000" algn="tl">
                    <a:srgbClr val="000000">
                      <a:alpha val="43137"/>
                    </a:srgbClr>
                  </a:outerShdw>
                </a:effectLst>
                <a:latin typeface="+mn-lt"/>
                <a:cs typeface="+mn-cs"/>
              </a:rPr>
              <a:t>SALES</a:t>
            </a:r>
            <a:r>
              <a:rPr lang="en-US" sz="5400" b="1" cap="all" dirty="0" smtClean="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 </a:t>
            </a:r>
            <a:r>
              <a:rPr lang="en-US" sz="5400" b="1" dirty="0" smtClean="0">
                <a:effectLst>
                  <a:outerShdw blurRad="38100" dist="38100" dir="2700000" algn="tl">
                    <a:srgbClr val="000000">
                      <a:alpha val="43137"/>
                    </a:srgbClr>
                  </a:outerShdw>
                </a:effectLst>
                <a:latin typeface="+mn-lt"/>
                <a:cs typeface="+mn-cs"/>
              </a:rPr>
              <a:t>ATTITUDE</a:t>
            </a:r>
          </a:p>
          <a:p>
            <a:pPr algn="just" fontAlgn="auto">
              <a:spcBef>
                <a:spcPts val="0"/>
              </a:spcBef>
              <a:spcAft>
                <a:spcPts val="0"/>
              </a:spcAft>
              <a:defRPr/>
            </a:pPr>
            <a:endParaRPr lang="en-US" sz="2800" b="1" cap="all" dirty="0" smtClean="0">
              <a:ln w="9000" cmpd="sng">
                <a:noFill/>
                <a:prstDash val="solid"/>
              </a:ln>
              <a:solidFill>
                <a:srgbClr val="00B0F0"/>
              </a:solidFill>
              <a:effectLst>
                <a:reflection blurRad="12700" stA="28000" endPos="45000" dist="1000" dir="5400000" sy="-100000" algn="bl" rotWithShape="0"/>
              </a:effectLst>
              <a:latin typeface="+mn-lt"/>
              <a:cs typeface="+mn-cs"/>
            </a:endParaRPr>
          </a:p>
          <a:p>
            <a:pPr marL="1872000" indent="-514350" algn="just" fontAlgn="auto">
              <a:spcBef>
                <a:spcPts val="0"/>
              </a:spcBef>
              <a:spcAft>
                <a:spcPts val="0"/>
              </a:spcAft>
              <a:buFont typeface="+mj-lt"/>
              <a:buAutoNum type="arabicPeriod"/>
              <a:defRPr/>
            </a:pPr>
            <a:r>
              <a:rPr lang="en-US" sz="2800" b="1" dirty="0" err="1" smtClean="0">
                <a:ln w="9000" cmpd="sng">
                  <a:noFill/>
                  <a:prstDash val="solid"/>
                </a:ln>
                <a:effectLst>
                  <a:reflection blurRad="12700" stA="28000" endPos="45000" dist="1000" dir="5400000" sy="-100000" algn="bl" rotWithShape="0"/>
                </a:effectLst>
              </a:rPr>
              <a:t>Pengaturan</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Suara</a:t>
            </a:r>
            <a:endParaRPr lang="en-US" sz="2800" b="1" dirty="0" smtClean="0">
              <a:ln w="9000" cmpd="sng">
                <a:noFill/>
                <a:prstDash val="solid"/>
              </a:ln>
              <a:effectLst>
                <a:reflection blurRad="12700" stA="28000" endPos="45000" dist="1000" dir="5400000" sy="-100000" algn="bl" rotWithShape="0"/>
              </a:effectLst>
            </a:endParaRPr>
          </a:p>
          <a:p>
            <a:pPr marL="1872000" indent="-514350" algn="just" fontAlgn="auto">
              <a:spcBef>
                <a:spcPts val="0"/>
              </a:spcBef>
              <a:spcAft>
                <a:spcPts val="0"/>
              </a:spcAft>
              <a:buFont typeface="+mj-lt"/>
              <a:buAutoNum type="arabicPeriod"/>
              <a:defRPr/>
            </a:pPr>
            <a:r>
              <a:rPr lang="en-US" sz="2800" b="1" dirty="0" err="1" smtClean="0">
                <a:ln w="9000" cmpd="sng">
                  <a:noFill/>
                  <a:prstDash val="solid"/>
                </a:ln>
                <a:effectLst>
                  <a:reflection blurRad="12700" stA="28000" endPos="45000" dist="1000" dir="5400000" sy="-100000" algn="bl" rotWithShape="0"/>
                </a:effectLst>
              </a:rPr>
              <a:t>Penggunaan</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Bahasa</a:t>
            </a:r>
            <a:endParaRPr lang="en-US" sz="2800" b="1" dirty="0" smtClean="0">
              <a:ln w="9000" cmpd="sng">
                <a:noFill/>
                <a:prstDash val="solid"/>
              </a:ln>
              <a:effectLst>
                <a:reflection blurRad="12700" stA="28000" endPos="45000" dist="1000" dir="5400000" sy="-100000" algn="bl" rotWithShape="0"/>
              </a:effectLst>
            </a:endParaRPr>
          </a:p>
          <a:p>
            <a:pPr marL="1872000" indent="-514350" algn="just" fontAlgn="auto">
              <a:spcBef>
                <a:spcPts val="0"/>
              </a:spcBef>
              <a:spcAft>
                <a:spcPts val="0"/>
              </a:spcAft>
              <a:buFont typeface="+mj-lt"/>
              <a:buAutoNum type="arabicPeriod"/>
              <a:defRPr/>
            </a:pPr>
            <a:r>
              <a:rPr lang="en-US" sz="2800" b="1" dirty="0" err="1" smtClean="0">
                <a:ln w="9000" cmpd="sng">
                  <a:noFill/>
                  <a:prstDash val="solid"/>
                </a:ln>
                <a:effectLst>
                  <a:reflection blurRad="12700" stA="28000" endPos="45000" dist="1000" dir="5400000" sy="-100000" algn="bl" rotWithShape="0"/>
                </a:effectLst>
              </a:rPr>
              <a:t>Bahasa</a:t>
            </a:r>
            <a:r>
              <a:rPr lang="en-US" sz="2800" b="1" dirty="0" smtClean="0">
                <a:ln w="9000" cmpd="sng">
                  <a:noFill/>
                  <a:prstDash val="solid"/>
                </a:ln>
                <a:effectLst>
                  <a:reflection blurRad="12700" stA="28000" endPos="45000" dist="1000" dir="5400000" sy="-100000" algn="bl" rotWithShape="0"/>
                </a:effectLst>
              </a:rPr>
              <a:t> </a:t>
            </a:r>
            <a:r>
              <a:rPr lang="en-US" sz="2800" b="1" dirty="0" err="1" smtClean="0">
                <a:ln w="9000" cmpd="sng">
                  <a:noFill/>
                  <a:prstDash val="solid"/>
                </a:ln>
                <a:effectLst>
                  <a:reflection blurRad="12700" stA="28000" endPos="45000" dist="1000" dir="5400000" sy="-100000" algn="bl" rotWithShape="0"/>
                </a:effectLst>
              </a:rPr>
              <a:t>Tubuh</a:t>
            </a:r>
            <a:endParaRPr lang="en-US" sz="2800" b="1" dirty="0" smtClean="0">
              <a:ln w="9000" cmpd="sng">
                <a:noFill/>
                <a:prstDash val="solid"/>
              </a:ln>
              <a:effectLst>
                <a:reflection blurRad="12700" stA="28000" endPos="45000" dist="1000" dir="5400000" sy="-100000" algn="bl" rotWithShape="0"/>
              </a:effectLst>
            </a:endParaRPr>
          </a:p>
          <a:p>
            <a:pPr marL="1872000" indent="-514350" algn="just" fontAlgn="auto">
              <a:spcBef>
                <a:spcPts val="0"/>
              </a:spcBef>
              <a:spcAft>
                <a:spcPts val="0"/>
              </a:spcAft>
              <a:buFont typeface="+mj-lt"/>
              <a:buAutoNum type="arabicPeriod"/>
              <a:defRPr/>
            </a:pPr>
            <a:r>
              <a:rPr lang="en-US" sz="2800" b="1" dirty="0" smtClean="0">
                <a:ln w="9000" cmpd="sng">
                  <a:noFill/>
                  <a:prstDash val="solid"/>
                </a:ln>
                <a:effectLst>
                  <a:reflection blurRad="12700" stA="28000" endPos="45000" dist="1000" dir="5400000" sy="-100000" algn="bl" rotWithShape="0"/>
                </a:effectLst>
              </a:rPr>
              <a:t>Cara </a:t>
            </a:r>
            <a:r>
              <a:rPr lang="en-US" sz="2800" b="1" dirty="0" err="1" smtClean="0">
                <a:ln w="9000" cmpd="sng">
                  <a:noFill/>
                  <a:prstDash val="solid"/>
                </a:ln>
                <a:effectLst>
                  <a:reflection blurRad="12700" stA="28000" endPos="45000" dist="1000" dir="5400000" sy="-100000" algn="bl" rotWithShape="0"/>
                </a:effectLst>
              </a:rPr>
              <a:t>Berpakaian</a:t>
            </a:r>
            <a:endParaRPr lang="en-US" sz="2800" b="1" dirty="0">
              <a:ln w="9000" cmpd="sng">
                <a:noFill/>
                <a:prstDash val="solid"/>
              </a:ln>
              <a:effectLst>
                <a:reflection blurRad="12700" stA="28000" endPos="45000" dist="1000" dir="5400000" sy="-100000" algn="bl" rotWithShape="0"/>
              </a:effectLst>
              <a:latin typeface="+mn-lt"/>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823913" y="1268760"/>
            <a:ext cx="7786687" cy="4608512"/>
          </a:xfrm>
          <a:prstGeom prst="rect">
            <a:avLst/>
          </a:prstGeom>
          <a:noFill/>
          <a:ln w="12700">
            <a:miter lim="800000"/>
            <a:headEnd/>
            <a:tailEnd/>
          </a:ln>
        </p:spPr>
        <p:txBody>
          <a:bodyPr lIns="90488" tIns="44450" rIns="90488" bIns="44450"/>
          <a:lstStyle/>
          <a:p>
            <a:pPr algn="just" eaLnBrk="0" hangingPunct="0">
              <a:lnSpc>
                <a:spcPct val="150000"/>
              </a:lnSpc>
              <a:defRPr/>
            </a:pPr>
            <a:r>
              <a:rPr lang="en-US" sz="2000" kern="0" dirty="0" err="1">
                <a:latin typeface="+mj-lt"/>
                <a:cs typeface="+mn-cs"/>
              </a:rPr>
              <a:t>Setelah</a:t>
            </a:r>
            <a:r>
              <a:rPr lang="en-US" sz="2000" kern="0" dirty="0">
                <a:latin typeface="+mj-lt"/>
                <a:cs typeface="+mn-cs"/>
              </a:rPr>
              <a:t> </a:t>
            </a:r>
            <a:r>
              <a:rPr lang="en-US" sz="2000" kern="0" dirty="0" err="1">
                <a:latin typeface="+mj-lt"/>
                <a:cs typeface="+mn-cs"/>
              </a:rPr>
              <a:t>mengikuti</a:t>
            </a:r>
            <a:r>
              <a:rPr lang="en-US" sz="2000" kern="0" dirty="0">
                <a:latin typeface="+mj-lt"/>
                <a:cs typeface="+mn-cs"/>
              </a:rPr>
              <a:t> </a:t>
            </a:r>
            <a:r>
              <a:rPr lang="en-US" sz="2000" kern="0" dirty="0" err="1">
                <a:latin typeface="+mj-lt"/>
                <a:cs typeface="+mn-cs"/>
              </a:rPr>
              <a:t>modul</a:t>
            </a:r>
            <a:r>
              <a:rPr lang="en-US" sz="2000" kern="0" dirty="0">
                <a:latin typeface="+mj-lt"/>
                <a:cs typeface="+mn-cs"/>
              </a:rPr>
              <a:t> </a:t>
            </a:r>
            <a:r>
              <a:rPr lang="en-US" sz="2000" kern="0" dirty="0" err="1">
                <a:latin typeface="+mj-lt"/>
                <a:cs typeface="+mn-cs"/>
              </a:rPr>
              <a:t>ini</a:t>
            </a:r>
            <a:r>
              <a:rPr lang="en-US" sz="2000" kern="0" dirty="0">
                <a:latin typeface="+mj-lt"/>
                <a:cs typeface="+mn-cs"/>
              </a:rPr>
              <a:t> </a:t>
            </a:r>
            <a:r>
              <a:rPr lang="en-US" sz="2000" kern="0" dirty="0" err="1">
                <a:latin typeface="+mj-lt"/>
                <a:cs typeface="+mn-cs"/>
              </a:rPr>
              <a:t>dengan</a:t>
            </a:r>
            <a:r>
              <a:rPr lang="en-US" sz="2000" kern="0" dirty="0">
                <a:latin typeface="+mj-lt"/>
                <a:cs typeface="+mn-cs"/>
              </a:rPr>
              <a:t> </a:t>
            </a:r>
            <a:r>
              <a:rPr lang="en-US" sz="2000" kern="0" dirty="0" err="1">
                <a:latin typeface="+mj-lt"/>
                <a:cs typeface="+mn-cs"/>
              </a:rPr>
              <a:t>seksama</a:t>
            </a:r>
            <a:r>
              <a:rPr lang="en-US" sz="2000" kern="0" dirty="0">
                <a:latin typeface="+mj-lt"/>
                <a:cs typeface="+mn-cs"/>
              </a:rPr>
              <a:t>, </a:t>
            </a:r>
            <a:r>
              <a:rPr lang="en-US" sz="2000" kern="0" dirty="0" err="1">
                <a:latin typeface="+mj-lt"/>
                <a:cs typeface="+mn-cs"/>
              </a:rPr>
              <a:t>peserta</a:t>
            </a:r>
            <a:r>
              <a:rPr lang="en-US" sz="2000" kern="0" dirty="0">
                <a:latin typeface="+mj-lt"/>
                <a:cs typeface="+mn-cs"/>
              </a:rPr>
              <a:t> </a:t>
            </a:r>
            <a:r>
              <a:rPr lang="en-US" sz="2000" kern="0" dirty="0" err="1">
                <a:latin typeface="+mj-lt"/>
                <a:cs typeface="+mn-cs"/>
              </a:rPr>
              <a:t>diharapkan</a:t>
            </a:r>
            <a:r>
              <a:rPr lang="en-US" sz="2000" kern="0" dirty="0">
                <a:latin typeface="+mj-lt"/>
                <a:cs typeface="+mn-cs"/>
              </a:rPr>
              <a:t> </a:t>
            </a:r>
            <a:r>
              <a:rPr lang="en-US" sz="2000" kern="0" dirty="0" err="1">
                <a:latin typeface="+mj-lt"/>
                <a:cs typeface="+mn-cs"/>
              </a:rPr>
              <a:t>mampu</a:t>
            </a:r>
            <a:r>
              <a:rPr lang="en-US" sz="2000" kern="0" dirty="0" smtClean="0">
                <a:latin typeface="+mj-lt"/>
                <a:cs typeface="+mn-cs"/>
              </a:rPr>
              <a:t>:.</a:t>
            </a:r>
          </a:p>
          <a:p>
            <a:pPr marL="457200" indent="-457200" algn="just" eaLnBrk="0" hangingPunct="0">
              <a:lnSpc>
                <a:spcPct val="150000"/>
              </a:lnSpc>
              <a:buAutoNum type="arabicPeriod"/>
              <a:defRPr/>
            </a:pPr>
            <a:r>
              <a:rPr lang="en-US" sz="2000" kern="0" dirty="0" err="1" smtClean="0">
                <a:latin typeface="+mj-lt"/>
                <a:cs typeface="+mn-cs"/>
              </a:rPr>
              <a:t>Memahami</a:t>
            </a:r>
            <a:r>
              <a:rPr lang="en-US" sz="2000" kern="0" dirty="0" smtClean="0">
                <a:latin typeface="+mj-lt"/>
                <a:cs typeface="+mn-cs"/>
              </a:rPr>
              <a:t> </a:t>
            </a:r>
            <a:r>
              <a:rPr lang="en-US" sz="2000" kern="0" dirty="0" err="1" smtClean="0">
                <a:latin typeface="+mj-lt"/>
                <a:cs typeface="+mn-cs"/>
              </a:rPr>
              <a:t>pengaruh</a:t>
            </a:r>
            <a:r>
              <a:rPr lang="en-US" sz="2000" kern="0" dirty="0" smtClean="0">
                <a:latin typeface="+mj-lt"/>
                <a:cs typeface="+mn-cs"/>
              </a:rPr>
              <a:t> </a:t>
            </a:r>
            <a:r>
              <a:rPr lang="en-US" sz="2000" kern="0" dirty="0" err="1" smtClean="0">
                <a:latin typeface="+mj-lt"/>
                <a:cs typeface="+mn-cs"/>
              </a:rPr>
              <a:t>sikap</a:t>
            </a:r>
            <a:r>
              <a:rPr lang="en-US" sz="2000" kern="0" dirty="0" smtClean="0">
                <a:latin typeface="+mj-lt"/>
                <a:cs typeface="+mn-cs"/>
              </a:rPr>
              <a:t> </a:t>
            </a:r>
            <a:r>
              <a:rPr lang="en-US" sz="2000" kern="0" dirty="0" err="1" smtClean="0">
                <a:latin typeface="+mj-lt"/>
                <a:cs typeface="+mn-cs"/>
              </a:rPr>
              <a:t>tubuh</a:t>
            </a:r>
            <a:r>
              <a:rPr lang="en-US" sz="2000" kern="0" dirty="0" smtClean="0">
                <a:latin typeface="+mj-lt"/>
                <a:cs typeface="+mn-cs"/>
              </a:rPr>
              <a:t> (Body language) </a:t>
            </a:r>
            <a:r>
              <a:rPr lang="en-US" sz="2000" kern="0" dirty="0" err="1" smtClean="0">
                <a:latin typeface="+mj-lt"/>
                <a:cs typeface="+mn-cs"/>
              </a:rPr>
              <a:t>dalam</a:t>
            </a:r>
            <a:r>
              <a:rPr lang="en-US" sz="2000" kern="0" dirty="0" smtClean="0">
                <a:latin typeface="+mj-lt"/>
                <a:cs typeface="+mn-cs"/>
              </a:rPr>
              <a:t> </a:t>
            </a:r>
            <a:r>
              <a:rPr lang="en-US" sz="2000" kern="0" dirty="0" err="1" smtClean="0">
                <a:latin typeface="+mj-lt"/>
                <a:cs typeface="+mn-cs"/>
              </a:rPr>
              <a:t>berinteraksi</a:t>
            </a:r>
            <a:r>
              <a:rPr lang="en-US" sz="2000" kern="0" dirty="0" smtClean="0">
                <a:latin typeface="+mj-lt"/>
                <a:cs typeface="+mn-cs"/>
              </a:rPr>
              <a:t>.</a:t>
            </a:r>
          </a:p>
          <a:p>
            <a:pPr marL="457200" indent="-457200" algn="just" eaLnBrk="0" hangingPunct="0">
              <a:lnSpc>
                <a:spcPct val="150000"/>
              </a:lnSpc>
              <a:buAutoNum type="arabicPeriod"/>
              <a:defRPr/>
            </a:pPr>
            <a:r>
              <a:rPr lang="en-US" sz="2000" kern="0" dirty="0" err="1" smtClean="0">
                <a:latin typeface="+mj-lt"/>
                <a:cs typeface="+mn-cs"/>
              </a:rPr>
              <a:t>Mampu</a:t>
            </a:r>
            <a:r>
              <a:rPr lang="en-US" sz="2000" kern="0" dirty="0" smtClean="0">
                <a:latin typeface="+mj-lt"/>
                <a:cs typeface="+mn-cs"/>
              </a:rPr>
              <a:t> </a:t>
            </a:r>
            <a:r>
              <a:rPr lang="en-US" sz="2000" kern="0" dirty="0" err="1" smtClean="0">
                <a:latin typeface="+mj-lt"/>
                <a:cs typeface="+mn-cs"/>
              </a:rPr>
              <a:t>bersikap</a:t>
            </a:r>
            <a:r>
              <a:rPr lang="en-US" sz="2000" kern="0" dirty="0" smtClean="0">
                <a:latin typeface="+mj-lt"/>
                <a:cs typeface="+mn-cs"/>
              </a:rPr>
              <a:t> </a:t>
            </a:r>
            <a:r>
              <a:rPr lang="en-US" sz="2000" kern="0" dirty="0" err="1" smtClean="0">
                <a:latin typeface="+mj-lt"/>
                <a:cs typeface="+mn-cs"/>
              </a:rPr>
              <a:t>dan</a:t>
            </a:r>
            <a:r>
              <a:rPr lang="en-US" sz="2000" kern="0" dirty="0" smtClean="0">
                <a:latin typeface="+mj-lt"/>
                <a:cs typeface="+mn-cs"/>
              </a:rPr>
              <a:t> </a:t>
            </a:r>
            <a:r>
              <a:rPr lang="en-US" sz="2000" kern="0" dirty="0" err="1" smtClean="0">
                <a:latin typeface="+mj-lt"/>
                <a:cs typeface="+mn-cs"/>
              </a:rPr>
              <a:t>menerapkan</a:t>
            </a:r>
            <a:r>
              <a:rPr lang="en-US" sz="2000" kern="0" dirty="0" smtClean="0">
                <a:latin typeface="+mj-lt"/>
                <a:cs typeface="+mn-cs"/>
              </a:rPr>
              <a:t> body language yang </a:t>
            </a:r>
            <a:r>
              <a:rPr lang="en-US" sz="2000" kern="0" dirty="0" err="1" smtClean="0">
                <a:latin typeface="+mj-lt"/>
                <a:cs typeface="+mn-cs"/>
              </a:rPr>
              <a:t>baik</a:t>
            </a:r>
            <a:r>
              <a:rPr lang="en-US" sz="2000" kern="0" dirty="0" smtClean="0">
                <a:latin typeface="+mj-lt"/>
                <a:cs typeface="+mn-cs"/>
              </a:rPr>
              <a:t> </a:t>
            </a:r>
            <a:r>
              <a:rPr lang="en-US" sz="2000" kern="0" dirty="0" err="1" smtClean="0">
                <a:latin typeface="+mj-lt"/>
                <a:cs typeface="+mn-cs"/>
              </a:rPr>
              <a:t>sehingga</a:t>
            </a:r>
            <a:r>
              <a:rPr lang="en-US" sz="2000" kern="0" dirty="0" smtClean="0">
                <a:latin typeface="+mj-lt"/>
                <a:cs typeface="+mn-cs"/>
              </a:rPr>
              <a:t> </a:t>
            </a:r>
            <a:r>
              <a:rPr lang="en-US" sz="2000" kern="0" dirty="0" err="1" smtClean="0">
                <a:latin typeface="+mj-lt"/>
                <a:cs typeface="+mn-cs"/>
              </a:rPr>
              <a:t>dapat</a:t>
            </a:r>
            <a:r>
              <a:rPr lang="en-US" sz="2000" kern="0" dirty="0" smtClean="0">
                <a:latin typeface="+mj-lt"/>
                <a:cs typeface="+mn-cs"/>
              </a:rPr>
              <a:t> </a:t>
            </a:r>
            <a:r>
              <a:rPr lang="en-US" sz="2000" kern="0" dirty="0" err="1" smtClean="0">
                <a:latin typeface="+mj-lt"/>
                <a:cs typeface="+mn-cs"/>
              </a:rPr>
              <a:t>mendukung</a:t>
            </a:r>
            <a:r>
              <a:rPr lang="en-US" sz="2000" kern="0" dirty="0" smtClean="0">
                <a:latin typeface="+mj-lt"/>
                <a:cs typeface="+mn-cs"/>
              </a:rPr>
              <a:t> </a:t>
            </a:r>
            <a:r>
              <a:rPr lang="en-US" sz="2000" kern="0" dirty="0" err="1" smtClean="0">
                <a:latin typeface="+mj-lt"/>
                <a:cs typeface="+mn-cs"/>
              </a:rPr>
              <a:t>penjualan</a:t>
            </a:r>
            <a:endParaRPr lang="en-US" sz="2000" kern="0" dirty="0" smtClean="0">
              <a:latin typeface="+mj-lt"/>
              <a:cs typeface="+mn-cs"/>
            </a:endParaRPr>
          </a:p>
          <a:p>
            <a:pPr marL="457200" indent="-457200" algn="just" eaLnBrk="0" hangingPunct="0">
              <a:lnSpc>
                <a:spcPct val="150000"/>
              </a:lnSpc>
              <a:buAutoNum type="arabicPeriod"/>
              <a:defRPr/>
            </a:pPr>
            <a:r>
              <a:rPr lang="en-US" sz="2000" kern="0" dirty="0" err="1" smtClean="0">
                <a:latin typeface="+mj-lt"/>
                <a:cs typeface="+mn-cs"/>
              </a:rPr>
              <a:t>Mampu</a:t>
            </a:r>
            <a:r>
              <a:rPr lang="en-US" sz="2000" kern="0" dirty="0" smtClean="0">
                <a:latin typeface="+mj-lt"/>
                <a:cs typeface="+mn-cs"/>
              </a:rPr>
              <a:t> </a:t>
            </a:r>
            <a:r>
              <a:rPr lang="en-US" sz="2000" kern="0" dirty="0" err="1" smtClean="0">
                <a:latin typeface="+mj-lt"/>
                <a:cs typeface="+mn-cs"/>
              </a:rPr>
              <a:t>menjalin</a:t>
            </a:r>
            <a:r>
              <a:rPr lang="en-US" sz="2000" kern="0" dirty="0" smtClean="0">
                <a:latin typeface="+mj-lt"/>
                <a:cs typeface="+mn-cs"/>
              </a:rPr>
              <a:t> </a:t>
            </a:r>
            <a:r>
              <a:rPr lang="en-US" sz="2000" kern="0" dirty="0" err="1" smtClean="0">
                <a:latin typeface="+mj-lt"/>
                <a:cs typeface="+mn-cs"/>
              </a:rPr>
              <a:t>keakraban</a:t>
            </a:r>
            <a:r>
              <a:rPr lang="en-US" sz="2000" kern="0" dirty="0" smtClean="0">
                <a:latin typeface="+mj-lt"/>
                <a:cs typeface="+mn-cs"/>
              </a:rPr>
              <a:t> </a:t>
            </a:r>
            <a:r>
              <a:rPr lang="en-US" sz="2000" kern="0" dirty="0" err="1" smtClean="0">
                <a:latin typeface="+mj-lt"/>
                <a:cs typeface="+mn-cs"/>
              </a:rPr>
              <a:t>dengan</a:t>
            </a:r>
            <a:r>
              <a:rPr lang="en-US" sz="2000" kern="0" dirty="0" smtClean="0">
                <a:latin typeface="+mj-lt"/>
                <a:cs typeface="+mn-cs"/>
              </a:rPr>
              <a:t> </a:t>
            </a:r>
            <a:r>
              <a:rPr lang="en-US" sz="2000" kern="0" dirty="0" err="1" smtClean="0">
                <a:latin typeface="+mj-lt"/>
                <a:cs typeface="+mn-cs"/>
              </a:rPr>
              <a:t>prospek</a:t>
            </a:r>
            <a:r>
              <a:rPr lang="en-US" sz="2000" kern="0" dirty="0" smtClean="0">
                <a:latin typeface="+mj-lt"/>
                <a:cs typeface="+mn-cs"/>
              </a:rPr>
              <a:t> </a:t>
            </a:r>
            <a:r>
              <a:rPr lang="en-US" sz="2000" kern="0" dirty="0" err="1" smtClean="0">
                <a:latin typeface="+mj-lt"/>
                <a:cs typeface="+mn-cs"/>
              </a:rPr>
              <a:t>dalam</a:t>
            </a:r>
            <a:r>
              <a:rPr lang="en-US" sz="2000" kern="0" dirty="0" smtClean="0">
                <a:latin typeface="+mj-lt"/>
                <a:cs typeface="+mn-cs"/>
              </a:rPr>
              <a:t> </a:t>
            </a:r>
            <a:r>
              <a:rPr lang="en-US" sz="2000" kern="0" dirty="0" err="1" smtClean="0">
                <a:latin typeface="+mj-lt"/>
                <a:cs typeface="+mn-cs"/>
              </a:rPr>
              <a:t>waktu</a:t>
            </a:r>
            <a:r>
              <a:rPr lang="en-US" sz="2000" kern="0" dirty="0" smtClean="0">
                <a:latin typeface="+mj-lt"/>
                <a:cs typeface="+mn-cs"/>
              </a:rPr>
              <a:t> </a:t>
            </a:r>
            <a:r>
              <a:rPr lang="en-US" sz="2000" kern="0" dirty="0" err="1" smtClean="0">
                <a:latin typeface="+mj-lt"/>
                <a:cs typeface="+mn-cs"/>
              </a:rPr>
              <a:t>singkat</a:t>
            </a:r>
            <a:r>
              <a:rPr lang="en-US" sz="2000" kern="0" dirty="0" smtClean="0">
                <a:latin typeface="+mj-lt"/>
                <a:cs typeface="+mn-cs"/>
              </a:rPr>
              <a:t>.</a:t>
            </a:r>
          </a:p>
          <a:p>
            <a:pPr marL="457200" indent="-457200" algn="just" eaLnBrk="0" hangingPunct="0">
              <a:lnSpc>
                <a:spcPct val="150000"/>
              </a:lnSpc>
              <a:buAutoNum type="arabicPeriod"/>
              <a:defRPr/>
            </a:pPr>
            <a:r>
              <a:rPr lang="en-US" sz="2000" kern="0" dirty="0" err="1" smtClean="0">
                <a:latin typeface="+mj-lt"/>
                <a:cs typeface="+mn-cs"/>
              </a:rPr>
              <a:t>Mampu</a:t>
            </a:r>
            <a:r>
              <a:rPr lang="en-US" sz="2000" kern="0" dirty="0" smtClean="0">
                <a:latin typeface="+mj-lt"/>
                <a:cs typeface="+mn-cs"/>
              </a:rPr>
              <a:t> </a:t>
            </a:r>
            <a:r>
              <a:rPr lang="en-US" sz="2000" kern="0" dirty="0" err="1" smtClean="0">
                <a:latin typeface="+mj-lt"/>
                <a:cs typeface="+mn-cs"/>
              </a:rPr>
              <a:t>berpenampilan</a:t>
            </a:r>
            <a:r>
              <a:rPr lang="en-US" sz="2000" kern="0" dirty="0" smtClean="0">
                <a:latin typeface="+mj-lt"/>
                <a:cs typeface="+mn-cs"/>
              </a:rPr>
              <a:t> </a:t>
            </a:r>
            <a:r>
              <a:rPr lang="en-US" sz="2000" kern="0" dirty="0" err="1" smtClean="0">
                <a:latin typeface="+mj-lt"/>
                <a:cs typeface="+mn-cs"/>
              </a:rPr>
              <a:t>profesional</a:t>
            </a:r>
            <a:r>
              <a:rPr lang="en-US" sz="2000" kern="0" dirty="0" smtClean="0">
                <a:latin typeface="+mj-lt"/>
                <a:cs typeface="+mn-cs"/>
              </a:rPr>
              <a:t> </a:t>
            </a:r>
            <a:r>
              <a:rPr lang="en-US" sz="2000" kern="0" dirty="0" err="1" smtClean="0">
                <a:latin typeface="+mj-lt"/>
                <a:cs typeface="+mn-cs"/>
              </a:rPr>
              <a:t>sesuai</a:t>
            </a:r>
            <a:r>
              <a:rPr lang="en-US" sz="2000" kern="0" dirty="0" smtClean="0">
                <a:latin typeface="+mj-lt"/>
                <a:cs typeface="+mn-cs"/>
              </a:rPr>
              <a:t> </a:t>
            </a:r>
            <a:r>
              <a:rPr lang="en-US" sz="2000" kern="0" dirty="0" err="1" smtClean="0">
                <a:latin typeface="+mj-lt"/>
                <a:cs typeface="+mn-cs"/>
              </a:rPr>
              <a:t>dengan</a:t>
            </a:r>
            <a:r>
              <a:rPr lang="en-US" sz="2000" kern="0" dirty="0" smtClean="0">
                <a:latin typeface="+mj-lt"/>
                <a:cs typeface="+mn-cs"/>
              </a:rPr>
              <a:t> </a:t>
            </a:r>
            <a:r>
              <a:rPr lang="en-US" sz="2000" kern="0" dirty="0" err="1" smtClean="0">
                <a:latin typeface="+mj-lt"/>
                <a:cs typeface="+mn-cs"/>
              </a:rPr>
              <a:t>pekerjaannya</a:t>
            </a:r>
            <a:r>
              <a:rPr lang="en-US" sz="2000" kern="0" dirty="0" smtClean="0">
                <a:latin typeface="+mj-lt"/>
                <a:cs typeface="+mn-cs"/>
              </a:rPr>
              <a:t>.</a:t>
            </a:r>
          </a:p>
          <a:p>
            <a:pPr marL="457200" indent="-457200" algn="just" eaLnBrk="0" hangingPunct="0">
              <a:lnSpc>
                <a:spcPct val="150000"/>
              </a:lnSpc>
              <a:defRPr/>
            </a:pPr>
            <a:endParaRPr lang="en-US" sz="2000" kern="0" dirty="0">
              <a:latin typeface="+mj-lt"/>
              <a:cs typeface="+mn-cs"/>
            </a:endParaRPr>
          </a:p>
        </p:txBody>
      </p:sp>
      <p:sp>
        <p:nvSpPr>
          <p:cNvPr id="4" name="TextBox 1"/>
          <p:cNvSpPr txBox="1">
            <a:spLocks noChangeArrowheads="1"/>
          </p:cNvSpPr>
          <p:nvPr/>
        </p:nvSpPr>
        <p:spPr bwMode="auto">
          <a:xfrm>
            <a:off x="838200" y="604838"/>
            <a:ext cx="4953000" cy="584775"/>
          </a:xfrm>
          <a:prstGeom prst="rect">
            <a:avLst/>
          </a:prstGeom>
          <a:noFill/>
          <a:ln w="9525">
            <a:noFill/>
            <a:miter lim="800000"/>
            <a:headEnd/>
            <a:tailEnd/>
          </a:ln>
        </p:spPr>
        <p:txBody>
          <a:bodyPr>
            <a:spAutoFit/>
          </a:bodyPr>
          <a:lstStyle/>
          <a:p>
            <a:pPr>
              <a:defRPr/>
            </a:pPr>
            <a:r>
              <a:rPr lang="id-ID" sz="3200" b="1" dirty="0">
                <a:solidFill>
                  <a:srgbClr val="FF0000"/>
                </a:solidFill>
                <a:effectLst>
                  <a:outerShdw blurRad="38100" dist="38100" dir="2700000" algn="tl">
                    <a:srgbClr val="000000">
                      <a:alpha val="43137"/>
                    </a:srgbClr>
                  </a:outerShdw>
                </a:effectLst>
                <a:latin typeface="+mj-lt"/>
                <a:cs typeface="Arial" charset="0"/>
              </a:rPr>
              <a:t>T</a:t>
            </a:r>
            <a:r>
              <a:rPr lang="en-US" sz="3200" b="1" dirty="0" err="1">
                <a:solidFill>
                  <a:srgbClr val="FF0000"/>
                </a:solidFill>
                <a:effectLst>
                  <a:outerShdw blurRad="38100" dist="38100" dir="2700000" algn="tl">
                    <a:srgbClr val="000000">
                      <a:alpha val="43137"/>
                    </a:srgbClr>
                  </a:outerShdw>
                </a:effectLst>
                <a:latin typeface="+mj-lt"/>
                <a:cs typeface="Arial" charset="0"/>
              </a:rPr>
              <a:t>ujuan</a:t>
            </a:r>
            <a:r>
              <a:rPr lang="en-US" sz="3200" b="1" dirty="0">
                <a:solidFill>
                  <a:srgbClr val="FF0000"/>
                </a:solidFill>
                <a:effectLst>
                  <a:outerShdw blurRad="38100" dist="38100" dir="2700000" algn="tl">
                    <a:srgbClr val="000000">
                      <a:alpha val="43137"/>
                    </a:srgbClr>
                  </a:outerShdw>
                </a:effectLst>
                <a:latin typeface="+mj-lt"/>
                <a:cs typeface="Arial" charset="0"/>
              </a:rPr>
              <a:t> </a:t>
            </a:r>
            <a:r>
              <a:rPr lang="en-US" sz="3200" b="1" dirty="0" err="1" smtClean="0">
                <a:effectLst>
                  <a:outerShdw blurRad="38100" dist="38100" dir="2700000" algn="tl">
                    <a:srgbClr val="000000">
                      <a:alpha val="43137"/>
                    </a:srgbClr>
                  </a:outerShdw>
                </a:effectLst>
                <a:latin typeface="+mj-lt"/>
                <a:cs typeface="Arial" charset="0"/>
              </a:rPr>
              <a:t>Pembelajaran</a:t>
            </a:r>
            <a:r>
              <a:rPr lang="en-US" sz="3200" b="1" dirty="0" smtClean="0">
                <a:effectLst>
                  <a:outerShdw blurRad="38100" dist="38100" dir="2700000" algn="tl">
                    <a:srgbClr val="000000">
                      <a:alpha val="43137"/>
                    </a:srgbClr>
                  </a:outerShdw>
                </a:effectLst>
                <a:latin typeface="+mj-lt"/>
                <a:cs typeface="Arial" charset="0"/>
              </a:rPr>
              <a:t> </a:t>
            </a:r>
            <a:r>
              <a:rPr lang="en-US" sz="3200" b="1" dirty="0">
                <a:effectLst>
                  <a:outerShdw blurRad="38100" dist="38100" dir="2700000" algn="tl">
                    <a:srgbClr val="000000">
                      <a:alpha val="43137"/>
                    </a:srgbClr>
                  </a:outerShdw>
                </a:effectLst>
                <a:latin typeface="+mj-lt"/>
                <a:cs typeface="Arial" charset="0"/>
              </a:rPr>
              <a:t>:</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411760" y="260648"/>
            <a:ext cx="4089648" cy="778098"/>
          </a:xfrm>
          <a:prstGeom prst="rect">
            <a:avLst/>
          </a:prstGeom>
        </p:spPr>
        <p:txBody>
          <a:bodyPr/>
          <a:lstStyle/>
          <a:p>
            <a:r>
              <a:rPr lang="en-US" b="1" dirty="0" smtClean="0">
                <a:solidFill>
                  <a:srgbClr val="FF0000"/>
                </a:solidFill>
              </a:rPr>
              <a:t>Overview</a:t>
            </a:r>
          </a:p>
        </p:txBody>
      </p:sp>
      <p:sp>
        <p:nvSpPr>
          <p:cNvPr id="8195" name="Rectangle 3"/>
          <p:cNvSpPr>
            <a:spLocks noGrp="1" noChangeArrowheads="1"/>
          </p:cNvSpPr>
          <p:nvPr>
            <p:ph type="body" idx="4294967295"/>
          </p:nvPr>
        </p:nvSpPr>
        <p:spPr>
          <a:xfrm>
            <a:off x="304800" y="1207293"/>
            <a:ext cx="8229600" cy="4525963"/>
          </a:xfrm>
          <a:prstGeom prst="rect">
            <a:avLst/>
          </a:prstGeom>
        </p:spPr>
        <p:txBody>
          <a:bodyPr/>
          <a:lstStyle/>
          <a:p>
            <a:pPr>
              <a:lnSpc>
                <a:spcPct val="150000"/>
              </a:lnSpc>
              <a:buClr>
                <a:schemeClr val="tx1"/>
              </a:buClr>
              <a:buFont typeface="+mj-lt"/>
              <a:buAutoNum type="arabicPeriod"/>
            </a:pPr>
            <a:r>
              <a:rPr lang="en-US" sz="1800" b="1" dirty="0" err="1" smtClean="0"/>
              <a:t>Kesan</a:t>
            </a:r>
            <a:r>
              <a:rPr lang="en-US" sz="1800" b="1" dirty="0" smtClean="0"/>
              <a:t> yang </a:t>
            </a:r>
            <a:r>
              <a:rPr lang="en-US" sz="1800" b="1" dirty="0" err="1" smtClean="0"/>
              <a:t>akan</a:t>
            </a:r>
            <a:r>
              <a:rPr lang="en-US" sz="1800" b="1" dirty="0" smtClean="0"/>
              <a:t> </a:t>
            </a:r>
            <a:r>
              <a:rPr lang="en-US" sz="1800" b="1" dirty="0" err="1" smtClean="0"/>
              <a:t>diperoleh</a:t>
            </a:r>
            <a:r>
              <a:rPr lang="en-US" sz="1800" b="1" dirty="0" smtClean="0"/>
              <a:t> </a:t>
            </a:r>
            <a:r>
              <a:rPr lang="en-US" sz="1800" b="1" dirty="0" err="1" smtClean="0"/>
              <a:t>tentang</a:t>
            </a:r>
            <a:r>
              <a:rPr lang="en-US" sz="1800" b="1" dirty="0" smtClean="0"/>
              <a:t> </a:t>
            </a:r>
            <a:r>
              <a:rPr lang="en-US" sz="1800" b="1" dirty="0" err="1" smtClean="0"/>
              <a:t>seseorang</a:t>
            </a:r>
            <a:r>
              <a:rPr lang="en-US" sz="1800" b="1" dirty="0" smtClean="0"/>
              <a:t> </a:t>
            </a:r>
            <a:r>
              <a:rPr lang="en-US" sz="1800" b="1" dirty="0" err="1" smtClean="0"/>
              <a:t>sangat</a:t>
            </a:r>
            <a:r>
              <a:rPr lang="en-US" sz="1800" b="1" dirty="0" smtClean="0"/>
              <a:t> </a:t>
            </a:r>
            <a:r>
              <a:rPr lang="en-US" sz="1800" b="1" dirty="0" err="1" smtClean="0"/>
              <a:t>dipengaruhi</a:t>
            </a:r>
            <a:r>
              <a:rPr lang="en-US" sz="1800" b="1" dirty="0" smtClean="0"/>
              <a:t> </a:t>
            </a:r>
            <a:r>
              <a:rPr lang="en-US" sz="1800" b="1" dirty="0" err="1" smtClean="0"/>
              <a:t>oleh</a:t>
            </a:r>
            <a:r>
              <a:rPr lang="en-US" sz="1800" b="1" dirty="0" smtClean="0"/>
              <a:t> </a:t>
            </a:r>
            <a:r>
              <a:rPr lang="en-US" sz="1800" b="1" dirty="0" err="1" smtClean="0"/>
              <a:t>penampilan</a:t>
            </a:r>
            <a:r>
              <a:rPr lang="en-US" sz="1800" b="1" dirty="0" smtClean="0"/>
              <a:t> </a:t>
            </a:r>
            <a:r>
              <a:rPr lang="en-US" sz="1800" b="1" dirty="0" err="1" smtClean="0"/>
              <a:t>pertama</a:t>
            </a:r>
            <a:r>
              <a:rPr lang="en-US" sz="1800" b="1" dirty="0" smtClean="0"/>
              <a:t>.</a:t>
            </a:r>
          </a:p>
          <a:p>
            <a:pPr>
              <a:lnSpc>
                <a:spcPct val="150000"/>
              </a:lnSpc>
              <a:buClr>
                <a:schemeClr val="tx1"/>
              </a:buClr>
              <a:buFont typeface="+mj-lt"/>
              <a:buAutoNum type="arabicPeriod"/>
            </a:pPr>
            <a:r>
              <a:rPr lang="en-US" sz="1800" b="1" dirty="0" err="1" smtClean="0"/>
              <a:t>Penampilan</a:t>
            </a:r>
            <a:r>
              <a:rPr lang="en-US" sz="1800" b="1" dirty="0" smtClean="0"/>
              <a:t> </a:t>
            </a:r>
            <a:r>
              <a:rPr lang="en-US" sz="1800" b="1" dirty="0" err="1" smtClean="0"/>
              <a:t>seseorang</a:t>
            </a:r>
            <a:r>
              <a:rPr lang="en-US" sz="1800" b="1" dirty="0" smtClean="0"/>
              <a:t> </a:t>
            </a:r>
            <a:r>
              <a:rPr lang="en-US" sz="1800" b="1" dirty="0" err="1" smtClean="0"/>
              <a:t>dibentuk</a:t>
            </a:r>
            <a:r>
              <a:rPr lang="en-US" sz="1800" b="1" dirty="0" smtClean="0"/>
              <a:t> </a:t>
            </a:r>
            <a:r>
              <a:rPr lang="en-US" sz="1800" b="1" dirty="0" err="1" smtClean="0"/>
              <a:t>oleh</a:t>
            </a:r>
            <a:r>
              <a:rPr lang="en-US" sz="1800" b="1" dirty="0" smtClean="0"/>
              <a:t> :</a:t>
            </a:r>
          </a:p>
          <a:p>
            <a:pPr>
              <a:lnSpc>
                <a:spcPct val="150000"/>
              </a:lnSpc>
              <a:buClr>
                <a:schemeClr val="tx1"/>
              </a:buClr>
              <a:buNone/>
            </a:pPr>
            <a:r>
              <a:rPr lang="en-US" sz="1800" b="1" dirty="0" smtClean="0"/>
              <a:t>		- </a:t>
            </a:r>
            <a:r>
              <a:rPr lang="en-US" sz="1800" b="1" dirty="0" err="1" smtClean="0"/>
              <a:t>Bagaimana</a:t>
            </a:r>
            <a:r>
              <a:rPr lang="en-US" sz="1800" b="1" dirty="0" smtClean="0"/>
              <a:t> Cara </a:t>
            </a:r>
            <a:r>
              <a:rPr lang="en-US" sz="1800" b="1" dirty="0" err="1" smtClean="0"/>
              <a:t>Berkomunikasi</a:t>
            </a:r>
            <a:r>
              <a:rPr lang="en-US" sz="1800" b="1" dirty="0" smtClean="0"/>
              <a:t> (Communication Skill)</a:t>
            </a:r>
          </a:p>
          <a:p>
            <a:pPr>
              <a:lnSpc>
                <a:spcPct val="150000"/>
              </a:lnSpc>
              <a:buClr>
                <a:schemeClr val="tx1"/>
              </a:buClr>
              <a:buNone/>
            </a:pPr>
            <a:r>
              <a:rPr lang="en-US" sz="1800" b="1" dirty="0" smtClean="0"/>
              <a:t>		- </a:t>
            </a:r>
            <a:r>
              <a:rPr lang="en-US" sz="1800" b="1" dirty="0" err="1" smtClean="0"/>
              <a:t>Tampilan</a:t>
            </a:r>
            <a:r>
              <a:rPr lang="en-US" sz="1800" b="1" dirty="0" smtClean="0"/>
              <a:t> </a:t>
            </a:r>
            <a:r>
              <a:rPr lang="en-US" sz="1800" b="1" dirty="0" err="1" smtClean="0"/>
              <a:t>fisik</a:t>
            </a:r>
            <a:r>
              <a:rPr lang="en-US" sz="1800" b="1" dirty="0" smtClean="0"/>
              <a:t> (appearance)</a:t>
            </a:r>
          </a:p>
          <a:p>
            <a:pPr>
              <a:lnSpc>
                <a:spcPct val="150000"/>
              </a:lnSpc>
              <a:buClr>
                <a:schemeClr val="tx1"/>
              </a:buClr>
              <a:buNone/>
            </a:pPr>
            <a:r>
              <a:rPr lang="en-US" sz="1800" b="1" dirty="0" smtClean="0"/>
              <a:t>		- Gaya </a:t>
            </a:r>
            <a:r>
              <a:rPr lang="en-US" sz="1800" b="1" dirty="0" err="1" smtClean="0"/>
              <a:t>bertingkah</a:t>
            </a:r>
            <a:r>
              <a:rPr lang="en-US" sz="1800" b="1" dirty="0" smtClean="0"/>
              <a:t> </a:t>
            </a:r>
            <a:r>
              <a:rPr lang="en-US" sz="1800" b="1" dirty="0" err="1" smtClean="0"/>
              <a:t>laku</a:t>
            </a:r>
            <a:r>
              <a:rPr lang="en-US" sz="1800" b="1" dirty="0" smtClean="0"/>
              <a:t> (style)</a:t>
            </a:r>
          </a:p>
          <a:p>
            <a:pPr>
              <a:lnSpc>
                <a:spcPct val="150000"/>
              </a:lnSpc>
              <a:buClr>
                <a:schemeClr val="tx1"/>
              </a:buClr>
              <a:buFont typeface="+mj-lt"/>
              <a:buAutoNum type="arabicPeriod" startAt="3"/>
            </a:pPr>
            <a:r>
              <a:rPr lang="en-US" sz="1800" b="1" dirty="0" smtClean="0"/>
              <a:t>Image Perusahaan </a:t>
            </a:r>
            <a:r>
              <a:rPr lang="en-US" sz="1800" b="1" dirty="0" err="1" smtClean="0"/>
              <a:t>direpresentasikan</a:t>
            </a:r>
            <a:r>
              <a:rPr lang="en-US" sz="1800" b="1" dirty="0" smtClean="0"/>
              <a:t> </a:t>
            </a:r>
            <a:r>
              <a:rPr lang="en-US" sz="1800" b="1" dirty="0" err="1" smtClean="0"/>
              <a:t>oleh</a:t>
            </a:r>
            <a:r>
              <a:rPr lang="en-US" sz="1800" b="1" dirty="0" smtClean="0"/>
              <a:t> </a:t>
            </a:r>
            <a:r>
              <a:rPr lang="en-US" sz="1800" b="1" dirty="0" err="1" smtClean="0"/>
              <a:t>citra</a:t>
            </a:r>
            <a:r>
              <a:rPr lang="en-US" sz="1800" b="1" dirty="0" smtClean="0"/>
              <a:t> yang </a:t>
            </a:r>
            <a:r>
              <a:rPr lang="en-US" sz="1800" b="1" dirty="0" err="1" smtClean="0"/>
              <a:t>ditampilkan</a:t>
            </a:r>
            <a:r>
              <a:rPr lang="en-US" sz="1800" b="1" dirty="0" smtClean="0"/>
              <a:t> </a:t>
            </a:r>
            <a:r>
              <a:rPr lang="en-US" sz="1800" b="1" dirty="0" err="1" smtClean="0"/>
              <a:t>oleh</a:t>
            </a:r>
            <a:r>
              <a:rPr lang="en-US" sz="1800" b="1" dirty="0" smtClean="0"/>
              <a:t> personal-personal yang </a:t>
            </a:r>
            <a:r>
              <a:rPr lang="en-US" sz="1800" b="1" dirty="0" err="1" smtClean="0"/>
              <a:t>ada</a:t>
            </a:r>
            <a:r>
              <a:rPr lang="en-US" sz="1800" b="1" dirty="0" smtClean="0"/>
              <a:t> </a:t>
            </a:r>
            <a:r>
              <a:rPr lang="en-US" sz="1800" b="1" dirty="0" err="1" smtClean="0"/>
              <a:t>dalam</a:t>
            </a:r>
            <a:r>
              <a:rPr lang="en-US" sz="1800" b="1" dirty="0" smtClean="0"/>
              <a:t> </a:t>
            </a:r>
            <a:r>
              <a:rPr lang="en-US" sz="1800" b="1" dirty="0" err="1" smtClean="0"/>
              <a:t>perusahaan</a:t>
            </a:r>
            <a:r>
              <a:rPr lang="en-US" sz="1800" b="1" dirty="0" smtClean="0"/>
              <a:t> </a:t>
            </a:r>
            <a:r>
              <a:rPr lang="en-US" sz="1800" b="1" dirty="0" err="1" smtClean="0"/>
              <a:t>tersebut</a:t>
            </a:r>
            <a:r>
              <a:rPr lang="en-US" sz="1800" b="1" dirty="0" smtClean="0"/>
              <a:t>. </a:t>
            </a:r>
            <a:r>
              <a:rPr lang="en-US" sz="1800" b="1" dirty="0" err="1" smtClean="0"/>
              <a:t>Karena</a:t>
            </a:r>
            <a:r>
              <a:rPr lang="en-US" sz="1800" b="1" dirty="0" smtClean="0"/>
              <a:t> Customer </a:t>
            </a:r>
            <a:r>
              <a:rPr lang="en-US" sz="1800" b="1" dirty="0" err="1" smtClean="0"/>
              <a:t>melihat</a:t>
            </a:r>
            <a:r>
              <a:rPr lang="en-US" sz="1800" b="1" dirty="0" smtClean="0"/>
              <a:t> Citra Perusahaan </a:t>
            </a:r>
            <a:r>
              <a:rPr lang="en-US" sz="1800" b="1" dirty="0" err="1" smtClean="0"/>
              <a:t>melalui</a:t>
            </a:r>
            <a:r>
              <a:rPr lang="en-US" sz="1800" b="1" dirty="0" smtClean="0"/>
              <a:t> “PELAYANAN” yang </a:t>
            </a:r>
            <a:r>
              <a:rPr lang="en-US" sz="1800" b="1" dirty="0" err="1" smtClean="0"/>
              <a:t>diberikan</a:t>
            </a:r>
            <a:r>
              <a:rPr lang="en-US" sz="1800" b="1" dirty="0" smtClean="0"/>
              <a:t> </a:t>
            </a:r>
            <a:r>
              <a:rPr lang="en-US" sz="1800" b="1" dirty="0" err="1" smtClean="0"/>
              <a:t>dan</a:t>
            </a:r>
            <a:r>
              <a:rPr lang="en-US" sz="1800" b="1" dirty="0" smtClean="0"/>
              <a:t> “PERSONAL IMAGE” yang </a:t>
            </a:r>
            <a:r>
              <a:rPr lang="en-US" sz="1800" b="1" dirty="0" err="1" smtClean="0"/>
              <a:t>ditampilkan</a:t>
            </a:r>
            <a:r>
              <a:rPr lang="en-US" sz="1800" b="1" dirty="0" smtClean="0"/>
              <a:t>.</a:t>
            </a:r>
            <a:endParaRPr lang="en-US" sz="1800" dirty="0" smtClean="0"/>
          </a:p>
        </p:txBody>
      </p:sp>
    </p:spTree>
    <p:extLst>
      <p:ext uri="{BB962C8B-B14F-4D97-AF65-F5344CB8AC3E}">
        <p14:creationId xmlns="" xmlns:p14="http://schemas.microsoft.com/office/powerpoint/2010/main" val="854131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8"/>
          <p:cNvPicPr>
            <a:picLocks noChangeAspect="1" noChangeArrowheads="1"/>
          </p:cNvPicPr>
          <p:nvPr/>
        </p:nvPicPr>
        <p:blipFill>
          <a:blip r:embed="rId2" cstate="print"/>
          <a:srcRect/>
          <a:stretch>
            <a:fillRect/>
          </a:stretch>
        </p:blipFill>
        <p:spPr bwMode="auto">
          <a:xfrm>
            <a:off x="6477000" y="285750"/>
            <a:ext cx="1490663" cy="1447800"/>
          </a:xfrm>
          <a:prstGeom prst="rect">
            <a:avLst/>
          </a:prstGeom>
          <a:noFill/>
          <a:ln w="9525">
            <a:noFill/>
            <a:miter lim="800000"/>
            <a:headEnd/>
            <a:tailEnd/>
          </a:ln>
        </p:spPr>
      </p:pic>
      <p:sp>
        <p:nvSpPr>
          <p:cNvPr id="147461" name="Rectangle 5"/>
          <p:cNvSpPr>
            <a:spLocks noGrp="1" noChangeArrowheads="1"/>
          </p:cNvSpPr>
          <p:nvPr>
            <p:ph type="body" idx="4294967295"/>
          </p:nvPr>
        </p:nvSpPr>
        <p:spPr>
          <a:xfrm>
            <a:off x="228600" y="1524000"/>
            <a:ext cx="8229600" cy="4525963"/>
          </a:xfrm>
          <a:prstGeom prst="rect">
            <a:avLst/>
          </a:prstGeom>
        </p:spPr>
        <p:txBody>
          <a:bodyPr/>
          <a:lstStyle/>
          <a:p>
            <a:pPr marL="457200" indent="-457200" eaLnBrk="1" hangingPunct="1">
              <a:lnSpc>
                <a:spcPct val="125000"/>
              </a:lnSpc>
              <a:spcBef>
                <a:spcPct val="50000"/>
              </a:spcBef>
              <a:defRPr/>
            </a:pPr>
            <a:r>
              <a:rPr lang="en-US" sz="2400" dirty="0" err="1" smtClean="0">
                <a:solidFill>
                  <a:srgbClr val="000000"/>
                </a:solidFill>
                <a:latin typeface="Arial" charset="0"/>
              </a:rPr>
              <a:t>Coba</a:t>
            </a:r>
            <a:r>
              <a:rPr lang="en-US" sz="2400" dirty="0" smtClean="0">
                <a:solidFill>
                  <a:srgbClr val="000000"/>
                </a:solidFill>
                <a:latin typeface="Arial" charset="0"/>
              </a:rPr>
              <a:t> </a:t>
            </a:r>
            <a:r>
              <a:rPr lang="en-US" sz="2400" dirty="0" err="1" smtClean="0">
                <a:solidFill>
                  <a:srgbClr val="000000"/>
                </a:solidFill>
                <a:latin typeface="Arial" charset="0"/>
              </a:rPr>
              <a:t>untuk</a:t>
            </a:r>
            <a:r>
              <a:rPr lang="en-US" sz="2400" dirty="0" smtClean="0">
                <a:solidFill>
                  <a:srgbClr val="000000"/>
                </a:solidFill>
                <a:latin typeface="Arial" charset="0"/>
              </a:rPr>
              <a:t> </a:t>
            </a:r>
            <a:r>
              <a:rPr lang="en-US" sz="2400" dirty="0" err="1" smtClean="0">
                <a:solidFill>
                  <a:srgbClr val="000000"/>
                </a:solidFill>
                <a:latin typeface="Arial" charset="0"/>
              </a:rPr>
              <a:t>bersuara</a:t>
            </a:r>
            <a:r>
              <a:rPr lang="en-US" sz="2400" dirty="0" smtClean="0">
                <a:solidFill>
                  <a:srgbClr val="000000"/>
                </a:solidFill>
                <a:latin typeface="Arial" charset="0"/>
              </a:rPr>
              <a:t> natural, </a:t>
            </a:r>
            <a:r>
              <a:rPr lang="en-US" sz="2400" dirty="0" err="1" smtClean="0">
                <a:solidFill>
                  <a:srgbClr val="000000"/>
                </a:solidFill>
                <a:latin typeface="Arial" charset="0"/>
              </a:rPr>
              <a:t>sehingga</a:t>
            </a:r>
            <a:r>
              <a:rPr lang="en-US" sz="2400" dirty="0" smtClean="0">
                <a:solidFill>
                  <a:srgbClr val="000000"/>
                </a:solidFill>
                <a:latin typeface="Arial" charset="0"/>
              </a:rPr>
              <a:t> </a:t>
            </a:r>
            <a:r>
              <a:rPr lang="en-US" sz="2400" dirty="0" err="1" smtClean="0">
                <a:solidFill>
                  <a:srgbClr val="000000"/>
                </a:solidFill>
                <a:latin typeface="Arial" charset="0"/>
              </a:rPr>
              <a:t>ritme</a:t>
            </a:r>
            <a:r>
              <a:rPr lang="en-US" sz="2400" dirty="0" smtClean="0">
                <a:solidFill>
                  <a:srgbClr val="000000"/>
                </a:solidFill>
                <a:latin typeface="Arial" charset="0"/>
              </a:rPr>
              <a:t> </a:t>
            </a:r>
            <a:r>
              <a:rPr lang="en-US" sz="2400" dirty="0" err="1" smtClean="0">
                <a:solidFill>
                  <a:srgbClr val="000000"/>
                </a:solidFill>
                <a:latin typeface="Arial" charset="0"/>
              </a:rPr>
              <a:t>dan</a:t>
            </a:r>
            <a:r>
              <a:rPr lang="en-US" sz="2400" dirty="0" smtClean="0">
                <a:solidFill>
                  <a:srgbClr val="000000"/>
                </a:solidFill>
                <a:latin typeface="Arial" charset="0"/>
              </a:rPr>
              <a:t> nada </a:t>
            </a:r>
            <a:r>
              <a:rPr lang="en-US" sz="2400" dirty="0" err="1" smtClean="0">
                <a:solidFill>
                  <a:srgbClr val="000000"/>
                </a:solidFill>
                <a:latin typeface="Arial" charset="0"/>
              </a:rPr>
              <a:t>anda</a:t>
            </a:r>
            <a:r>
              <a:rPr lang="en-US" sz="2400" dirty="0" smtClean="0">
                <a:solidFill>
                  <a:srgbClr val="000000"/>
                </a:solidFill>
                <a:latin typeface="Arial" charset="0"/>
              </a:rPr>
              <a:t> </a:t>
            </a:r>
            <a:r>
              <a:rPr lang="en-US" sz="2400" dirty="0" err="1" smtClean="0">
                <a:solidFill>
                  <a:srgbClr val="000000"/>
                </a:solidFill>
                <a:latin typeface="Arial" charset="0"/>
              </a:rPr>
              <a:t>sesuai</a:t>
            </a:r>
            <a:r>
              <a:rPr lang="en-US" sz="2400" dirty="0" smtClean="0">
                <a:solidFill>
                  <a:srgbClr val="000000"/>
                </a:solidFill>
                <a:latin typeface="Arial" charset="0"/>
              </a:rPr>
              <a:t> </a:t>
            </a:r>
            <a:r>
              <a:rPr lang="en-US" sz="2400" dirty="0" err="1" smtClean="0">
                <a:solidFill>
                  <a:srgbClr val="000000"/>
                </a:solidFill>
                <a:latin typeface="Arial" charset="0"/>
              </a:rPr>
              <a:t>dengan</a:t>
            </a:r>
            <a:r>
              <a:rPr lang="en-US" sz="2400" dirty="0" smtClean="0">
                <a:solidFill>
                  <a:srgbClr val="000000"/>
                </a:solidFill>
                <a:latin typeface="Arial" charset="0"/>
              </a:rPr>
              <a:t> </a:t>
            </a:r>
            <a:r>
              <a:rPr lang="en-US" sz="2400" dirty="0" err="1" smtClean="0">
                <a:solidFill>
                  <a:srgbClr val="000000"/>
                </a:solidFill>
                <a:latin typeface="Arial" charset="0"/>
              </a:rPr>
              <a:t>pesan</a:t>
            </a:r>
            <a:r>
              <a:rPr lang="en-US" sz="2400" dirty="0" smtClean="0">
                <a:solidFill>
                  <a:srgbClr val="000000"/>
                </a:solidFill>
                <a:latin typeface="Arial" charset="0"/>
              </a:rPr>
              <a:t> yang </a:t>
            </a:r>
            <a:r>
              <a:rPr lang="en-US" sz="2400" dirty="0" err="1" smtClean="0">
                <a:solidFill>
                  <a:srgbClr val="000000"/>
                </a:solidFill>
                <a:latin typeface="Arial" charset="0"/>
              </a:rPr>
              <a:t>ingin</a:t>
            </a:r>
            <a:r>
              <a:rPr lang="en-US" sz="2400" dirty="0" smtClean="0">
                <a:solidFill>
                  <a:srgbClr val="000000"/>
                </a:solidFill>
                <a:latin typeface="Arial" charset="0"/>
              </a:rPr>
              <a:t> </a:t>
            </a:r>
            <a:r>
              <a:rPr lang="en-US" sz="2400" dirty="0" err="1" smtClean="0">
                <a:solidFill>
                  <a:srgbClr val="000000"/>
                </a:solidFill>
                <a:latin typeface="Arial" charset="0"/>
              </a:rPr>
              <a:t>anda</a:t>
            </a:r>
            <a:r>
              <a:rPr lang="en-US" sz="2400" dirty="0" smtClean="0">
                <a:solidFill>
                  <a:srgbClr val="000000"/>
                </a:solidFill>
                <a:latin typeface="Arial" charset="0"/>
              </a:rPr>
              <a:t> </a:t>
            </a:r>
            <a:r>
              <a:rPr lang="en-US" sz="2400" dirty="0" err="1" smtClean="0">
                <a:solidFill>
                  <a:srgbClr val="000000"/>
                </a:solidFill>
                <a:latin typeface="Arial" charset="0"/>
              </a:rPr>
              <a:t>sampaikan</a:t>
            </a:r>
            <a:endParaRPr lang="en-US" sz="2400" dirty="0" smtClean="0">
              <a:solidFill>
                <a:srgbClr val="000000"/>
              </a:solidFill>
              <a:latin typeface="Arial" charset="0"/>
            </a:endParaRPr>
          </a:p>
          <a:p>
            <a:pPr marL="457200" indent="-457200" eaLnBrk="1" hangingPunct="1">
              <a:lnSpc>
                <a:spcPct val="125000"/>
              </a:lnSpc>
              <a:spcBef>
                <a:spcPct val="50000"/>
              </a:spcBef>
              <a:defRPr/>
            </a:pPr>
            <a:r>
              <a:rPr lang="en-US" sz="2400" dirty="0" err="1" smtClean="0">
                <a:solidFill>
                  <a:srgbClr val="000000"/>
                </a:solidFill>
                <a:latin typeface="Arial" charset="0"/>
              </a:rPr>
              <a:t>Mengembangkan</a:t>
            </a:r>
            <a:r>
              <a:rPr lang="en-US" sz="2400" dirty="0" smtClean="0">
                <a:solidFill>
                  <a:srgbClr val="000000"/>
                </a:solidFill>
                <a:latin typeface="Arial" charset="0"/>
              </a:rPr>
              <a:t> </a:t>
            </a:r>
            <a:r>
              <a:rPr lang="en-US" sz="2400" dirty="0" err="1" smtClean="0">
                <a:solidFill>
                  <a:srgbClr val="000000"/>
                </a:solidFill>
                <a:latin typeface="Arial" charset="0"/>
              </a:rPr>
              <a:t>tiga</a:t>
            </a:r>
            <a:r>
              <a:rPr lang="en-US" sz="2400" dirty="0" smtClean="0">
                <a:solidFill>
                  <a:srgbClr val="000000"/>
                </a:solidFill>
                <a:latin typeface="Arial" charset="0"/>
              </a:rPr>
              <a:t> </a:t>
            </a:r>
            <a:r>
              <a:rPr lang="en-US" sz="2400" dirty="0" err="1" smtClean="0">
                <a:solidFill>
                  <a:srgbClr val="000000"/>
                </a:solidFill>
                <a:latin typeface="Arial" charset="0"/>
              </a:rPr>
              <a:t>hal</a:t>
            </a:r>
            <a:r>
              <a:rPr lang="en-US" sz="2400" dirty="0" smtClean="0">
                <a:solidFill>
                  <a:srgbClr val="000000"/>
                </a:solidFill>
                <a:latin typeface="Arial" charset="0"/>
              </a:rPr>
              <a:t> </a:t>
            </a:r>
            <a:r>
              <a:rPr lang="en-US" sz="2400" dirty="0" err="1" smtClean="0">
                <a:solidFill>
                  <a:srgbClr val="000000"/>
                </a:solidFill>
                <a:latin typeface="Arial" charset="0"/>
              </a:rPr>
              <a:t>penting</a:t>
            </a:r>
            <a:r>
              <a:rPr lang="en-US" sz="2400" dirty="0" smtClean="0">
                <a:solidFill>
                  <a:srgbClr val="000000"/>
                </a:solidFill>
                <a:latin typeface="Arial" charset="0"/>
              </a:rPr>
              <a:t> </a:t>
            </a:r>
            <a:r>
              <a:rPr lang="en-US" sz="2400" dirty="0" err="1" smtClean="0">
                <a:solidFill>
                  <a:srgbClr val="000000"/>
                </a:solidFill>
                <a:latin typeface="Arial" charset="0"/>
              </a:rPr>
              <a:t>dalam</a:t>
            </a:r>
            <a:r>
              <a:rPr lang="en-US" sz="2400" dirty="0" smtClean="0">
                <a:solidFill>
                  <a:srgbClr val="000000"/>
                </a:solidFill>
                <a:latin typeface="Arial" charset="0"/>
              </a:rPr>
              <a:t> </a:t>
            </a:r>
            <a:r>
              <a:rPr lang="en-US" sz="2400" dirty="0" err="1" smtClean="0">
                <a:solidFill>
                  <a:srgbClr val="000000"/>
                </a:solidFill>
                <a:latin typeface="Arial" charset="0"/>
              </a:rPr>
              <a:t>suara</a:t>
            </a:r>
            <a:r>
              <a:rPr lang="en-US" sz="2400" dirty="0" smtClean="0">
                <a:solidFill>
                  <a:srgbClr val="000000"/>
                </a:solidFill>
                <a:latin typeface="Arial" charset="0"/>
              </a:rPr>
              <a:t>:</a:t>
            </a:r>
          </a:p>
          <a:p>
            <a:pPr marL="914400" lvl="1" indent="-457200" eaLnBrk="1" hangingPunct="1">
              <a:lnSpc>
                <a:spcPct val="125000"/>
              </a:lnSpc>
              <a:spcBef>
                <a:spcPct val="50000"/>
              </a:spcBef>
              <a:buFontTx/>
              <a:buChar char="•"/>
              <a:defRPr/>
            </a:pPr>
            <a:r>
              <a:rPr lang="en-US" sz="2400" b="1" dirty="0" smtClean="0">
                <a:solidFill>
                  <a:srgbClr val="000000"/>
                </a:solidFill>
                <a:effectLst>
                  <a:outerShdw blurRad="38100" dist="38100" dir="2700000" algn="tl">
                    <a:srgbClr val="C0C0C0"/>
                  </a:outerShdw>
                </a:effectLst>
                <a:latin typeface="Arial" charset="0"/>
              </a:rPr>
              <a:t>Volume</a:t>
            </a:r>
          </a:p>
          <a:p>
            <a:pPr marL="914400" lvl="1" indent="-457200" eaLnBrk="1" hangingPunct="1">
              <a:lnSpc>
                <a:spcPct val="125000"/>
              </a:lnSpc>
              <a:spcBef>
                <a:spcPct val="50000"/>
              </a:spcBef>
              <a:buFontTx/>
              <a:buChar char="•"/>
              <a:defRPr/>
            </a:pPr>
            <a:r>
              <a:rPr lang="en-US" sz="2400" b="1" dirty="0" err="1" smtClean="0">
                <a:solidFill>
                  <a:srgbClr val="000000"/>
                </a:solidFill>
                <a:effectLst>
                  <a:outerShdw blurRad="38100" dist="38100" dir="2700000" algn="tl">
                    <a:srgbClr val="C0C0C0"/>
                  </a:outerShdw>
                </a:effectLst>
                <a:latin typeface="Arial" charset="0"/>
              </a:rPr>
              <a:t>Intonasi</a:t>
            </a:r>
            <a:endParaRPr lang="en-US" sz="2400" b="1" dirty="0" smtClean="0">
              <a:solidFill>
                <a:srgbClr val="000000"/>
              </a:solidFill>
              <a:effectLst>
                <a:outerShdw blurRad="38100" dist="38100" dir="2700000" algn="tl">
                  <a:srgbClr val="C0C0C0"/>
                </a:outerShdw>
              </a:effectLst>
              <a:latin typeface="Arial" charset="0"/>
            </a:endParaRPr>
          </a:p>
          <a:p>
            <a:pPr marL="914400" lvl="1" indent="-457200" eaLnBrk="1" hangingPunct="1">
              <a:lnSpc>
                <a:spcPct val="125000"/>
              </a:lnSpc>
              <a:spcBef>
                <a:spcPct val="50000"/>
              </a:spcBef>
              <a:buFontTx/>
              <a:buChar char="•"/>
              <a:defRPr/>
            </a:pPr>
            <a:r>
              <a:rPr lang="en-US" sz="2400" b="1" dirty="0" smtClean="0">
                <a:solidFill>
                  <a:srgbClr val="000000"/>
                </a:solidFill>
                <a:effectLst>
                  <a:outerShdw blurRad="38100" dist="38100" dir="2700000" algn="tl">
                    <a:srgbClr val="C0C0C0"/>
                  </a:outerShdw>
                </a:effectLst>
                <a:latin typeface="Arial" charset="0"/>
              </a:rPr>
              <a:t>Pacing (</a:t>
            </a:r>
            <a:r>
              <a:rPr lang="en-US" sz="2400" b="1" dirty="0" err="1" smtClean="0">
                <a:solidFill>
                  <a:srgbClr val="000000"/>
                </a:solidFill>
                <a:effectLst>
                  <a:outerShdw blurRad="38100" dist="38100" dir="2700000" algn="tl">
                    <a:srgbClr val="C0C0C0"/>
                  </a:outerShdw>
                </a:effectLst>
                <a:latin typeface="Arial" charset="0"/>
              </a:rPr>
              <a:t>Kecepatan</a:t>
            </a:r>
            <a:r>
              <a:rPr lang="en-US" sz="2400" b="1" dirty="0" smtClean="0">
                <a:solidFill>
                  <a:srgbClr val="000000"/>
                </a:solidFill>
                <a:effectLst>
                  <a:outerShdw blurRad="38100" dist="38100" dir="2700000" algn="tl">
                    <a:srgbClr val="C0C0C0"/>
                  </a:outerShdw>
                </a:effectLst>
                <a:latin typeface="Arial" charset="0"/>
              </a:rPr>
              <a:t> </a:t>
            </a:r>
            <a:r>
              <a:rPr lang="en-US" sz="2400" b="1" dirty="0" err="1" smtClean="0">
                <a:solidFill>
                  <a:srgbClr val="000000"/>
                </a:solidFill>
                <a:effectLst>
                  <a:outerShdw blurRad="38100" dist="38100" dir="2700000" algn="tl">
                    <a:srgbClr val="C0C0C0"/>
                  </a:outerShdw>
                </a:effectLst>
                <a:latin typeface="Arial" charset="0"/>
              </a:rPr>
              <a:t>bicara</a:t>
            </a:r>
            <a:r>
              <a:rPr lang="en-US" sz="2400" b="1" dirty="0" smtClean="0">
                <a:solidFill>
                  <a:srgbClr val="000000"/>
                </a:solidFill>
                <a:effectLst>
                  <a:outerShdw blurRad="38100" dist="38100" dir="2700000" algn="tl">
                    <a:srgbClr val="C0C0C0"/>
                  </a:outerShdw>
                </a:effectLst>
                <a:latin typeface="Arial" charset="0"/>
              </a:rPr>
              <a:t>)</a:t>
            </a:r>
          </a:p>
        </p:txBody>
      </p:sp>
      <p:sp>
        <p:nvSpPr>
          <p:cNvPr id="147463" name="Rectangle 7"/>
          <p:cNvSpPr>
            <a:spLocks noGrp="1" noChangeArrowheads="1"/>
          </p:cNvSpPr>
          <p:nvPr>
            <p:ph type="title" idx="4294967295"/>
          </p:nvPr>
        </p:nvSpPr>
        <p:spPr bwMode="auto">
          <a:xfrm>
            <a:off x="0" y="274638"/>
            <a:ext cx="9144000" cy="778098"/>
          </a:xfrm>
          <a:prstGeom prst="rect">
            <a:avLst/>
          </a:prstGeom>
        </p:spPr>
        <p:txBody>
          <a:bodyPr/>
          <a:lstStyle/>
          <a:p>
            <a:pPr>
              <a:lnSpc>
                <a:spcPct val="150000"/>
              </a:lnSpc>
              <a:buFont typeface="Monotype Sorts" pitchFamily="2" charset="2"/>
              <a:buNone/>
              <a:defRPr/>
            </a:pPr>
            <a:r>
              <a:rPr lang="en-US" sz="3600" b="1" dirty="0" err="1" smtClean="0">
                <a:solidFill>
                  <a:srgbClr val="FF0000"/>
                </a:solidFill>
                <a:effectLst>
                  <a:outerShdw blurRad="38100" dist="38100" dir="2700000" algn="tl">
                    <a:srgbClr val="000000">
                      <a:alpha val="43137"/>
                    </a:srgbClr>
                  </a:outerShdw>
                </a:effectLst>
                <a:latin typeface="Arial" charset="0"/>
              </a:rPr>
              <a:t>Pengaturan</a:t>
            </a:r>
            <a:r>
              <a:rPr lang="en-US" sz="3600" b="1" dirty="0" smtClean="0">
                <a:solidFill>
                  <a:srgbClr val="00B0F0"/>
                </a:solidFill>
                <a:effectLst>
                  <a:outerShdw blurRad="38100" dist="38100" dir="2700000" algn="tl">
                    <a:srgbClr val="000000">
                      <a:alpha val="43137"/>
                    </a:srgbClr>
                  </a:outerShdw>
                </a:effectLst>
                <a:latin typeface="Arial" charset="0"/>
              </a:rPr>
              <a:t> </a:t>
            </a:r>
            <a:r>
              <a:rPr lang="en-US" sz="3600" b="1" dirty="0" err="1" smtClean="0">
                <a:solidFill>
                  <a:schemeClr val="tx1"/>
                </a:solidFill>
                <a:effectLst>
                  <a:outerShdw blurRad="38100" dist="38100" dir="2700000" algn="tl">
                    <a:srgbClr val="000000">
                      <a:alpha val="43137"/>
                    </a:srgbClr>
                  </a:outerShdw>
                </a:effectLst>
                <a:latin typeface="Arial" charset="0"/>
              </a:rPr>
              <a:t>Suara</a:t>
            </a:r>
            <a:endParaRPr lang="en-US" sz="3600" b="1" dirty="0" smtClean="0">
              <a:solidFill>
                <a:schemeClr val="tx1"/>
              </a:solidFill>
              <a:effectLst>
                <a:outerShdw blurRad="38100" dist="38100" dir="2700000" algn="tl">
                  <a:srgbClr val="000000">
                    <a:alpha val="43137"/>
                  </a:srgbClr>
                </a:outerShdw>
              </a:effectLst>
              <a:latin typeface="Arial" charset="0"/>
            </a:endParaRPr>
          </a:p>
        </p:txBody>
      </p:sp>
    </p:spTree>
    <p:extLst>
      <p:ext uri="{BB962C8B-B14F-4D97-AF65-F5344CB8AC3E}">
        <p14:creationId xmlns="" xmlns:p14="http://schemas.microsoft.com/office/powerpoint/2010/main" val="23350246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4294967295"/>
          </p:nvPr>
        </p:nvSpPr>
        <p:spPr>
          <a:xfrm>
            <a:off x="228600" y="1447800"/>
            <a:ext cx="8229600" cy="4525963"/>
          </a:xfrm>
          <a:prstGeom prst="rect">
            <a:avLst/>
          </a:prstGeom>
        </p:spPr>
        <p:txBody>
          <a:bodyPr>
            <a:normAutofit lnSpcReduction="10000"/>
          </a:bodyPr>
          <a:lstStyle/>
          <a:p>
            <a:pPr eaLnBrk="1" hangingPunct="1">
              <a:lnSpc>
                <a:spcPct val="125000"/>
              </a:lnSpc>
              <a:spcBef>
                <a:spcPct val="50000"/>
              </a:spcBef>
              <a:defRPr/>
            </a:pPr>
            <a:r>
              <a:rPr lang="en-US" sz="2200" dirty="0" err="1" smtClean="0">
                <a:solidFill>
                  <a:srgbClr val="000000"/>
                </a:solidFill>
                <a:latin typeface="Arial" charset="0"/>
              </a:rPr>
              <a:t>Ketika</a:t>
            </a:r>
            <a:r>
              <a:rPr lang="en-US" sz="2200" dirty="0" smtClean="0">
                <a:solidFill>
                  <a:srgbClr val="000000"/>
                </a:solidFill>
                <a:latin typeface="Arial" charset="0"/>
              </a:rPr>
              <a:t> </a:t>
            </a:r>
            <a:r>
              <a:rPr lang="en-US" sz="2200" dirty="0" err="1" smtClean="0">
                <a:solidFill>
                  <a:srgbClr val="000000"/>
                </a:solidFill>
                <a:latin typeface="Arial" charset="0"/>
              </a:rPr>
              <a:t>anda</a:t>
            </a:r>
            <a:r>
              <a:rPr lang="en-US" sz="2200" dirty="0" smtClean="0">
                <a:solidFill>
                  <a:srgbClr val="000000"/>
                </a:solidFill>
                <a:latin typeface="Arial" charset="0"/>
              </a:rPr>
              <a:t> </a:t>
            </a:r>
            <a:r>
              <a:rPr lang="en-US" sz="2200" dirty="0" err="1" smtClean="0">
                <a:solidFill>
                  <a:srgbClr val="000000"/>
                </a:solidFill>
                <a:latin typeface="Arial" charset="0"/>
              </a:rPr>
              <a:t>berbicara</a:t>
            </a:r>
            <a:r>
              <a:rPr lang="en-US" sz="2200" dirty="0" smtClean="0">
                <a:solidFill>
                  <a:srgbClr val="000000"/>
                </a:solidFill>
                <a:latin typeface="Arial" charset="0"/>
              </a:rPr>
              <a:t>, </a:t>
            </a:r>
            <a:r>
              <a:rPr lang="en-US" sz="2200" dirty="0" err="1" smtClean="0">
                <a:solidFill>
                  <a:srgbClr val="000000"/>
                </a:solidFill>
                <a:latin typeface="Arial" charset="0"/>
              </a:rPr>
              <a:t>sampaikan</a:t>
            </a:r>
            <a:r>
              <a:rPr lang="en-US" sz="2200" dirty="0" smtClean="0">
                <a:solidFill>
                  <a:srgbClr val="000000"/>
                </a:solidFill>
                <a:latin typeface="Arial" charset="0"/>
              </a:rPr>
              <a:t> </a:t>
            </a:r>
            <a:r>
              <a:rPr lang="en-US" sz="2200" dirty="0" err="1" smtClean="0">
                <a:solidFill>
                  <a:srgbClr val="000000"/>
                </a:solidFill>
                <a:latin typeface="Arial" charset="0"/>
              </a:rPr>
              <a:t>dengan</a:t>
            </a:r>
            <a:r>
              <a:rPr lang="en-US" sz="2200" dirty="0" smtClean="0">
                <a:solidFill>
                  <a:srgbClr val="000000"/>
                </a:solidFill>
                <a:latin typeface="Arial" charset="0"/>
              </a:rPr>
              <a:t> </a:t>
            </a:r>
            <a:r>
              <a:rPr lang="en-US" sz="2200" dirty="0" err="1" smtClean="0">
                <a:solidFill>
                  <a:srgbClr val="000000"/>
                </a:solidFill>
                <a:latin typeface="Arial" charset="0"/>
              </a:rPr>
              <a:t>percaya</a:t>
            </a:r>
            <a:r>
              <a:rPr lang="en-US" sz="2200" dirty="0" smtClean="0">
                <a:solidFill>
                  <a:srgbClr val="000000"/>
                </a:solidFill>
                <a:latin typeface="Arial" charset="0"/>
              </a:rPr>
              <a:t> </a:t>
            </a:r>
            <a:r>
              <a:rPr lang="en-US" sz="2200" dirty="0" err="1" smtClean="0">
                <a:solidFill>
                  <a:srgbClr val="000000"/>
                </a:solidFill>
                <a:latin typeface="Arial" charset="0"/>
              </a:rPr>
              <a:t>diri</a:t>
            </a:r>
            <a:r>
              <a:rPr lang="en-US" sz="2200" dirty="0" smtClean="0">
                <a:solidFill>
                  <a:srgbClr val="000000"/>
                </a:solidFill>
                <a:latin typeface="Arial" charset="0"/>
              </a:rPr>
              <a:t> </a:t>
            </a:r>
            <a:r>
              <a:rPr lang="en-US" sz="2200" dirty="0" err="1" smtClean="0">
                <a:solidFill>
                  <a:srgbClr val="000000"/>
                </a:solidFill>
                <a:latin typeface="Arial" charset="0"/>
              </a:rPr>
              <a:t>dan</a:t>
            </a:r>
            <a:r>
              <a:rPr lang="en-US" sz="2200" dirty="0" smtClean="0">
                <a:solidFill>
                  <a:srgbClr val="000000"/>
                </a:solidFill>
                <a:latin typeface="Arial" charset="0"/>
              </a:rPr>
              <a:t> </a:t>
            </a:r>
            <a:r>
              <a:rPr lang="en-US" sz="2200" dirty="0" err="1" smtClean="0">
                <a:solidFill>
                  <a:srgbClr val="000000"/>
                </a:solidFill>
                <a:latin typeface="Arial" charset="0"/>
              </a:rPr>
              <a:t>perlihatkan</a:t>
            </a:r>
            <a:r>
              <a:rPr lang="en-US" sz="2200" dirty="0" smtClean="0">
                <a:solidFill>
                  <a:srgbClr val="000000"/>
                </a:solidFill>
                <a:latin typeface="Arial" charset="0"/>
              </a:rPr>
              <a:t> </a:t>
            </a:r>
            <a:r>
              <a:rPr lang="en-US" sz="2200" dirty="0" err="1" smtClean="0">
                <a:solidFill>
                  <a:srgbClr val="000000"/>
                </a:solidFill>
                <a:latin typeface="Arial" charset="0"/>
              </a:rPr>
              <a:t>ketertarikan</a:t>
            </a:r>
            <a:r>
              <a:rPr lang="en-US" sz="2200" dirty="0" smtClean="0">
                <a:solidFill>
                  <a:srgbClr val="000000"/>
                </a:solidFill>
                <a:latin typeface="Arial" charset="0"/>
              </a:rPr>
              <a:t> </a:t>
            </a:r>
            <a:r>
              <a:rPr lang="en-US" sz="2200" dirty="0" err="1" smtClean="0">
                <a:solidFill>
                  <a:srgbClr val="000000"/>
                </a:solidFill>
                <a:latin typeface="Arial" charset="0"/>
              </a:rPr>
              <a:t>pada</a:t>
            </a:r>
            <a:r>
              <a:rPr lang="en-US" sz="2200" dirty="0" smtClean="0">
                <a:solidFill>
                  <a:srgbClr val="000000"/>
                </a:solidFill>
                <a:latin typeface="Arial" charset="0"/>
              </a:rPr>
              <a:t> </a:t>
            </a:r>
            <a:r>
              <a:rPr lang="en-US" sz="2200" dirty="0" err="1" smtClean="0">
                <a:solidFill>
                  <a:srgbClr val="000000"/>
                </a:solidFill>
                <a:latin typeface="Arial" charset="0"/>
              </a:rPr>
              <a:t>apa</a:t>
            </a:r>
            <a:r>
              <a:rPr lang="en-US" sz="2200" dirty="0" smtClean="0">
                <a:solidFill>
                  <a:srgbClr val="000000"/>
                </a:solidFill>
                <a:latin typeface="Arial" charset="0"/>
              </a:rPr>
              <a:t> yang </a:t>
            </a:r>
            <a:r>
              <a:rPr lang="en-US" sz="2200" dirty="0" err="1" smtClean="0">
                <a:solidFill>
                  <a:srgbClr val="000000"/>
                </a:solidFill>
                <a:latin typeface="Arial" charset="0"/>
              </a:rPr>
              <a:t>anda</a:t>
            </a:r>
            <a:r>
              <a:rPr lang="en-US" sz="2200" dirty="0" smtClean="0">
                <a:solidFill>
                  <a:srgbClr val="000000"/>
                </a:solidFill>
                <a:latin typeface="Arial" charset="0"/>
              </a:rPr>
              <a:t> </a:t>
            </a:r>
            <a:r>
              <a:rPr lang="en-US" sz="2200" dirty="0" err="1" smtClean="0">
                <a:solidFill>
                  <a:srgbClr val="000000"/>
                </a:solidFill>
                <a:latin typeface="Arial" charset="0"/>
              </a:rPr>
              <a:t>sampaikan</a:t>
            </a:r>
            <a:r>
              <a:rPr lang="en-US" sz="2200" dirty="0" smtClean="0">
                <a:solidFill>
                  <a:srgbClr val="000000"/>
                </a:solidFill>
                <a:latin typeface="Arial" charset="0"/>
              </a:rPr>
              <a:t>. </a:t>
            </a:r>
            <a:r>
              <a:rPr lang="en-US" sz="2200" b="1" dirty="0" err="1" smtClean="0">
                <a:solidFill>
                  <a:srgbClr val="000000"/>
                </a:solidFill>
                <a:effectLst>
                  <a:outerShdw blurRad="38100" dist="38100" dir="2700000" algn="tl">
                    <a:srgbClr val="C0C0C0"/>
                  </a:outerShdw>
                </a:effectLst>
                <a:latin typeface="Arial" charset="0"/>
              </a:rPr>
              <a:t>Berbicaralah</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dengan</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perasaan</a:t>
            </a:r>
            <a:r>
              <a:rPr lang="en-US" sz="2200" dirty="0" smtClean="0">
                <a:solidFill>
                  <a:srgbClr val="000000"/>
                </a:solidFill>
                <a:latin typeface="Arial" charset="0"/>
              </a:rPr>
              <a:t>.</a:t>
            </a:r>
          </a:p>
          <a:p>
            <a:pPr eaLnBrk="1" hangingPunct="1">
              <a:lnSpc>
                <a:spcPct val="125000"/>
              </a:lnSpc>
              <a:spcBef>
                <a:spcPct val="50000"/>
              </a:spcBef>
              <a:defRPr/>
            </a:pPr>
            <a:r>
              <a:rPr lang="en-US" sz="2200" dirty="0" err="1" smtClean="0">
                <a:solidFill>
                  <a:srgbClr val="000000"/>
                </a:solidFill>
                <a:latin typeface="Arial" charset="0"/>
              </a:rPr>
              <a:t>Gunakan</a:t>
            </a:r>
            <a:r>
              <a:rPr lang="en-US" sz="2200" dirty="0" smtClean="0">
                <a:solidFill>
                  <a:srgbClr val="000000"/>
                </a:solidFill>
                <a:latin typeface="Arial" charset="0"/>
              </a:rPr>
              <a:t> </a:t>
            </a:r>
            <a:r>
              <a:rPr lang="en-US" sz="2200" b="1" dirty="0" err="1" smtClean="0">
                <a:solidFill>
                  <a:srgbClr val="000000"/>
                </a:solidFill>
                <a:latin typeface="Arial" charset="0"/>
              </a:rPr>
              <a:t>kalimat</a:t>
            </a:r>
            <a:r>
              <a:rPr lang="en-US" sz="2200" b="1" dirty="0" smtClean="0">
                <a:solidFill>
                  <a:srgbClr val="000000"/>
                </a:solidFill>
                <a:latin typeface="Arial" charset="0"/>
              </a:rPr>
              <a:t> yang </a:t>
            </a:r>
            <a:r>
              <a:rPr lang="en-US" sz="2200" b="1" dirty="0" err="1" smtClean="0">
                <a:solidFill>
                  <a:srgbClr val="000000"/>
                </a:solidFill>
                <a:latin typeface="Arial" charset="0"/>
              </a:rPr>
              <a:t>singkat</a:t>
            </a:r>
            <a:r>
              <a:rPr lang="en-US" sz="2200" b="1" dirty="0" smtClean="0">
                <a:solidFill>
                  <a:srgbClr val="000000"/>
                </a:solidFill>
                <a:latin typeface="Arial" charset="0"/>
              </a:rPr>
              <a:t> </a:t>
            </a:r>
            <a:r>
              <a:rPr lang="en-US" sz="2200" dirty="0" err="1" smtClean="0">
                <a:solidFill>
                  <a:srgbClr val="000000"/>
                </a:solidFill>
                <a:latin typeface="Arial" charset="0"/>
              </a:rPr>
              <a:t>dan</a:t>
            </a:r>
            <a:r>
              <a:rPr lang="en-US" sz="2200" dirty="0" smtClean="0">
                <a:solidFill>
                  <a:srgbClr val="000000"/>
                </a:solidFill>
                <a:latin typeface="Arial" charset="0"/>
              </a:rPr>
              <a:t> </a:t>
            </a:r>
            <a:r>
              <a:rPr lang="en-US" sz="2200" b="1" dirty="0" smtClean="0">
                <a:solidFill>
                  <a:srgbClr val="000000"/>
                </a:solidFill>
                <a:effectLst>
                  <a:outerShdw blurRad="38100" dist="38100" dir="2700000" algn="tl">
                    <a:srgbClr val="C0C0C0"/>
                  </a:outerShdw>
                </a:effectLst>
                <a:latin typeface="Arial" charset="0"/>
              </a:rPr>
              <a:t>kata-kata yang </a:t>
            </a:r>
            <a:r>
              <a:rPr lang="en-US" sz="2200" b="1" dirty="0" err="1" smtClean="0">
                <a:solidFill>
                  <a:srgbClr val="000000"/>
                </a:solidFill>
                <a:effectLst>
                  <a:outerShdw blurRad="38100" dist="38100" dir="2700000" algn="tl">
                    <a:srgbClr val="C0C0C0"/>
                  </a:outerShdw>
                </a:effectLst>
                <a:latin typeface="Arial" charset="0"/>
              </a:rPr>
              <a:t>pendek</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dan</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sederhana</a:t>
            </a:r>
            <a:r>
              <a:rPr lang="en-US" sz="2200" dirty="0" smtClean="0">
                <a:solidFill>
                  <a:srgbClr val="000000"/>
                </a:solidFill>
                <a:effectLst>
                  <a:outerShdw blurRad="38100" dist="38100" dir="2700000" algn="tl">
                    <a:srgbClr val="C0C0C0"/>
                  </a:outerShdw>
                </a:effectLst>
                <a:latin typeface="Arial" charset="0"/>
              </a:rPr>
              <a:t>.</a:t>
            </a:r>
          </a:p>
          <a:p>
            <a:pPr eaLnBrk="1" hangingPunct="1">
              <a:lnSpc>
                <a:spcPct val="125000"/>
              </a:lnSpc>
              <a:spcBef>
                <a:spcPct val="50000"/>
              </a:spcBef>
              <a:defRPr/>
            </a:pPr>
            <a:r>
              <a:rPr lang="en-US" sz="2200" dirty="0" err="1" smtClean="0">
                <a:solidFill>
                  <a:srgbClr val="000000"/>
                </a:solidFill>
                <a:latin typeface="Arial" charset="0"/>
              </a:rPr>
              <a:t>Berbicara</a:t>
            </a:r>
            <a:r>
              <a:rPr lang="en-US" sz="2200" dirty="0" smtClean="0">
                <a:solidFill>
                  <a:srgbClr val="000000"/>
                </a:solidFill>
                <a:latin typeface="Arial" charset="0"/>
              </a:rPr>
              <a:t> </a:t>
            </a:r>
            <a:r>
              <a:rPr lang="en-US" sz="2200" dirty="0" err="1" smtClean="0">
                <a:solidFill>
                  <a:srgbClr val="000000"/>
                </a:solidFill>
                <a:latin typeface="Arial" charset="0"/>
              </a:rPr>
              <a:t>dengan</a:t>
            </a:r>
            <a:r>
              <a:rPr lang="en-US" sz="2200" dirty="0" smtClean="0">
                <a:solidFill>
                  <a:srgbClr val="000000"/>
                </a:solidFill>
                <a:latin typeface="Arial" charset="0"/>
              </a:rPr>
              <a:t> </a:t>
            </a:r>
            <a:r>
              <a:rPr lang="en-US" sz="2200" b="1" dirty="0" err="1" smtClean="0">
                <a:solidFill>
                  <a:srgbClr val="000000"/>
                </a:solidFill>
                <a:effectLst>
                  <a:outerShdw blurRad="38100" dist="38100" dir="2700000" algn="tl">
                    <a:srgbClr val="C0C0C0"/>
                  </a:outerShdw>
                </a:effectLst>
                <a:latin typeface="Arial" charset="0"/>
              </a:rPr>
              <a:t>pelan-pelan</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dan</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jelas</a:t>
            </a:r>
            <a:r>
              <a:rPr lang="en-US" sz="2200" dirty="0" smtClean="0">
                <a:solidFill>
                  <a:srgbClr val="000000"/>
                </a:solidFill>
                <a:latin typeface="Arial" charset="0"/>
              </a:rPr>
              <a:t> </a:t>
            </a:r>
            <a:r>
              <a:rPr lang="en-US" sz="2200" dirty="0" err="1" smtClean="0">
                <a:solidFill>
                  <a:srgbClr val="000000"/>
                </a:solidFill>
                <a:latin typeface="Arial" charset="0"/>
              </a:rPr>
              <a:t>sehingga</a:t>
            </a:r>
            <a:r>
              <a:rPr lang="en-US" sz="2200" dirty="0" smtClean="0">
                <a:solidFill>
                  <a:srgbClr val="000000"/>
                </a:solidFill>
                <a:latin typeface="Arial" charset="0"/>
              </a:rPr>
              <a:t> </a:t>
            </a:r>
            <a:r>
              <a:rPr lang="en-US" sz="2200" dirty="0" err="1" smtClean="0">
                <a:solidFill>
                  <a:srgbClr val="000000"/>
                </a:solidFill>
                <a:latin typeface="Arial" charset="0"/>
              </a:rPr>
              <a:t>setiap</a:t>
            </a:r>
            <a:r>
              <a:rPr lang="en-US" sz="2200" dirty="0" smtClean="0">
                <a:solidFill>
                  <a:srgbClr val="000000"/>
                </a:solidFill>
                <a:latin typeface="Arial" charset="0"/>
              </a:rPr>
              <a:t> audience </a:t>
            </a:r>
            <a:r>
              <a:rPr lang="en-US" sz="2200" dirty="0" err="1" smtClean="0">
                <a:solidFill>
                  <a:srgbClr val="000000"/>
                </a:solidFill>
                <a:latin typeface="Arial" charset="0"/>
              </a:rPr>
              <a:t>anda</a:t>
            </a:r>
            <a:r>
              <a:rPr lang="en-US" sz="2200" dirty="0" smtClean="0">
                <a:solidFill>
                  <a:srgbClr val="000000"/>
                </a:solidFill>
                <a:latin typeface="Arial" charset="0"/>
              </a:rPr>
              <a:t> </a:t>
            </a:r>
            <a:r>
              <a:rPr lang="en-US" sz="2200" dirty="0" err="1" smtClean="0">
                <a:solidFill>
                  <a:srgbClr val="000000"/>
                </a:solidFill>
                <a:latin typeface="Arial" charset="0"/>
              </a:rPr>
              <a:t>dapat</a:t>
            </a:r>
            <a:r>
              <a:rPr lang="en-US" sz="2200" dirty="0" smtClean="0">
                <a:solidFill>
                  <a:srgbClr val="000000"/>
                </a:solidFill>
                <a:latin typeface="Arial" charset="0"/>
              </a:rPr>
              <a:t> </a:t>
            </a:r>
            <a:r>
              <a:rPr lang="en-US" sz="2200" dirty="0" err="1" smtClean="0">
                <a:solidFill>
                  <a:srgbClr val="000000"/>
                </a:solidFill>
                <a:latin typeface="Arial" charset="0"/>
              </a:rPr>
              <a:t>memahami</a:t>
            </a:r>
            <a:r>
              <a:rPr lang="en-US" sz="2200" dirty="0" smtClean="0">
                <a:solidFill>
                  <a:srgbClr val="000000"/>
                </a:solidFill>
                <a:latin typeface="Arial" charset="0"/>
              </a:rPr>
              <a:t> </a:t>
            </a:r>
            <a:r>
              <a:rPr lang="en-US" sz="2200" dirty="0" err="1" smtClean="0">
                <a:solidFill>
                  <a:srgbClr val="000000"/>
                </a:solidFill>
                <a:latin typeface="Arial" charset="0"/>
              </a:rPr>
              <a:t>setiap</a:t>
            </a:r>
            <a:r>
              <a:rPr lang="en-US" sz="2200" dirty="0" smtClean="0">
                <a:solidFill>
                  <a:srgbClr val="000000"/>
                </a:solidFill>
                <a:latin typeface="Arial" charset="0"/>
              </a:rPr>
              <a:t> kata.</a:t>
            </a:r>
          </a:p>
          <a:p>
            <a:pPr eaLnBrk="1" hangingPunct="1">
              <a:lnSpc>
                <a:spcPct val="125000"/>
              </a:lnSpc>
              <a:spcBef>
                <a:spcPct val="50000"/>
              </a:spcBef>
              <a:defRPr/>
            </a:pPr>
            <a:r>
              <a:rPr lang="en-US" sz="2200" dirty="0" err="1" smtClean="0">
                <a:solidFill>
                  <a:srgbClr val="000000"/>
                </a:solidFill>
                <a:latin typeface="Arial" charset="0"/>
              </a:rPr>
              <a:t>Berikan</a:t>
            </a:r>
            <a:r>
              <a:rPr lang="en-US" sz="2200" dirty="0" smtClean="0">
                <a:solidFill>
                  <a:srgbClr val="000000"/>
                </a:solidFill>
                <a:latin typeface="Arial" charset="0"/>
              </a:rPr>
              <a:t> </a:t>
            </a:r>
            <a:r>
              <a:rPr lang="en-US" sz="2200" dirty="0" err="1" smtClean="0">
                <a:solidFill>
                  <a:srgbClr val="000000"/>
                </a:solidFill>
                <a:latin typeface="Arial" charset="0"/>
              </a:rPr>
              <a:t>banyak</a:t>
            </a:r>
            <a:r>
              <a:rPr lang="en-US" sz="2200" dirty="0" smtClean="0">
                <a:solidFill>
                  <a:srgbClr val="000000"/>
                </a:solidFill>
                <a:latin typeface="Arial" charset="0"/>
              </a:rPr>
              <a:t> </a:t>
            </a:r>
            <a:r>
              <a:rPr lang="en-US" sz="2200" b="1" dirty="0" err="1" smtClean="0">
                <a:solidFill>
                  <a:srgbClr val="000000"/>
                </a:solidFill>
                <a:effectLst>
                  <a:outerShdw blurRad="38100" dist="38100" dir="2700000" algn="tl">
                    <a:srgbClr val="C0C0C0"/>
                  </a:outerShdw>
                </a:effectLst>
                <a:latin typeface="Arial" charset="0"/>
              </a:rPr>
              <a:t>ilustrasi</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dan</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kisah</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atau</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contoh</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nyata</a:t>
            </a:r>
            <a:r>
              <a:rPr lang="en-US" sz="2200" dirty="0" smtClean="0">
                <a:solidFill>
                  <a:srgbClr val="000000"/>
                </a:solidFill>
                <a:latin typeface="Arial" charset="0"/>
              </a:rPr>
              <a:t> </a:t>
            </a:r>
            <a:r>
              <a:rPr lang="en-US" sz="2200" dirty="0" err="1" smtClean="0">
                <a:solidFill>
                  <a:srgbClr val="000000"/>
                </a:solidFill>
                <a:latin typeface="Arial" charset="0"/>
              </a:rPr>
              <a:t>untuk</a:t>
            </a:r>
            <a:r>
              <a:rPr lang="en-US" sz="2200" dirty="0" smtClean="0">
                <a:solidFill>
                  <a:srgbClr val="000000"/>
                </a:solidFill>
                <a:latin typeface="Arial" charset="0"/>
              </a:rPr>
              <a:t> </a:t>
            </a:r>
            <a:r>
              <a:rPr lang="en-US" sz="2200" dirty="0" err="1" smtClean="0">
                <a:solidFill>
                  <a:srgbClr val="000000"/>
                </a:solidFill>
                <a:latin typeface="Arial" charset="0"/>
              </a:rPr>
              <a:t>lebih</a:t>
            </a:r>
            <a:r>
              <a:rPr lang="en-US" sz="2200" dirty="0" smtClean="0">
                <a:solidFill>
                  <a:srgbClr val="000000"/>
                </a:solidFill>
                <a:latin typeface="Arial" charset="0"/>
              </a:rPr>
              <a:t> </a:t>
            </a:r>
            <a:r>
              <a:rPr lang="en-US" sz="2200" dirty="0" err="1" smtClean="0">
                <a:solidFill>
                  <a:srgbClr val="000000"/>
                </a:solidFill>
                <a:latin typeface="Arial" charset="0"/>
              </a:rPr>
              <a:t>memperjelas</a:t>
            </a:r>
            <a:r>
              <a:rPr lang="en-US" sz="2200" dirty="0" smtClean="0">
                <a:solidFill>
                  <a:srgbClr val="000000"/>
                </a:solidFill>
                <a:latin typeface="Arial" charset="0"/>
              </a:rPr>
              <a:t> </a:t>
            </a:r>
            <a:r>
              <a:rPr lang="en-US" sz="2200" dirty="0" err="1" smtClean="0">
                <a:solidFill>
                  <a:srgbClr val="000000"/>
                </a:solidFill>
                <a:latin typeface="Arial" charset="0"/>
              </a:rPr>
              <a:t>konsep-konsep</a:t>
            </a:r>
            <a:r>
              <a:rPr lang="en-US" sz="2200" dirty="0" smtClean="0">
                <a:solidFill>
                  <a:srgbClr val="000000"/>
                </a:solidFill>
                <a:latin typeface="Arial" charset="0"/>
              </a:rPr>
              <a:t> yang </a:t>
            </a:r>
            <a:r>
              <a:rPr lang="en-US" sz="2200" dirty="0" err="1" smtClean="0">
                <a:solidFill>
                  <a:srgbClr val="000000"/>
                </a:solidFill>
                <a:latin typeface="Arial" charset="0"/>
              </a:rPr>
              <a:t>tengah</a:t>
            </a:r>
            <a:r>
              <a:rPr lang="en-US" sz="2200" dirty="0" smtClean="0">
                <a:solidFill>
                  <a:srgbClr val="000000"/>
                </a:solidFill>
                <a:latin typeface="Arial" charset="0"/>
              </a:rPr>
              <a:t> </a:t>
            </a:r>
            <a:r>
              <a:rPr lang="en-US" sz="2200" dirty="0" err="1" smtClean="0">
                <a:solidFill>
                  <a:srgbClr val="000000"/>
                </a:solidFill>
                <a:latin typeface="Arial" charset="0"/>
              </a:rPr>
              <a:t>Anda</a:t>
            </a:r>
            <a:r>
              <a:rPr lang="en-US" sz="2200" dirty="0" smtClean="0">
                <a:solidFill>
                  <a:srgbClr val="000000"/>
                </a:solidFill>
                <a:latin typeface="Arial" charset="0"/>
              </a:rPr>
              <a:t> </a:t>
            </a:r>
            <a:r>
              <a:rPr lang="en-US" sz="2200" dirty="0" err="1" smtClean="0">
                <a:solidFill>
                  <a:srgbClr val="000000"/>
                </a:solidFill>
                <a:latin typeface="Arial" charset="0"/>
              </a:rPr>
              <a:t>sampaikan</a:t>
            </a:r>
            <a:endParaRPr lang="en-US" sz="2200" dirty="0" smtClean="0">
              <a:solidFill>
                <a:srgbClr val="000000"/>
              </a:solidFill>
              <a:latin typeface="Arial" charset="0"/>
            </a:endParaRPr>
          </a:p>
          <a:p>
            <a:pPr>
              <a:buFontTx/>
              <a:buNone/>
              <a:defRPr/>
            </a:pPr>
            <a:endParaRPr lang="en-US" dirty="0" smtClean="0"/>
          </a:p>
        </p:txBody>
      </p:sp>
      <p:sp>
        <p:nvSpPr>
          <p:cNvPr id="108548" name="Rectangle 4"/>
          <p:cNvSpPr>
            <a:spLocks noGrp="1" noChangeArrowheads="1"/>
          </p:cNvSpPr>
          <p:nvPr>
            <p:ph type="title" idx="4294967295"/>
          </p:nvPr>
        </p:nvSpPr>
        <p:spPr bwMode="auto">
          <a:xfrm>
            <a:off x="0" y="260648"/>
            <a:ext cx="9144000" cy="864096"/>
          </a:xfrm>
          <a:prstGeom prst="rect">
            <a:avLst/>
          </a:prstGeom>
        </p:spPr>
        <p:txBody>
          <a:bodyPr/>
          <a:lstStyle/>
          <a:p>
            <a:pPr>
              <a:lnSpc>
                <a:spcPct val="150000"/>
              </a:lnSpc>
              <a:buFont typeface="Monotype Sorts" pitchFamily="2" charset="2"/>
              <a:buNone/>
              <a:defRPr/>
            </a:pPr>
            <a:r>
              <a:rPr lang="en-US" sz="3600" b="1" dirty="0" err="1" smtClean="0">
                <a:solidFill>
                  <a:srgbClr val="FF0000"/>
                </a:solidFill>
                <a:effectLst>
                  <a:outerShdw blurRad="38100" dist="38100" dir="2700000" algn="tl">
                    <a:srgbClr val="C0C0C0"/>
                  </a:outerShdw>
                </a:effectLst>
              </a:rPr>
              <a:t>Penggunaan</a:t>
            </a:r>
            <a:r>
              <a:rPr lang="en-US" sz="3600" b="1" dirty="0" smtClean="0">
                <a:effectLst>
                  <a:outerShdw blurRad="38100" dist="38100" dir="2700000" algn="tl">
                    <a:srgbClr val="C0C0C0"/>
                  </a:outerShdw>
                </a:effectLst>
              </a:rPr>
              <a:t> </a:t>
            </a:r>
            <a:r>
              <a:rPr lang="en-US" sz="3600" b="1" dirty="0" err="1" smtClean="0">
                <a:solidFill>
                  <a:schemeClr val="tx1"/>
                </a:solidFill>
                <a:effectLst>
                  <a:outerShdw blurRad="38100" dist="38100" dir="2700000" algn="tl">
                    <a:srgbClr val="C0C0C0"/>
                  </a:outerShdw>
                </a:effectLst>
              </a:rPr>
              <a:t>Bahasa</a:t>
            </a:r>
            <a:endParaRPr lang="en-US" sz="3600" b="1" dirty="0" smtClean="0">
              <a:solidFill>
                <a:schemeClr val="tx1"/>
              </a:solidFill>
              <a:effectLst>
                <a:outerShdw blurRad="38100" dist="38100" dir="2700000" algn="tl">
                  <a:srgbClr val="C0C0C0"/>
                </a:outerShdw>
              </a:effectLst>
            </a:endParaRPr>
          </a:p>
        </p:txBody>
      </p:sp>
    </p:spTree>
    <p:extLst>
      <p:ext uri="{BB962C8B-B14F-4D97-AF65-F5344CB8AC3E}">
        <p14:creationId xmlns="" xmlns:p14="http://schemas.microsoft.com/office/powerpoint/2010/main" val="30824967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0" y="274638"/>
            <a:ext cx="9144000" cy="778098"/>
          </a:xfrm>
          <a:prstGeom prst="rect">
            <a:avLst/>
          </a:prstGeom>
        </p:spPr>
        <p:txBody>
          <a:bodyPr/>
          <a:lstStyle/>
          <a:p>
            <a:pPr>
              <a:defRPr/>
            </a:pPr>
            <a:r>
              <a:rPr lang="en-US" sz="3600" b="1" dirty="0" err="1" smtClean="0">
                <a:solidFill>
                  <a:srgbClr val="FF0000"/>
                </a:solidFill>
                <a:effectLst>
                  <a:outerShdw blurRad="38100" dist="38100" dir="2700000" algn="tl">
                    <a:srgbClr val="C0C0C0"/>
                  </a:outerShdw>
                </a:effectLst>
                <a:latin typeface="Arial" charset="0"/>
              </a:rPr>
              <a:t>Bahasa</a:t>
            </a:r>
            <a:r>
              <a:rPr lang="en-US" sz="3600" b="1" dirty="0" smtClean="0">
                <a:effectLst>
                  <a:outerShdw blurRad="38100" dist="38100" dir="2700000" algn="tl">
                    <a:srgbClr val="C0C0C0"/>
                  </a:outerShdw>
                </a:effectLst>
                <a:latin typeface="Arial" charset="0"/>
              </a:rPr>
              <a:t> </a:t>
            </a:r>
            <a:r>
              <a:rPr lang="en-US" sz="3600" b="1" dirty="0" err="1" smtClean="0">
                <a:solidFill>
                  <a:schemeClr val="tx1"/>
                </a:solidFill>
                <a:effectLst>
                  <a:outerShdw blurRad="38100" dist="38100" dir="2700000" algn="tl">
                    <a:srgbClr val="C0C0C0"/>
                  </a:outerShdw>
                </a:effectLst>
                <a:latin typeface="Arial" charset="0"/>
              </a:rPr>
              <a:t>Tubuh</a:t>
            </a:r>
            <a:endParaRPr lang="en-US" sz="3600" b="1" dirty="0" smtClean="0">
              <a:solidFill>
                <a:schemeClr val="tx1"/>
              </a:solidFill>
              <a:effectLst>
                <a:outerShdw blurRad="38100" dist="38100" dir="2700000" algn="tl">
                  <a:srgbClr val="C0C0C0"/>
                </a:outerShdw>
              </a:effectLst>
              <a:latin typeface="Arial" charset="0"/>
            </a:endParaRPr>
          </a:p>
        </p:txBody>
      </p:sp>
      <p:sp>
        <p:nvSpPr>
          <p:cNvPr id="109571" name="Rectangle 3"/>
          <p:cNvSpPr>
            <a:spLocks noGrp="1" noChangeArrowheads="1"/>
          </p:cNvSpPr>
          <p:nvPr>
            <p:ph type="body" idx="4294967295"/>
          </p:nvPr>
        </p:nvSpPr>
        <p:spPr>
          <a:xfrm>
            <a:off x="381000" y="1524000"/>
            <a:ext cx="8229600" cy="4525963"/>
          </a:xfrm>
          <a:prstGeom prst="rect">
            <a:avLst/>
          </a:prstGeom>
        </p:spPr>
        <p:txBody>
          <a:bodyPr/>
          <a:lstStyle/>
          <a:p>
            <a:pPr eaLnBrk="1" hangingPunct="1">
              <a:lnSpc>
                <a:spcPct val="125000"/>
              </a:lnSpc>
              <a:spcBef>
                <a:spcPct val="50000"/>
              </a:spcBef>
              <a:defRPr/>
            </a:pPr>
            <a:r>
              <a:rPr lang="en-US" sz="2200" b="1" dirty="0" err="1" smtClean="0">
                <a:solidFill>
                  <a:srgbClr val="000000"/>
                </a:solidFill>
                <a:effectLst>
                  <a:outerShdw blurRad="38100" dist="38100" dir="2700000" algn="tl">
                    <a:srgbClr val="C0C0C0"/>
                  </a:outerShdw>
                </a:effectLst>
                <a:latin typeface="Arial" charset="0"/>
              </a:rPr>
              <a:t>Berdiri</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dengan</a:t>
            </a:r>
            <a:r>
              <a:rPr lang="en-US" sz="2200" b="1" dirty="0" smtClean="0">
                <a:solidFill>
                  <a:srgbClr val="000000"/>
                </a:solidFill>
                <a:effectLst>
                  <a:outerShdw blurRad="38100" dist="38100" dir="2700000" algn="tl">
                    <a:srgbClr val="C0C0C0"/>
                  </a:outerShdw>
                </a:effectLst>
                <a:latin typeface="Arial" charset="0"/>
              </a:rPr>
              <a:t> </a:t>
            </a:r>
            <a:r>
              <a:rPr lang="en-US" sz="2200" b="1" dirty="0" err="1" smtClean="0">
                <a:solidFill>
                  <a:srgbClr val="000000"/>
                </a:solidFill>
                <a:effectLst>
                  <a:outerShdw blurRad="38100" dist="38100" dir="2700000" algn="tl">
                    <a:srgbClr val="C0C0C0"/>
                  </a:outerShdw>
                </a:effectLst>
                <a:latin typeface="Arial" charset="0"/>
              </a:rPr>
              <a:t>tegak</a:t>
            </a:r>
            <a:r>
              <a:rPr lang="en-US" sz="2200" b="1" dirty="0" smtClean="0">
                <a:solidFill>
                  <a:srgbClr val="000000"/>
                </a:solidFill>
                <a:effectLst>
                  <a:outerShdw blurRad="38100" dist="38100" dir="2700000" algn="tl">
                    <a:srgbClr val="C0C0C0"/>
                  </a:outerShdw>
                </a:effectLst>
                <a:latin typeface="Arial" charset="0"/>
              </a:rPr>
              <a:t>, </a:t>
            </a:r>
            <a:r>
              <a:rPr lang="en-US" sz="2200" dirty="0" err="1" smtClean="0">
                <a:solidFill>
                  <a:srgbClr val="000000"/>
                </a:solidFill>
                <a:effectLst>
                  <a:outerShdw blurRad="38100" dist="38100" dir="2700000" algn="tl">
                    <a:srgbClr val="C0C0C0"/>
                  </a:outerShdw>
                </a:effectLst>
                <a:latin typeface="Arial" charset="0"/>
              </a:rPr>
              <a:t>tapi</a:t>
            </a:r>
            <a:r>
              <a:rPr lang="en-US" sz="2200" dirty="0" smtClean="0">
                <a:solidFill>
                  <a:srgbClr val="000000"/>
                </a:solidFill>
                <a:effectLst>
                  <a:outerShdw blurRad="38100" dist="38100" dir="2700000" algn="tl">
                    <a:srgbClr val="C0C0C0"/>
                  </a:outerShdw>
                </a:effectLst>
                <a:latin typeface="Arial" charset="0"/>
              </a:rPr>
              <a:t> </a:t>
            </a:r>
            <a:r>
              <a:rPr lang="en-US" sz="2200" dirty="0" err="1" smtClean="0">
                <a:solidFill>
                  <a:srgbClr val="000000"/>
                </a:solidFill>
                <a:effectLst>
                  <a:outerShdw blurRad="38100" dist="38100" dir="2700000" algn="tl">
                    <a:srgbClr val="C0C0C0"/>
                  </a:outerShdw>
                </a:effectLst>
                <a:latin typeface="Arial" charset="0"/>
              </a:rPr>
              <a:t>tidak</a:t>
            </a:r>
            <a:r>
              <a:rPr lang="en-US" sz="2200" dirty="0" smtClean="0">
                <a:solidFill>
                  <a:srgbClr val="000000"/>
                </a:solidFill>
                <a:effectLst>
                  <a:outerShdw blurRad="38100" dist="38100" dir="2700000" algn="tl">
                    <a:srgbClr val="C0C0C0"/>
                  </a:outerShdw>
                </a:effectLst>
                <a:latin typeface="Arial" charset="0"/>
              </a:rPr>
              <a:t> </a:t>
            </a:r>
            <a:r>
              <a:rPr lang="en-US" sz="2200" dirty="0" err="1" smtClean="0">
                <a:solidFill>
                  <a:srgbClr val="000000"/>
                </a:solidFill>
                <a:effectLst>
                  <a:outerShdw blurRad="38100" dist="38100" dir="2700000" algn="tl">
                    <a:srgbClr val="C0C0C0"/>
                  </a:outerShdw>
                </a:effectLst>
                <a:latin typeface="Arial" charset="0"/>
              </a:rPr>
              <a:t>kaku</a:t>
            </a:r>
            <a:r>
              <a:rPr lang="en-US" sz="2200" dirty="0" smtClean="0">
                <a:solidFill>
                  <a:srgbClr val="000000"/>
                </a:solidFill>
                <a:effectLst>
                  <a:outerShdw blurRad="38100" dist="38100" dir="2700000" algn="tl">
                    <a:srgbClr val="C0C0C0"/>
                  </a:outerShdw>
                </a:effectLst>
                <a:latin typeface="Arial" charset="0"/>
              </a:rPr>
              <a:t>. </a:t>
            </a:r>
            <a:r>
              <a:rPr lang="en-US" sz="2200" dirty="0" err="1" smtClean="0">
                <a:solidFill>
                  <a:srgbClr val="000000"/>
                </a:solidFill>
                <a:effectLst>
                  <a:outerShdw blurRad="38100" dist="38100" dir="2700000" algn="tl">
                    <a:srgbClr val="C0C0C0"/>
                  </a:outerShdw>
                </a:effectLst>
                <a:latin typeface="Arial" charset="0"/>
              </a:rPr>
              <a:t>Anda</a:t>
            </a:r>
            <a:r>
              <a:rPr lang="en-US" sz="2200" dirty="0" smtClean="0">
                <a:solidFill>
                  <a:srgbClr val="000000"/>
                </a:solidFill>
                <a:effectLst>
                  <a:outerShdw blurRad="38100" dist="38100" dir="2700000" algn="tl">
                    <a:srgbClr val="C0C0C0"/>
                  </a:outerShdw>
                </a:effectLst>
                <a:latin typeface="Arial" charset="0"/>
              </a:rPr>
              <a:t> </a:t>
            </a:r>
            <a:r>
              <a:rPr lang="en-US" sz="2200" dirty="0" err="1" smtClean="0">
                <a:solidFill>
                  <a:srgbClr val="000000"/>
                </a:solidFill>
                <a:effectLst>
                  <a:outerShdw blurRad="38100" dist="38100" dir="2700000" algn="tl">
                    <a:srgbClr val="C0C0C0"/>
                  </a:outerShdw>
                </a:effectLst>
                <a:latin typeface="Arial" charset="0"/>
              </a:rPr>
              <a:t>harus</a:t>
            </a:r>
            <a:r>
              <a:rPr lang="en-US" sz="2200" dirty="0" smtClean="0">
                <a:solidFill>
                  <a:srgbClr val="000000"/>
                </a:solidFill>
                <a:effectLst>
                  <a:outerShdw blurRad="38100" dist="38100" dir="2700000" algn="tl">
                    <a:srgbClr val="C0C0C0"/>
                  </a:outerShdw>
                </a:effectLst>
                <a:latin typeface="Arial" charset="0"/>
              </a:rPr>
              <a:t> </a:t>
            </a:r>
            <a:r>
              <a:rPr lang="en-US" sz="2200" dirty="0" err="1" smtClean="0">
                <a:solidFill>
                  <a:srgbClr val="000000"/>
                </a:solidFill>
                <a:effectLst>
                  <a:outerShdw blurRad="38100" dist="38100" dir="2700000" algn="tl">
                    <a:srgbClr val="C0C0C0"/>
                  </a:outerShdw>
                </a:effectLst>
                <a:latin typeface="Arial" charset="0"/>
              </a:rPr>
              <a:t>menyebarkan</a:t>
            </a:r>
            <a:r>
              <a:rPr lang="en-US" sz="2200" dirty="0" smtClean="0">
                <a:solidFill>
                  <a:srgbClr val="000000"/>
                </a:solidFill>
                <a:effectLst>
                  <a:outerShdw blurRad="38100" dist="38100" dir="2700000" algn="tl">
                    <a:srgbClr val="C0C0C0"/>
                  </a:outerShdw>
                </a:effectLst>
                <a:latin typeface="Arial" charset="0"/>
              </a:rPr>
              <a:t> </a:t>
            </a:r>
            <a:r>
              <a:rPr lang="en-US" sz="2200" dirty="0" err="1" smtClean="0">
                <a:solidFill>
                  <a:srgbClr val="000000"/>
                </a:solidFill>
                <a:effectLst>
                  <a:outerShdw blurRad="38100" dist="38100" dir="2700000" algn="tl">
                    <a:srgbClr val="C0C0C0"/>
                  </a:outerShdw>
                </a:effectLst>
                <a:latin typeface="Arial" charset="0"/>
              </a:rPr>
              <a:t>energi</a:t>
            </a:r>
            <a:r>
              <a:rPr lang="en-US" sz="2200" dirty="0" smtClean="0">
                <a:solidFill>
                  <a:srgbClr val="000000"/>
                </a:solidFill>
                <a:effectLst>
                  <a:outerShdw blurRad="38100" dist="38100" dir="2700000" algn="tl">
                    <a:srgbClr val="C0C0C0"/>
                  </a:outerShdw>
                </a:effectLst>
                <a:latin typeface="Arial" charset="0"/>
              </a:rPr>
              <a:t>.</a:t>
            </a:r>
            <a:endParaRPr lang="en-US" sz="2200" dirty="0" smtClean="0">
              <a:solidFill>
                <a:srgbClr val="000000"/>
              </a:solidFill>
              <a:latin typeface="Arial" charset="0"/>
            </a:endParaRPr>
          </a:p>
          <a:p>
            <a:pPr eaLnBrk="1" hangingPunct="1">
              <a:lnSpc>
                <a:spcPct val="125000"/>
              </a:lnSpc>
              <a:spcBef>
                <a:spcPct val="50000"/>
              </a:spcBef>
              <a:defRPr/>
            </a:pPr>
            <a:r>
              <a:rPr lang="en-US" sz="2200" b="1" dirty="0" err="1" smtClean="0">
                <a:solidFill>
                  <a:srgbClr val="000000"/>
                </a:solidFill>
                <a:effectLst>
                  <a:outerShdw blurRad="38100" dist="38100" dir="2700000" algn="tl">
                    <a:srgbClr val="C0C0C0"/>
                  </a:outerShdw>
                </a:effectLst>
                <a:latin typeface="Arial" charset="0"/>
              </a:rPr>
              <a:t>Santailah</a:t>
            </a:r>
            <a:r>
              <a:rPr lang="en-US" sz="2200" b="1" dirty="0" smtClean="0">
                <a:solidFill>
                  <a:srgbClr val="000000"/>
                </a:solidFill>
                <a:effectLst>
                  <a:outerShdw blurRad="38100" dist="38100" dir="2700000" algn="tl">
                    <a:srgbClr val="C0C0C0"/>
                  </a:outerShdw>
                </a:effectLst>
                <a:latin typeface="Arial" charset="0"/>
              </a:rPr>
              <a:t>,</a:t>
            </a:r>
            <a:r>
              <a:rPr lang="en-US" sz="2200" dirty="0" smtClean="0">
                <a:solidFill>
                  <a:srgbClr val="000000"/>
                </a:solidFill>
                <a:latin typeface="Arial" charset="0"/>
              </a:rPr>
              <a:t> casual </a:t>
            </a:r>
            <a:r>
              <a:rPr lang="en-US" sz="2200" dirty="0" err="1" smtClean="0">
                <a:solidFill>
                  <a:srgbClr val="000000"/>
                </a:solidFill>
                <a:latin typeface="Arial" charset="0"/>
              </a:rPr>
              <a:t>tapi</a:t>
            </a:r>
            <a:r>
              <a:rPr lang="en-US" sz="2200" dirty="0" smtClean="0">
                <a:solidFill>
                  <a:srgbClr val="000000"/>
                </a:solidFill>
                <a:latin typeface="Arial" charset="0"/>
              </a:rPr>
              <a:t> </a:t>
            </a:r>
            <a:r>
              <a:rPr lang="en-US" sz="2200" dirty="0" err="1" smtClean="0">
                <a:solidFill>
                  <a:srgbClr val="000000"/>
                </a:solidFill>
                <a:latin typeface="Arial" charset="0"/>
              </a:rPr>
              <a:t>tidak</a:t>
            </a:r>
            <a:r>
              <a:rPr lang="en-US" sz="2200" dirty="0" smtClean="0">
                <a:solidFill>
                  <a:srgbClr val="000000"/>
                </a:solidFill>
                <a:latin typeface="Arial" charset="0"/>
              </a:rPr>
              <a:t> </a:t>
            </a:r>
            <a:r>
              <a:rPr lang="en-US" sz="2200" dirty="0" err="1" smtClean="0">
                <a:solidFill>
                  <a:srgbClr val="000000"/>
                </a:solidFill>
                <a:latin typeface="Arial" charset="0"/>
              </a:rPr>
              <a:t>terkesan</a:t>
            </a:r>
            <a:r>
              <a:rPr lang="en-US" sz="2200" dirty="0" smtClean="0">
                <a:solidFill>
                  <a:srgbClr val="000000"/>
                </a:solidFill>
                <a:latin typeface="Arial" charset="0"/>
              </a:rPr>
              <a:t> </a:t>
            </a:r>
            <a:r>
              <a:rPr lang="en-US" sz="2200" dirty="0" err="1" smtClean="0">
                <a:solidFill>
                  <a:srgbClr val="000000"/>
                </a:solidFill>
                <a:latin typeface="Arial" charset="0"/>
              </a:rPr>
              <a:t>malas</a:t>
            </a:r>
            <a:endParaRPr lang="en-US" sz="2200" dirty="0" smtClean="0">
              <a:solidFill>
                <a:srgbClr val="000000"/>
              </a:solidFill>
              <a:latin typeface="Arial" charset="0"/>
            </a:endParaRPr>
          </a:p>
          <a:p>
            <a:pPr eaLnBrk="1" hangingPunct="1">
              <a:lnSpc>
                <a:spcPct val="125000"/>
              </a:lnSpc>
              <a:spcBef>
                <a:spcPct val="50000"/>
              </a:spcBef>
              <a:defRPr/>
            </a:pPr>
            <a:r>
              <a:rPr lang="en-US" sz="2200" dirty="0" err="1" smtClean="0">
                <a:solidFill>
                  <a:srgbClr val="000000"/>
                </a:solidFill>
                <a:latin typeface="Arial" charset="0"/>
              </a:rPr>
              <a:t>Gunakan</a:t>
            </a:r>
            <a:r>
              <a:rPr lang="en-US" sz="2200" dirty="0" smtClean="0">
                <a:solidFill>
                  <a:srgbClr val="000000"/>
                </a:solidFill>
                <a:latin typeface="Arial" charset="0"/>
              </a:rPr>
              <a:t> </a:t>
            </a:r>
            <a:r>
              <a:rPr lang="en-US" sz="2200" dirty="0" err="1" smtClean="0">
                <a:solidFill>
                  <a:srgbClr val="000000"/>
                </a:solidFill>
                <a:latin typeface="Arial" charset="0"/>
              </a:rPr>
              <a:t>tangan</a:t>
            </a:r>
            <a:r>
              <a:rPr lang="en-US" sz="2200" dirty="0" smtClean="0">
                <a:solidFill>
                  <a:srgbClr val="000000"/>
                </a:solidFill>
                <a:latin typeface="Arial" charset="0"/>
              </a:rPr>
              <a:t>, </a:t>
            </a:r>
            <a:r>
              <a:rPr lang="en-US" sz="2200" dirty="0" err="1" smtClean="0">
                <a:solidFill>
                  <a:srgbClr val="000000"/>
                </a:solidFill>
                <a:latin typeface="Arial" charset="0"/>
              </a:rPr>
              <a:t>lengan</a:t>
            </a:r>
            <a:r>
              <a:rPr lang="en-US" sz="2200" dirty="0" smtClean="0">
                <a:solidFill>
                  <a:srgbClr val="000000"/>
                </a:solidFill>
                <a:latin typeface="Arial" charset="0"/>
              </a:rPr>
              <a:t> </a:t>
            </a:r>
            <a:r>
              <a:rPr lang="en-US" sz="2200" dirty="0" err="1" smtClean="0">
                <a:solidFill>
                  <a:srgbClr val="000000"/>
                </a:solidFill>
                <a:latin typeface="Arial" charset="0"/>
              </a:rPr>
              <a:t>dan</a:t>
            </a:r>
            <a:r>
              <a:rPr lang="en-US" sz="2200" dirty="0" smtClean="0">
                <a:solidFill>
                  <a:srgbClr val="000000"/>
                </a:solidFill>
                <a:latin typeface="Arial" charset="0"/>
              </a:rPr>
              <a:t> </a:t>
            </a:r>
            <a:r>
              <a:rPr lang="en-US" sz="2200" dirty="0" err="1" smtClean="0">
                <a:solidFill>
                  <a:srgbClr val="000000"/>
                </a:solidFill>
                <a:latin typeface="Arial" charset="0"/>
              </a:rPr>
              <a:t>sikap</a:t>
            </a:r>
            <a:r>
              <a:rPr lang="en-US" sz="2200" dirty="0" smtClean="0">
                <a:solidFill>
                  <a:srgbClr val="000000"/>
                </a:solidFill>
                <a:latin typeface="Arial" charset="0"/>
              </a:rPr>
              <a:t> </a:t>
            </a:r>
            <a:r>
              <a:rPr lang="en-US" sz="2200" dirty="0" err="1" smtClean="0">
                <a:solidFill>
                  <a:srgbClr val="000000"/>
                </a:solidFill>
                <a:latin typeface="Arial" charset="0"/>
              </a:rPr>
              <a:t>anda</a:t>
            </a:r>
            <a:r>
              <a:rPr lang="en-US" sz="2200" dirty="0" smtClean="0">
                <a:solidFill>
                  <a:srgbClr val="000000"/>
                </a:solidFill>
                <a:latin typeface="Arial" charset="0"/>
              </a:rPr>
              <a:t>. </a:t>
            </a:r>
            <a:r>
              <a:rPr lang="en-US" sz="2200" b="1" dirty="0" err="1" smtClean="0">
                <a:solidFill>
                  <a:srgbClr val="000000"/>
                </a:solidFill>
                <a:latin typeface="Arial" charset="0"/>
              </a:rPr>
              <a:t>Biarkan</a:t>
            </a:r>
            <a:r>
              <a:rPr lang="en-US" sz="2200" b="1" dirty="0" smtClean="0">
                <a:solidFill>
                  <a:srgbClr val="000000"/>
                </a:solidFill>
                <a:latin typeface="Arial" charset="0"/>
              </a:rPr>
              <a:t> </a:t>
            </a:r>
            <a:r>
              <a:rPr lang="en-US" sz="2200" b="1" dirty="0" err="1" smtClean="0">
                <a:solidFill>
                  <a:srgbClr val="000000"/>
                </a:solidFill>
                <a:latin typeface="Arial" charset="0"/>
              </a:rPr>
              <a:t>tubuh</a:t>
            </a:r>
            <a:r>
              <a:rPr lang="en-US" sz="2200" b="1" dirty="0" smtClean="0">
                <a:solidFill>
                  <a:srgbClr val="000000"/>
                </a:solidFill>
                <a:latin typeface="Arial" charset="0"/>
              </a:rPr>
              <a:t> </a:t>
            </a:r>
            <a:r>
              <a:rPr lang="en-US" sz="2200" b="1" dirty="0" err="1" smtClean="0">
                <a:solidFill>
                  <a:srgbClr val="000000"/>
                </a:solidFill>
                <a:latin typeface="Arial" charset="0"/>
              </a:rPr>
              <a:t>anda</a:t>
            </a:r>
            <a:r>
              <a:rPr lang="en-US" sz="2200" b="1" dirty="0" smtClean="0">
                <a:solidFill>
                  <a:srgbClr val="000000"/>
                </a:solidFill>
                <a:latin typeface="Arial" charset="0"/>
              </a:rPr>
              <a:t> </a:t>
            </a:r>
            <a:r>
              <a:rPr lang="en-US" sz="2200" b="1" dirty="0" err="1" smtClean="0">
                <a:solidFill>
                  <a:srgbClr val="000000"/>
                </a:solidFill>
                <a:latin typeface="Arial" charset="0"/>
              </a:rPr>
              <a:t>bereaksi</a:t>
            </a:r>
            <a:r>
              <a:rPr lang="en-US" sz="2200" b="1" dirty="0" smtClean="0">
                <a:solidFill>
                  <a:srgbClr val="000000"/>
                </a:solidFill>
                <a:latin typeface="Arial" charset="0"/>
              </a:rPr>
              <a:t> </a:t>
            </a:r>
            <a:r>
              <a:rPr lang="en-US" sz="2200" b="1" dirty="0" err="1" smtClean="0">
                <a:solidFill>
                  <a:srgbClr val="000000"/>
                </a:solidFill>
                <a:latin typeface="Arial" charset="0"/>
              </a:rPr>
              <a:t>terhadap</a:t>
            </a:r>
            <a:r>
              <a:rPr lang="en-US" sz="2200" b="1" dirty="0" smtClean="0">
                <a:solidFill>
                  <a:srgbClr val="000000"/>
                </a:solidFill>
                <a:latin typeface="Arial" charset="0"/>
              </a:rPr>
              <a:t> </a:t>
            </a:r>
            <a:r>
              <a:rPr lang="en-US" sz="2200" b="1" dirty="0" err="1" smtClean="0">
                <a:solidFill>
                  <a:srgbClr val="000000"/>
                </a:solidFill>
                <a:latin typeface="Arial" charset="0"/>
              </a:rPr>
              <a:t>apa</a:t>
            </a:r>
            <a:r>
              <a:rPr lang="en-US" sz="2200" b="1" dirty="0" smtClean="0">
                <a:solidFill>
                  <a:srgbClr val="000000"/>
                </a:solidFill>
                <a:latin typeface="Arial" charset="0"/>
              </a:rPr>
              <a:t> yang </a:t>
            </a:r>
            <a:r>
              <a:rPr lang="en-US" sz="2200" b="1" dirty="0" err="1" smtClean="0">
                <a:solidFill>
                  <a:srgbClr val="000000"/>
                </a:solidFill>
                <a:latin typeface="Arial" charset="0"/>
              </a:rPr>
              <a:t>anda</a:t>
            </a:r>
            <a:r>
              <a:rPr lang="en-US" sz="2200" b="1" dirty="0" smtClean="0">
                <a:solidFill>
                  <a:srgbClr val="000000"/>
                </a:solidFill>
                <a:latin typeface="Arial" charset="0"/>
              </a:rPr>
              <a:t> </a:t>
            </a:r>
            <a:r>
              <a:rPr lang="en-US" sz="2200" b="1" dirty="0" err="1" smtClean="0">
                <a:solidFill>
                  <a:srgbClr val="000000"/>
                </a:solidFill>
                <a:latin typeface="Arial" charset="0"/>
              </a:rPr>
              <a:t>rasakan</a:t>
            </a:r>
            <a:r>
              <a:rPr lang="en-US" sz="2200" dirty="0" smtClean="0">
                <a:solidFill>
                  <a:srgbClr val="000000"/>
                </a:solidFill>
                <a:latin typeface="Arial" charset="0"/>
              </a:rPr>
              <a:t>. </a:t>
            </a:r>
          </a:p>
          <a:p>
            <a:pPr eaLnBrk="1" hangingPunct="1">
              <a:lnSpc>
                <a:spcPct val="125000"/>
              </a:lnSpc>
              <a:spcBef>
                <a:spcPct val="50000"/>
              </a:spcBef>
              <a:defRPr/>
            </a:pPr>
            <a:r>
              <a:rPr lang="en-US" sz="2200" b="1" dirty="0" err="1" smtClean="0">
                <a:solidFill>
                  <a:srgbClr val="000000"/>
                </a:solidFill>
                <a:latin typeface="Arial" charset="0"/>
              </a:rPr>
              <a:t>Buatlah</a:t>
            </a:r>
            <a:r>
              <a:rPr lang="en-US" sz="2200" b="1" dirty="0" smtClean="0">
                <a:solidFill>
                  <a:srgbClr val="000000"/>
                </a:solidFill>
                <a:latin typeface="Arial" charset="0"/>
              </a:rPr>
              <a:t> </a:t>
            </a:r>
            <a:r>
              <a:rPr lang="en-US" sz="2200" b="1" dirty="0" err="1" smtClean="0">
                <a:solidFill>
                  <a:srgbClr val="000000"/>
                </a:solidFill>
                <a:latin typeface="Arial" charset="0"/>
              </a:rPr>
              <a:t>kontak</a:t>
            </a:r>
            <a:r>
              <a:rPr lang="en-US" sz="2200" b="1" dirty="0" smtClean="0">
                <a:solidFill>
                  <a:srgbClr val="000000"/>
                </a:solidFill>
                <a:latin typeface="Arial" charset="0"/>
              </a:rPr>
              <a:t> </a:t>
            </a:r>
            <a:r>
              <a:rPr lang="en-US" sz="2200" b="1" dirty="0" err="1" smtClean="0">
                <a:solidFill>
                  <a:srgbClr val="000000"/>
                </a:solidFill>
                <a:latin typeface="Arial" charset="0"/>
              </a:rPr>
              <a:t>mata</a:t>
            </a:r>
            <a:r>
              <a:rPr lang="en-US" sz="2200" b="1" dirty="0" smtClean="0">
                <a:solidFill>
                  <a:srgbClr val="000000"/>
                </a:solidFill>
                <a:latin typeface="Arial" charset="0"/>
              </a:rPr>
              <a:t> yang </a:t>
            </a:r>
            <a:r>
              <a:rPr lang="en-US" sz="2200" b="1" dirty="0" err="1" smtClean="0">
                <a:solidFill>
                  <a:srgbClr val="000000"/>
                </a:solidFill>
                <a:latin typeface="Arial" charset="0"/>
              </a:rPr>
              <a:t>baik</a:t>
            </a:r>
            <a:r>
              <a:rPr lang="en-US" sz="2200" b="1" dirty="0" smtClean="0">
                <a:solidFill>
                  <a:srgbClr val="000000"/>
                </a:solidFill>
                <a:latin typeface="Arial" charset="0"/>
              </a:rPr>
              <a:t> </a:t>
            </a:r>
            <a:r>
              <a:rPr lang="en-US" sz="2200" dirty="0" smtClean="0">
                <a:solidFill>
                  <a:srgbClr val="000000"/>
                </a:solidFill>
                <a:latin typeface="Arial" charset="0"/>
              </a:rPr>
              <a:t>– </a:t>
            </a:r>
            <a:r>
              <a:rPr lang="en-US" sz="2200" dirty="0" err="1" smtClean="0">
                <a:solidFill>
                  <a:srgbClr val="000000"/>
                </a:solidFill>
                <a:latin typeface="Arial" charset="0"/>
              </a:rPr>
              <a:t>aturannya</a:t>
            </a:r>
            <a:r>
              <a:rPr lang="en-US" sz="2200" dirty="0" smtClean="0">
                <a:solidFill>
                  <a:srgbClr val="000000"/>
                </a:solidFill>
                <a:latin typeface="Arial" charset="0"/>
              </a:rPr>
              <a:t> </a:t>
            </a:r>
            <a:r>
              <a:rPr lang="en-US" sz="2200" dirty="0" err="1" smtClean="0">
                <a:solidFill>
                  <a:srgbClr val="000000"/>
                </a:solidFill>
                <a:latin typeface="Arial" charset="0"/>
              </a:rPr>
              <a:t>adalah</a:t>
            </a:r>
            <a:r>
              <a:rPr lang="en-US" sz="2200" dirty="0" smtClean="0">
                <a:solidFill>
                  <a:srgbClr val="000000"/>
                </a:solidFill>
                <a:latin typeface="Arial" charset="0"/>
              </a:rPr>
              <a:t> </a:t>
            </a:r>
            <a:r>
              <a:rPr lang="en-US" sz="2200" dirty="0" err="1" smtClean="0">
                <a:solidFill>
                  <a:srgbClr val="000000"/>
                </a:solidFill>
                <a:latin typeface="Arial" charset="0"/>
              </a:rPr>
              <a:t>kontak</a:t>
            </a:r>
            <a:r>
              <a:rPr lang="en-US" sz="2200" dirty="0" smtClean="0">
                <a:solidFill>
                  <a:srgbClr val="000000"/>
                </a:solidFill>
                <a:latin typeface="Arial" charset="0"/>
              </a:rPr>
              <a:t> </a:t>
            </a:r>
            <a:r>
              <a:rPr lang="en-US" sz="2200" dirty="0" err="1" smtClean="0">
                <a:solidFill>
                  <a:srgbClr val="000000"/>
                </a:solidFill>
                <a:latin typeface="Arial" charset="0"/>
              </a:rPr>
              <a:t>mata</a:t>
            </a:r>
            <a:r>
              <a:rPr lang="en-US" sz="2200" dirty="0" smtClean="0">
                <a:solidFill>
                  <a:srgbClr val="000000"/>
                </a:solidFill>
                <a:latin typeface="Arial" charset="0"/>
              </a:rPr>
              <a:t> </a:t>
            </a:r>
            <a:r>
              <a:rPr lang="en-US" sz="2200" dirty="0" err="1" smtClean="0">
                <a:solidFill>
                  <a:srgbClr val="000000"/>
                </a:solidFill>
                <a:latin typeface="Arial" charset="0"/>
              </a:rPr>
              <a:t>selama</a:t>
            </a:r>
            <a:r>
              <a:rPr lang="en-US" sz="2200" dirty="0" smtClean="0">
                <a:solidFill>
                  <a:srgbClr val="000000"/>
                </a:solidFill>
                <a:latin typeface="Arial" charset="0"/>
              </a:rPr>
              <a:t> </a:t>
            </a:r>
            <a:r>
              <a:rPr lang="en-US" sz="2200" dirty="0" err="1" smtClean="0">
                <a:solidFill>
                  <a:srgbClr val="000000"/>
                </a:solidFill>
                <a:latin typeface="Arial" charset="0"/>
              </a:rPr>
              <a:t>empat</a:t>
            </a:r>
            <a:r>
              <a:rPr lang="en-US" sz="2200" dirty="0" smtClean="0">
                <a:solidFill>
                  <a:srgbClr val="000000"/>
                </a:solidFill>
                <a:latin typeface="Arial" charset="0"/>
              </a:rPr>
              <a:t> </a:t>
            </a:r>
            <a:r>
              <a:rPr lang="en-US" sz="2200" dirty="0" err="1" smtClean="0">
                <a:solidFill>
                  <a:srgbClr val="000000"/>
                </a:solidFill>
                <a:latin typeface="Arial" charset="0"/>
              </a:rPr>
              <a:t>sampai</a:t>
            </a:r>
            <a:r>
              <a:rPr lang="en-US" sz="2200" dirty="0" smtClean="0">
                <a:solidFill>
                  <a:srgbClr val="000000"/>
                </a:solidFill>
                <a:latin typeface="Arial" charset="0"/>
              </a:rPr>
              <a:t> lima </a:t>
            </a:r>
            <a:r>
              <a:rPr lang="en-US" sz="2200" dirty="0" err="1" smtClean="0">
                <a:solidFill>
                  <a:srgbClr val="000000"/>
                </a:solidFill>
                <a:latin typeface="Arial" charset="0"/>
              </a:rPr>
              <a:t>detik</a:t>
            </a:r>
            <a:r>
              <a:rPr lang="en-US" sz="2200" dirty="0" smtClean="0">
                <a:solidFill>
                  <a:srgbClr val="000000"/>
                </a:solidFill>
                <a:latin typeface="Arial" charset="0"/>
              </a:rPr>
              <a:t> per orang</a:t>
            </a:r>
          </a:p>
          <a:p>
            <a:pPr>
              <a:defRPr/>
            </a:pPr>
            <a:endParaRPr lang="en-US" dirty="0" smtClean="0"/>
          </a:p>
        </p:txBody>
      </p:sp>
    </p:spTree>
    <p:extLst>
      <p:ext uri="{BB962C8B-B14F-4D97-AF65-F5344CB8AC3E}">
        <p14:creationId xmlns="" xmlns:p14="http://schemas.microsoft.com/office/powerpoint/2010/main" val="14581629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6"/>
          <p:cNvSpPr txBox="1">
            <a:spLocks noChangeArrowheads="1"/>
          </p:cNvSpPr>
          <p:nvPr/>
        </p:nvSpPr>
        <p:spPr bwMode="auto">
          <a:xfrm>
            <a:off x="0" y="1484784"/>
            <a:ext cx="8610600" cy="685800"/>
          </a:xfrm>
          <a:prstGeom prst="rect">
            <a:avLst/>
          </a:prstGeom>
          <a:noFill/>
          <a:ln w="9525">
            <a:noFill/>
            <a:round/>
            <a:headEnd/>
            <a:tailEnd/>
          </a:ln>
        </p:spPr>
        <p:txBody>
          <a:bodyPr lIns="90000" tIns="46800" rIns="90000" bIns="46800"/>
          <a:lstStyle/>
          <a:p>
            <a:pPr marL="341313" indent="-341313" defTabSz="449263">
              <a:spcBef>
                <a:spcPts val="700"/>
              </a:spcBef>
              <a:buClr>
                <a:srgbClr val="58572B"/>
              </a:buClr>
              <a:buSzPct val="100000"/>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Tangan</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ibarat</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gerbang</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bisa</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terbuka</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bisa</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tertutup</a:t>
            </a:r>
            <a:r>
              <a:rPr lang="en-GB" b="1" dirty="0" smtClean="0">
                <a:effectLst>
                  <a:outerShdw blurRad="38100" dist="38100" dir="2700000" algn="tl">
                    <a:srgbClr val="000000">
                      <a:alpha val="43137"/>
                    </a:srgbClr>
                  </a:outerShdw>
                </a:effectLst>
                <a:ea typeface="Lucida Sans Unicode" pitchFamily="34" charset="0"/>
                <a:cs typeface="Lucida Sans Unicode" pitchFamily="34" charset="0"/>
              </a:rPr>
              <a:t>.”</a:t>
            </a: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p:txBody>
      </p:sp>
      <p:sp>
        <p:nvSpPr>
          <p:cNvPr id="28677" name="Text Box 7"/>
          <p:cNvSpPr txBox="1">
            <a:spLocks noChangeArrowheads="1"/>
          </p:cNvSpPr>
          <p:nvPr/>
        </p:nvSpPr>
        <p:spPr bwMode="auto">
          <a:xfrm>
            <a:off x="72008" y="2016224"/>
            <a:ext cx="8964488" cy="4509120"/>
          </a:xfrm>
          <a:prstGeom prst="rect">
            <a:avLst/>
          </a:prstGeom>
          <a:noFill/>
          <a:ln w="9525">
            <a:noFill/>
            <a:round/>
            <a:headEnd/>
            <a:tailEnd/>
          </a:ln>
        </p:spPr>
        <p:txBody>
          <a:bodyPr lIns="90000" tIns="46800" rIns="90000" bIns="46800"/>
          <a:lstStyle/>
          <a:p>
            <a:pPr marL="341313" indent="-341313" defTabSz="449263">
              <a:lnSpc>
                <a:spcPct val="150000"/>
              </a:lnSpc>
              <a:spcBef>
                <a:spcPts val="700"/>
              </a:spcBef>
              <a:buClr>
                <a:srgbClr val="58572B"/>
              </a:buClr>
              <a:buSzPct val="100000"/>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b="1" dirty="0" err="1">
                <a:latin typeface="+mj-lt"/>
                <a:ea typeface="Lucida Sans Unicode" pitchFamily="34" charset="0"/>
                <a:cs typeface="Lucida Sans Unicode" pitchFamily="34" charset="0"/>
              </a:rPr>
              <a:t>Tangan</a:t>
            </a:r>
            <a:r>
              <a:rPr lang="en-GB" sz="1600" b="1" dirty="0">
                <a:latin typeface="+mj-lt"/>
                <a:ea typeface="Lucida Sans Unicode" pitchFamily="34" charset="0"/>
                <a:cs typeface="Lucida Sans Unicode" pitchFamily="34" charset="0"/>
              </a:rPr>
              <a:t> </a:t>
            </a:r>
            <a:r>
              <a:rPr lang="en-GB" sz="1600" b="1" dirty="0" err="1">
                <a:latin typeface="+mj-lt"/>
                <a:ea typeface="Lucida Sans Unicode" pitchFamily="34" charset="0"/>
                <a:cs typeface="Lucida Sans Unicode" pitchFamily="34" charset="0"/>
              </a:rPr>
              <a:t>dengan</a:t>
            </a:r>
            <a:r>
              <a:rPr lang="en-GB" sz="1600" b="1" dirty="0">
                <a:latin typeface="+mj-lt"/>
                <a:ea typeface="Lucida Sans Unicode" pitchFamily="34" charset="0"/>
                <a:cs typeface="Lucida Sans Unicode" pitchFamily="34" charset="0"/>
              </a:rPr>
              <a:t> </a:t>
            </a:r>
            <a:r>
              <a:rPr lang="en-GB" sz="1600" b="1" dirty="0" err="1">
                <a:latin typeface="+mj-lt"/>
                <a:ea typeface="Lucida Sans Unicode" pitchFamily="34" charset="0"/>
                <a:cs typeface="Lucida Sans Unicode" pitchFamily="34" charset="0"/>
              </a:rPr>
              <a:t>tangan</a:t>
            </a:r>
            <a:r>
              <a:rPr lang="en-GB" sz="1600" b="1" dirty="0">
                <a:latin typeface="+mj-lt"/>
                <a:ea typeface="Lucida Sans Unicode" pitchFamily="34" charset="0"/>
                <a:cs typeface="Lucida Sans Unicode" pitchFamily="34" charset="0"/>
              </a:rPr>
              <a:t> </a:t>
            </a:r>
          </a:p>
          <a:p>
            <a:pPr marL="341313" indent="-341313" defTabSz="449263">
              <a:lnSpc>
                <a:spcPct val="150000"/>
              </a:lnSpc>
              <a:spcBef>
                <a:spcPts val="7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err="1">
                <a:latin typeface="+mj-lt"/>
                <a:ea typeface="Lucida Sans Unicode" pitchFamily="34" charset="0"/>
                <a:cs typeface="Lucida Sans Unicode" pitchFamily="34" charset="0"/>
              </a:rPr>
              <a:t>Kedua</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tangan</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silang</a:t>
            </a:r>
            <a:r>
              <a:rPr lang="en-GB" sz="1400" b="1" dirty="0">
                <a:latin typeface="+mj-lt"/>
                <a:ea typeface="Lucida Sans Unicode" pitchFamily="34" charset="0"/>
                <a:cs typeface="Lucida Sans Unicode" pitchFamily="34" charset="0"/>
              </a:rPr>
              <a:t> di dada = </a:t>
            </a:r>
            <a:r>
              <a:rPr lang="en-GB" sz="1400" b="1" dirty="0" err="1">
                <a:latin typeface="+mj-lt"/>
                <a:ea typeface="Lucida Sans Unicode" pitchFamily="34" charset="0"/>
                <a:cs typeface="Lucida Sans Unicode" pitchFamily="34" charset="0"/>
              </a:rPr>
              <a:t>menutup</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diri</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defensif</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penolakan</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percaya</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diri</a:t>
            </a:r>
            <a:endParaRPr lang="en-GB" sz="1400" b="1" dirty="0">
              <a:latin typeface="+mj-lt"/>
              <a:ea typeface="Lucida Sans Unicode" pitchFamily="34" charset="0"/>
              <a:cs typeface="Lucida Sans Unicode" pitchFamily="34" charset="0"/>
            </a:endParaRPr>
          </a:p>
          <a:p>
            <a:pPr marL="341313" indent="-341313" defTabSz="449263">
              <a:lnSpc>
                <a:spcPct val="150000"/>
              </a:lnSpc>
              <a:spcBef>
                <a:spcPts val="7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err="1">
                <a:latin typeface="+mj-lt"/>
                <a:ea typeface="Lucida Sans Unicode" pitchFamily="34" charset="0"/>
                <a:cs typeface="Lucida Sans Unicode" pitchFamily="34" charset="0"/>
              </a:rPr>
              <a:t>Kedua</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tangan</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lurus</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ke</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bawah</a:t>
            </a:r>
            <a:r>
              <a:rPr lang="en-GB" sz="1400" b="1" dirty="0">
                <a:latin typeface="+mj-lt"/>
                <a:ea typeface="Lucida Sans Unicode" pitchFamily="34" charset="0"/>
                <a:cs typeface="Lucida Sans Unicode" pitchFamily="34" charset="0"/>
              </a:rPr>
              <a:t> = </a:t>
            </a:r>
            <a:r>
              <a:rPr lang="en-GB" sz="1400" b="1" dirty="0" err="1">
                <a:latin typeface="+mj-lt"/>
                <a:ea typeface="Lucida Sans Unicode" pitchFamily="34" charset="0"/>
                <a:cs typeface="Lucida Sans Unicode" pitchFamily="34" charset="0"/>
              </a:rPr>
              <a:t>siap</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melayani</a:t>
            </a:r>
            <a:endParaRPr lang="en-GB" sz="1400" b="1" dirty="0">
              <a:latin typeface="+mj-lt"/>
              <a:ea typeface="Lucida Sans Unicode" pitchFamily="34" charset="0"/>
              <a:cs typeface="Lucida Sans Unicode" pitchFamily="34" charset="0"/>
            </a:endParaRPr>
          </a:p>
          <a:p>
            <a:pPr marL="341313" indent="-341313" defTabSz="449263">
              <a:lnSpc>
                <a:spcPct val="150000"/>
              </a:lnSpc>
              <a:spcBef>
                <a:spcPts val="7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err="1">
                <a:latin typeface="+mj-lt"/>
                <a:ea typeface="Lucida Sans Unicode" pitchFamily="34" charset="0"/>
                <a:cs typeface="Lucida Sans Unicode" pitchFamily="34" charset="0"/>
              </a:rPr>
              <a:t>Kedua</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tangan</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ke</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belakang</a:t>
            </a:r>
            <a:r>
              <a:rPr lang="en-GB" sz="1400" b="1" dirty="0">
                <a:latin typeface="+mj-lt"/>
                <a:ea typeface="Lucida Sans Unicode" pitchFamily="34" charset="0"/>
                <a:cs typeface="Lucida Sans Unicode" pitchFamily="34" charset="0"/>
              </a:rPr>
              <a:t> = </a:t>
            </a:r>
            <a:r>
              <a:rPr lang="en-GB" sz="1400" b="1" dirty="0" err="1">
                <a:latin typeface="+mj-lt"/>
                <a:ea typeface="Lucida Sans Unicode" pitchFamily="34" charset="0"/>
                <a:cs typeface="Lucida Sans Unicode" pitchFamily="34" charset="0"/>
              </a:rPr>
              <a:t>Gerbang</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terbuka</a:t>
            </a:r>
            <a:r>
              <a:rPr lang="en-GB" sz="1400" b="1" dirty="0">
                <a:latin typeface="+mj-lt"/>
                <a:ea typeface="Lucida Sans Unicode" pitchFamily="34" charset="0"/>
                <a:cs typeface="Lucida Sans Unicode" pitchFamily="34" charset="0"/>
              </a:rPr>
              <a:t>, </a:t>
            </a:r>
            <a:r>
              <a:rPr lang="en-GB" sz="1400" b="1" dirty="0" err="1">
                <a:latin typeface="+mj-lt"/>
                <a:ea typeface="Lucida Sans Unicode" pitchFamily="34" charset="0"/>
                <a:cs typeface="Lucida Sans Unicode" pitchFamily="34" charset="0"/>
              </a:rPr>
              <a:t>membuka</a:t>
            </a:r>
            <a:r>
              <a:rPr lang="en-GB" sz="1400" b="1" dirty="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diri</a:t>
            </a:r>
            <a:endParaRPr lang="en-GB" sz="1600" b="1" dirty="0" smtClean="0">
              <a:latin typeface="+mj-lt"/>
              <a:ea typeface="Lucida Sans Unicode" pitchFamily="34" charset="0"/>
              <a:cs typeface="Lucida Sans Unicode" pitchFamily="34" charset="0"/>
            </a:endParaRPr>
          </a:p>
          <a:p>
            <a:pPr marL="341313" indent="-341313" defTabSz="449263">
              <a:lnSpc>
                <a:spcPct val="200000"/>
              </a:lnSpc>
              <a:spcBef>
                <a:spcPts val="700"/>
              </a:spcBef>
              <a:buClr>
                <a:srgbClr val="58572B"/>
              </a:buClr>
              <a:buSzPct val="100000"/>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b="1" dirty="0" err="1" smtClean="0">
                <a:latin typeface="+mj-lt"/>
                <a:ea typeface="Lucida Sans Unicode" pitchFamily="34" charset="0"/>
                <a:cs typeface="Lucida Sans Unicode" pitchFamily="34" charset="0"/>
              </a:rPr>
              <a:t>Tangan</a:t>
            </a:r>
            <a:r>
              <a:rPr lang="en-GB" sz="1600" b="1" dirty="0" smtClean="0">
                <a:latin typeface="+mj-lt"/>
                <a:ea typeface="Lucida Sans Unicode" pitchFamily="34" charset="0"/>
                <a:cs typeface="Lucida Sans Unicode" pitchFamily="34" charset="0"/>
              </a:rPr>
              <a:t> </a:t>
            </a:r>
            <a:r>
              <a:rPr lang="en-GB" sz="1600" b="1" dirty="0" err="1" smtClean="0">
                <a:latin typeface="+mj-lt"/>
                <a:ea typeface="Lucida Sans Unicode" pitchFamily="34" charset="0"/>
                <a:cs typeface="Lucida Sans Unicode" pitchFamily="34" charset="0"/>
              </a:rPr>
              <a:t>dengan</a:t>
            </a:r>
            <a:r>
              <a:rPr lang="en-GB" sz="1600" b="1" dirty="0" smtClean="0">
                <a:latin typeface="+mj-lt"/>
                <a:ea typeface="Lucida Sans Unicode" pitchFamily="34" charset="0"/>
                <a:cs typeface="Lucida Sans Unicode" pitchFamily="34" charset="0"/>
              </a:rPr>
              <a:t> </a:t>
            </a:r>
            <a:r>
              <a:rPr lang="en-GB" sz="1600" b="1" dirty="0" err="1" smtClean="0">
                <a:latin typeface="+mj-lt"/>
                <a:ea typeface="Lucida Sans Unicode" pitchFamily="34" charset="0"/>
                <a:cs typeface="Lucida Sans Unicode" pitchFamily="34" charset="0"/>
              </a:rPr>
              <a:t>ke</a:t>
            </a:r>
            <a:r>
              <a:rPr lang="en-GB" sz="1600" b="1" dirty="0" smtClean="0">
                <a:latin typeface="+mj-lt"/>
                <a:ea typeface="Lucida Sans Unicode" pitchFamily="34" charset="0"/>
                <a:cs typeface="Lucida Sans Unicode" pitchFamily="34" charset="0"/>
              </a:rPr>
              <a:t> </a:t>
            </a:r>
            <a:r>
              <a:rPr lang="en-GB" sz="1600" b="1" dirty="0" err="1" smtClean="0">
                <a:latin typeface="+mj-lt"/>
                <a:ea typeface="Lucida Sans Unicode" pitchFamily="34" charset="0"/>
                <a:cs typeface="Lucida Sans Unicode" pitchFamily="34" charset="0"/>
              </a:rPr>
              <a:t>wajah</a:t>
            </a:r>
            <a:r>
              <a:rPr lang="en-GB" sz="1600" b="1" dirty="0" smtClean="0">
                <a:latin typeface="+mj-lt"/>
                <a:ea typeface="Lucida Sans Unicode" pitchFamily="34" charset="0"/>
                <a:cs typeface="Lucida Sans Unicode" pitchFamily="34" charset="0"/>
              </a:rPr>
              <a:t> </a:t>
            </a:r>
          </a:p>
          <a:p>
            <a:pPr marL="341313" indent="-341313" defTabSz="449263">
              <a:lnSpc>
                <a:spcPct val="150000"/>
              </a:lnSpc>
              <a:spcBef>
                <a:spcPts val="7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err="1" smtClean="0">
                <a:latin typeface="+mj-lt"/>
                <a:ea typeface="Lucida Sans Unicode" pitchFamily="34" charset="0"/>
                <a:cs typeface="Lucida Sans Unicode" pitchFamily="34" charset="0"/>
              </a:rPr>
              <a:t>Tangan</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di</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pipi</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atau</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dagu</a:t>
            </a:r>
            <a:r>
              <a:rPr lang="en-GB" sz="1400" b="1" dirty="0" smtClean="0">
                <a:latin typeface="+mj-lt"/>
                <a:ea typeface="Lucida Sans Unicode" pitchFamily="34" charset="0"/>
                <a:cs typeface="Lucida Sans Unicode" pitchFamily="34" charset="0"/>
              </a:rPr>
              <a:t> = </a:t>
            </a:r>
            <a:r>
              <a:rPr lang="en-GB" sz="1400" b="1" dirty="0" err="1" smtClean="0">
                <a:latin typeface="+mj-lt"/>
                <a:ea typeface="Lucida Sans Unicode" pitchFamily="34" charset="0"/>
                <a:cs typeface="Lucida Sans Unicode" pitchFamily="34" charset="0"/>
              </a:rPr>
              <a:t>menimbang</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atau</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mengevaluasi</a:t>
            </a:r>
            <a:endParaRPr lang="en-GB" sz="1400" b="1" dirty="0" smtClean="0">
              <a:latin typeface="+mj-lt"/>
              <a:ea typeface="Lucida Sans Unicode" pitchFamily="34" charset="0"/>
              <a:cs typeface="Lucida Sans Unicode" pitchFamily="34" charset="0"/>
            </a:endParaRPr>
          </a:p>
          <a:p>
            <a:pPr marL="341313" indent="-341313" defTabSz="449263">
              <a:lnSpc>
                <a:spcPct val="150000"/>
              </a:lnSpc>
              <a:spcBef>
                <a:spcPts val="7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err="1" smtClean="0">
                <a:latin typeface="+mj-lt"/>
                <a:ea typeface="Lucida Sans Unicode" pitchFamily="34" charset="0"/>
                <a:cs typeface="Lucida Sans Unicode" pitchFamily="34" charset="0"/>
              </a:rPr>
              <a:t>Tangan</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di</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mulut</a:t>
            </a:r>
            <a:r>
              <a:rPr lang="en-GB" sz="1400" b="1" dirty="0" smtClean="0">
                <a:latin typeface="+mj-lt"/>
                <a:ea typeface="Lucida Sans Unicode" pitchFamily="34" charset="0"/>
                <a:cs typeface="Lucida Sans Unicode" pitchFamily="34" charset="0"/>
              </a:rPr>
              <a:t> = </a:t>
            </a:r>
            <a:r>
              <a:rPr lang="en-GB" sz="1400" b="1" dirty="0" err="1" smtClean="0">
                <a:latin typeface="+mj-lt"/>
                <a:ea typeface="Lucida Sans Unicode" pitchFamily="34" charset="0"/>
                <a:cs typeface="Lucida Sans Unicode" pitchFamily="34" charset="0"/>
              </a:rPr>
              <a:t>menunjukkan</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ketidak</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setujuan</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enggan</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berbicara</a:t>
            </a:r>
            <a:r>
              <a:rPr lang="en-GB" sz="1400" b="1" dirty="0" smtClean="0">
                <a:latin typeface="+mj-lt"/>
                <a:ea typeface="Lucida Sans Unicode" pitchFamily="34" charset="0"/>
                <a:cs typeface="Lucida Sans Unicode" pitchFamily="34" charset="0"/>
              </a:rPr>
              <a:t> </a:t>
            </a:r>
            <a:r>
              <a:rPr lang="en-GB" sz="1400" b="1" dirty="0" err="1" smtClean="0">
                <a:latin typeface="+mj-lt"/>
                <a:ea typeface="Lucida Sans Unicode" pitchFamily="34" charset="0"/>
                <a:cs typeface="Lucida Sans Unicode" pitchFamily="34" charset="0"/>
              </a:rPr>
              <a:t>terbuka</a:t>
            </a:r>
            <a:endParaRPr lang="en-GB" sz="1400" b="1" dirty="0" smtClean="0">
              <a:latin typeface="+mj-lt"/>
              <a:ea typeface="Lucida Sans Unicode" pitchFamily="34" charset="0"/>
              <a:cs typeface="Lucida Sans Unicode" pitchFamily="34" charset="0"/>
            </a:endParaRPr>
          </a:p>
          <a:p>
            <a:pPr marL="341313" indent="-341313" defTabSz="449263">
              <a:lnSpc>
                <a:spcPct val="200000"/>
              </a:lnSpc>
              <a:spcBef>
                <a:spcPts val="700"/>
              </a:spcBef>
              <a:buClr>
                <a:srgbClr val="58572B"/>
              </a:buClr>
              <a:buSzPct val="100000"/>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b="1" dirty="0" err="1" smtClean="0">
                <a:ea typeface="Lucida Sans Unicode" pitchFamily="34" charset="0"/>
                <a:cs typeface="Lucida Sans Unicode" pitchFamily="34" charset="0"/>
              </a:rPr>
              <a:t>Tangan</a:t>
            </a:r>
            <a:r>
              <a:rPr lang="en-GB" sz="1600" b="1" dirty="0" smtClean="0">
                <a:ea typeface="Lucida Sans Unicode" pitchFamily="34" charset="0"/>
                <a:cs typeface="Lucida Sans Unicode" pitchFamily="34" charset="0"/>
              </a:rPr>
              <a:t> </a:t>
            </a:r>
            <a:r>
              <a:rPr lang="en-GB" sz="1600" b="1" dirty="0" err="1" smtClean="0">
                <a:ea typeface="Lucida Sans Unicode" pitchFamily="34" charset="0"/>
                <a:cs typeface="Lucida Sans Unicode" pitchFamily="34" charset="0"/>
              </a:rPr>
              <a:t>ke</a:t>
            </a:r>
            <a:r>
              <a:rPr lang="en-GB" sz="1600" b="1" dirty="0" smtClean="0">
                <a:ea typeface="Lucida Sans Unicode" pitchFamily="34" charset="0"/>
                <a:cs typeface="Lucida Sans Unicode" pitchFamily="34" charset="0"/>
              </a:rPr>
              <a:t> </a:t>
            </a:r>
            <a:r>
              <a:rPr lang="en-GB" sz="1600" b="1" dirty="0" err="1" smtClean="0">
                <a:ea typeface="Lucida Sans Unicode" pitchFamily="34" charset="0"/>
                <a:cs typeface="Lucida Sans Unicode" pitchFamily="34" charset="0"/>
              </a:rPr>
              <a:t>badan</a:t>
            </a:r>
            <a:endParaRPr lang="en-GB" sz="1600" b="1" dirty="0" smtClean="0">
              <a:ea typeface="Lucida Sans Unicode" pitchFamily="34" charset="0"/>
              <a:cs typeface="Lucida Sans Unicode" pitchFamily="34" charset="0"/>
            </a:endParaRPr>
          </a:p>
          <a:p>
            <a:pPr marL="341313" indent="-341313" defTabSz="449263">
              <a:lnSpc>
                <a:spcPct val="150000"/>
              </a:lnSpc>
              <a:spcBef>
                <a:spcPts val="7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err="1" smtClean="0">
                <a:ea typeface="Lucida Sans Unicode" pitchFamily="34" charset="0"/>
                <a:cs typeface="Lucida Sans Unicode" pitchFamily="34" charset="0"/>
              </a:rPr>
              <a:t>Duduk</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dengan</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tangan</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di</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belakang</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kepala</a:t>
            </a:r>
            <a:r>
              <a:rPr lang="en-GB" sz="1400" b="1" dirty="0" smtClean="0">
                <a:ea typeface="Lucida Sans Unicode" pitchFamily="34" charset="0"/>
                <a:cs typeface="Lucida Sans Unicode" pitchFamily="34" charset="0"/>
              </a:rPr>
              <a:t> = </a:t>
            </a:r>
            <a:r>
              <a:rPr lang="en-GB" sz="1400" b="1" dirty="0" err="1" smtClean="0">
                <a:ea typeface="Lucida Sans Unicode" pitchFamily="34" charset="0"/>
                <a:cs typeface="Lucida Sans Unicode" pitchFamily="34" charset="0"/>
              </a:rPr>
              <a:t>arogan</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merasa</a:t>
            </a:r>
            <a:r>
              <a:rPr lang="en-GB" sz="1400" b="1" dirty="0" smtClean="0">
                <a:ea typeface="Lucida Sans Unicode" pitchFamily="34" charset="0"/>
                <a:cs typeface="Lucida Sans Unicode" pitchFamily="34" charset="0"/>
              </a:rPr>
              <a:t> superior</a:t>
            </a:r>
          </a:p>
          <a:p>
            <a:pPr marL="341313" indent="-341313" defTabSz="449263">
              <a:lnSpc>
                <a:spcPct val="150000"/>
              </a:lnSpc>
              <a:spcBef>
                <a:spcPts val="7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err="1" smtClean="0">
                <a:ea typeface="Lucida Sans Unicode" pitchFamily="34" charset="0"/>
                <a:cs typeface="Lucida Sans Unicode" pitchFamily="34" charset="0"/>
              </a:rPr>
              <a:t>Tangan</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di</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pinggul</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saat</a:t>
            </a:r>
            <a:r>
              <a:rPr lang="en-GB" sz="1400" b="1" dirty="0" smtClean="0">
                <a:ea typeface="Lucida Sans Unicode" pitchFamily="34" charset="0"/>
                <a:cs typeface="Lucida Sans Unicode" pitchFamily="34" charset="0"/>
              </a:rPr>
              <a:t> </a:t>
            </a:r>
            <a:r>
              <a:rPr lang="en-GB" sz="1400" b="1" dirty="0" err="1" smtClean="0">
                <a:ea typeface="Lucida Sans Unicode" pitchFamily="34" charset="0"/>
                <a:cs typeface="Lucida Sans Unicode" pitchFamily="34" charset="0"/>
              </a:rPr>
              <a:t>berdiri</a:t>
            </a:r>
            <a:r>
              <a:rPr lang="en-GB" sz="1400" b="1" dirty="0" smtClean="0">
                <a:ea typeface="Lucida Sans Unicode" pitchFamily="34" charset="0"/>
                <a:cs typeface="Lucida Sans Unicode" pitchFamily="34" charset="0"/>
              </a:rPr>
              <a:t>) = </a:t>
            </a:r>
            <a:r>
              <a:rPr lang="en-GB" sz="1400" b="1" dirty="0" err="1" smtClean="0">
                <a:ea typeface="Lucida Sans Unicode" pitchFamily="34" charset="0"/>
                <a:cs typeface="Lucida Sans Unicode" pitchFamily="34" charset="0"/>
              </a:rPr>
              <a:t>menantang</a:t>
            </a:r>
            <a:endParaRPr lang="en-GB" sz="1400" b="1" dirty="0">
              <a:latin typeface="+mj-lt"/>
              <a:ea typeface="Lucida Sans Unicode" pitchFamily="34" charset="0"/>
              <a:cs typeface="Lucida Sans Unicode" pitchFamily="34" charset="0"/>
            </a:endParaRPr>
          </a:p>
        </p:txBody>
      </p:sp>
      <p:sp>
        <p:nvSpPr>
          <p:cNvPr id="6" name="Rectangle 3"/>
          <p:cNvSpPr txBox="1">
            <a:spLocks noChangeArrowheads="1"/>
          </p:cNvSpPr>
          <p:nvPr/>
        </p:nvSpPr>
        <p:spPr>
          <a:xfrm>
            <a:off x="0" y="908720"/>
            <a:ext cx="4648200" cy="533400"/>
          </a:xfrm>
          <a:prstGeom prst="rect">
            <a:avLst/>
          </a:prstGeom>
          <a:solidFill>
            <a:srgbClr val="FF0000"/>
          </a:solidFill>
        </p:spPr>
        <p:txBody>
          <a:bodyPr/>
          <a:lst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pPr>
            <a:r>
              <a:rPr lang="id-ID" sz="2800" b="1" dirty="0" smtClean="0">
                <a:solidFill>
                  <a:schemeClr val="bg1"/>
                </a:solidFill>
              </a:rPr>
              <a:t>  POSTUR TANGAN</a:t>
            </a:r>
            <a:endParaRPr lang="en-US" sz="2800" b="1" dirty="0" smtClean="0">
              <a:solidFill>
                <a:schemeClr val="bg1"/>
              </a:solidFill>
            </a:endParaRPr>
          </a:p>
        </p:txBody>
      </p:sp>
      <p:sp>
        <p:nvSpPr>
          <p:cNvPr id="7" name="Rectangle 2"/>
          <p:cNvSpPr txBox="1">
            <a:spLocks noChangeArrowheads="1"/>
          </p:cNvSpPr>
          <p:nvPr/>
        </p:nvSpPr>
        <p:spPr>
          <a:xfrm>
            <a:off x="0" y="116632"/>
            <a:ext cx="9144000" cy="64807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err="1" smtClean="0">
                <a:ln>
                  <a:noFill/>
                </a:ln>
                <a:solidFill>
                  <a:srgbClr val="FF0000"/>
                </a:solidFill>
                <a:effectLst>
                  <a:outerShdw blurRad="38100" dist="38100" dir="2700000" algn="tl">
                    <a:srgbClr val="C0C0C0"/>
                  </a:outerShdw>
                </a:effectLst>
                <a:uLnTx/>
                <a:uFillTx/>
                <a:latin typeface="Arial" charset="0"/>
                <a:ea typeface="+mj-ea"/>
                <a:cs typeface="+mj-cs"/>
              </a:rPr>
              <a:t>Bahasa</a:t>
            </a:r>
            <a:r>
              <a:rPr kumimoji="0" 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charset="0"/>
                <a:ea typeface="+mj-ea"/>
                <a:cs typeface="+mj-cs"/>
              </a:rPr>
              <a:t> </a:t>
            </a:r>
            <a:r>
              <a:rPr kumimoji="0" lang="en-US" sz="36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Arial" charset="0"/>
                <a:ea typeface="+mj-ea"/>
                <a:cs typeface="+mj-cs"/>
              </a:rPr>
              <a:t>Tubuh</a:t>
            </a:r>
            <a:endParaRPr kumimoji="0" 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Arial" charset="0"/>
              <a:ea typeface="+mj-ea"/>
              <a:cs typeface="+mj-cs"/>
            </a:endParaRPr>
          </a:p>
        </p:txBody>
      </p:sp>
      <p:sp>
        <p:nvSpPr>
          <p:cNvPr id="8" name="Text Box 4"/>
          <p:cNvSpPr txBox="1">
            <a:spLocks noChangeArrowheads="1"/>
          </p:cNvSpPr>
          <p:nvPr/>
        </p:nvSpPr>
        <p:spPr bwMode="auto">
          <a:xfrm>
            <a:off x="381000" y="4739208"/>
            <a:ext cx="8382000" cy="2362200"/>
          </a:xfrm>
          <a:prstGeom prst="rect">
            <a:avLst/>
          </a:prstGeom>
          <a:noFill/>
          <a:ln w="9525">
            <a:noFill/>
            <a:round/>
            <a:headEnd/>
            <a:tailEnd/>
          </a:ln>
        </p:spPr>
        <p:txBody>
          <a:bodyPr lIns="90000" tIns="46800" rIns="90000" bIns="46800"/>
          <a:lstStyle/>
          <a:p>
            <a:pPr marL="341313" indent="-341313" defTabSz="449263">
              <a:lnSpc>
                <a:spcPct val="150000"/>
              </a:lnSpc>
              <a:spcBef>
                <a:spcPts val="700"/>
              </a:spcBef>
              <a:buClr>
                <a:srgbClr val="58572B"/>
              </a:buClr>
              <a:buSzPct val="100000"/>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p:txBody>
      </p:sp>
    </p:spTree>
    <p:extLst>
      <p:ext uri="{BB962C8B-B14F-4D97-AF65-F5344CB8AC3E}">
        <p14:creationId xmlns="" xmlns:p14="http://schemas.microsoft.com/office/powerpoint/2010/main" val="3783587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4294967295"/>
          </p:nvPr>
        </p:nvSpPr>
        <p:spPr>
          <a:xfrm>
            <a:off x="0" y="1447800"/>
            <a:ext cx="2819400" cy="609600"/>
          </a:xfrm>
          <a:prstGeom prst="rect">
            <a:avLst/>
          </a:prstGeom>
          <a:solidFill>
            <a:srgbClr val="FF0000"/>
          </a:solidFill>
        </p:spPr>
        <p:txBody>
          <a:bodyPr/>
          <a:lstStyle/>
          <a:p>
            <a:pPr>
              <a:buFontTx/>
              <a:buNone/>
            </a:pPr>
            <a:r>
              <a:rPr lang="id-ID" sz="2800" b="1" dirty="0" smtClean="0">
                <a:solidFill>
                  <a:schemeClr val="bg1"/>
                </a:solidFill>
              </a:rPr>
              <a:t>     </a:t>
            </a:r>
            <a:r>
              <a:rPr lang="en-GB" sz="2800" b="1" dirty="0" smtClean="0">
                <a:solidFill>
                  <a:schemeClr val="bg1"/>
                </a:solidFill>
              </a:rPr>
              <a:t>POSTURE</a:t>
            </a:r>
            <a:endParaRPr lang="en-US" sz="2800" b="1" dirty="0" smtClean="0">
              <a:solidFill>
                <a:schemeClr val="bg1"/>
              </a:solidFill>
            </a:endParaRPr>
          </a:p>
        </p:txBody>
      </p:sp>
      <p:sp>
        <p:nvSpPr>
          <p:cNvPr id="31748" name="Text Box 4"/>
          <p:cNvSpPr txBox="1">
            <a:spLocks noChangeArrowheads="1"/>
          </p:cNvSpPr>
          <p:nvPr/>
        </p:nvSpPr>
        <p:spPr bwMode="auto">
          <a:xfrm>
            <a:off x="1905000" y="2057400"/>
            <a:ext cx="7239000" cy="3449662"/>
          </a:xfrm>
          <a:prstGeom prst="rect">
            <a:avLst/>
          </a:prstGeom>
          <a:noFill/>
          <a:ln w="9525">
            <a:noFill/>
            <a:round/>
            <a:headEnd/>
            <a:tailEnd/>
          </a:ln>
        </p:spPr>
        <p:txBody>
          <a:bodyPr wrap="square">
            <a:spAutoFit/>
          </a:bodyPr>
          <a:lstStyle/>
          <a:p>
            <a:pPr marL="341313" indent="-341313" defTabSz="449263">
              <a:lnSpc>
                <a:spcPct val="150000"/>
              </a:lnSpc>
              <a:spcBef>
                <a:spcPts val="700"/>
              </a:spcBef>
              <a:buClr>
                <a:srgbClr val="58572B"/>
              </a:buClr>
              <a:buSzPct val="100000"/>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Do stand:</a:t>
            </a:r>
          </a:p>
          <a:p>
            <a:pPr marL="741363" lvl="1" indent="-284163" defTabSz="449263">
              <a:lnSpc>
                <a:spcPct val="150000"/>
              </a:lnSpc>
              <a:spcBef>
                <a:spcPts val="700"/>
              </a:spcBef>
              <a:buClr>
                <a:srgbClr val="58572B"/>
              </a:buClr>
              <a:buSzPct val="10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Berdiri</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tegak</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punggung</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lurus</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id-ID" b="1" dirty="0" smtClean="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smtClean="0">
                <a:effectLst>
                  <a:outerShdw blurRad="38100" dist="38100" dir="2700000" algn="tl">
                    <a:srgbClr val="000000">
                      <a:alpha val="43137"/>
                    </a:srgbClr>
                  </a:outerShdw>
                </a:effectLst>
                <a:ea typeface="Lucida Sans Unicode" pitchFamily="34" charset="0"/>
                <a:cs typeface="Lucida Sans Unicode" pitchFamily="34" charset="0"/>
              </a:rPr>
              <a:t>menunjukkan</a:t>
            </a:r>
            <a:r>
              <a:rPr lang="en-GB" b="1" dirty="0" smtClean="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percaya</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diri</a:t>
            </a: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a:p>
            <a:pPr marL="741363" lvl="1" indent="-284163" defTabSz="449263">
              <a:lnSpc>
                <a:spcPct val="150000"/>
              </a:lnSpc>
              <a:spcBef>
                <a:spcPts val="700"/>
              </a:spcBef>
              <a:buClr>
                <a:srgbClr val="58572B"/>
              </a:buClr>
              <a:buSzPct val="10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Posisi</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relaks</a:t>
            </a: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a:p>
            <a:pPr marL="741363" lvl="1" indent="-284163" defTabSz="449263">
              <a:lnSpc>
                <a:spcPct val="150000"/>
              </a:lnSpc>
              <a:spcBef>
                <a:spcPts val="700"/>
              </a:spcBef>
              <a:buClr>
                <a:srgbClr val="58572B"/>
              </a:buClr>
              <a:buSzPct val="10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Distribusi</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berat</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tubuh</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merata</a:t>
            </a: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a:p>
            <a:pPr marL="741363" lvl="1" indent="-284163" defTabSz="449263">
              <a:lnSpc>
                <a:spcPct val="150000"/>
              </a:lnSpc>
              <a:spcBef>
                <a:spcPts val="700"/>
              </a:spcBef>
              <a:buClr>
                <a:srgbClr val="58572B"/>
              </a:buClr>
              <a:buSzPct val="10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 Kaki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sejajar</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dengan</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bahu</a:t>
            </a: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a:p>
            <a:pPr marL="341313" indent="-341313" defTabSz="449263">
              <a:lnSpc>
                <a:spcPct val="150000"/>
              </a:lnSpc>
              <a:spcBef>
                <a:spcPts val="700"/>
              </a:spcBef>
              <a:buClr>
                <a:srgbClr val="58572B"/>
              </a:buClr>
              <a:buSzPct val="100000"/>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p:txBody>
      </p:sp>
      <p:grpSp>
        <p:nvGrpSpPr>
          <p:cNvPr id="2" name="Group 5"/>
          <p:cNvGrpSpPr>
            <a:grpSpLocks/>
          </p:cNvGrpSpPr>
          <p:nvPr/>
        </p:nvGrpSpPr>
        <p:grpSpPr bwMode="auto">
          <a:xfrm>
            <a:off x="76200" y="2163987"/>
            <a:ext cx="1892300" cy="2820989"/>
            <a:chOff x="240" y="1632"/>
            <a:chExt cx="1279" cy="1919"/>
          </a:xfrm>
        </p:grpSpPr>
        <p:pic>
          <p:nvPicPr>
            <p:cNvPr id="31751" name="Picture 6"/>
            <p:cNvPicPr>
              <a:picLocks noChangeAspect="1" noChangeArrowheads="1"/>
            </p:cNvPicPr>
            <p:nvPr/>
          </p:nvPicPr>
          <p:blipFill>
            <a:blip r:embed="rId2" cstate="print"/>
            <a:srcRect/>
            <a:stretch>
              <a:fillRect/>
            </a:stretch>
          </p:blipFill>
          <p:spPr bwMode="auto">
            <a:xfrm>
              <a:off x="240" y="1632"/>
              <a:ext cx="1280" cy="1920"/>
            </a:xfrm>
            <a:prstGeom prst="rect">
              <a:avLst/>
            </a:prstGeom>
            <a:noFill/>
            <a:ln w="9525">
              <a:noFill/>
              <a:round/>
              <a:headEnd/>
              <a:tailEnd/>
            </a:ln>
          </p:spPr>
        </p:pic>
        <p:sp>
          <p:nvSpPr>
            <p:cNvPr id="31752" name="Text Box 7"/>
            <p:cNvSpPr txBox="1">
              <a:spLocks noChangeArrowheads="1"/>
            </p:cNvSpPr>
            <p:nvPr/>
          </p:nvSpPr>
          <p:spPr bwMode="auto">
            <a:xfrm>
              <a:off x="240" y="1632"/>
              <a:ext cx="1280" cy="1920"/>
            </a:xfrm>
            <a:prstGeom prst="rect">
              <a:avLst/>
            </a:prstGeom>
            <a:noFill/>
            <a:ln w="9525">
              <a:noFill/>
              <a:round/>
              <a:headEnd/>
              <a:tailEnd/>
            </a:ln>
          </p:spPr>
          <p:txBody>
            <a:bodyPr wrap="none" anchor="ctr"/>
            <a:lstStyle/>
            <a:p>
              <a:endParaRPr lang="en-US"/>
            </a:p>
          </p:txBody>
        </p:sp>
      </p:grpSp>
      <p:sp>
        <p:nvSpPr>
          <p:cNvPr id="31750" name="AutoShape 8"/>
          <p:cNvSpPr>
            <a:spLocks noChangeArrowheads="1"/>
          </p:cNvSpPr>
          <p:nvPr/>
        </p:nvSpPr>
        <p:spPr bwMode="auto">
          <a:xfrm>
            <a:off x="914400" y="4343400"/>
            <a:ext cx="457200" cy="457200"/>
          </a:xfrm>
          <a:custGeom>
            <a:avLst/>
            <a:gdLst>
              <a:gd name="T0" fmla="*/ 109808 w 457200"/>
              <a:gd name="T1" fmla="*/ 109808 h 457200"/>
              <a:gd name="T2" fmla="*/ 347392 w 457200"/>
              <a:gd name="T3" fmla="*/ 109808 h 457200"/>
              <a:gd name="T4" fmla="*/ 347392 w 457200"/>
              <a:gd name="T5" fmla="*/ 347392 h 457200"/>
              <a:gd name="T6" fmla="*/ 109808 w 457200"/>
              <a:gd name="T7" fmla="*/ 347392 h 457200"/>
              <a:gd name="T8" fmla="*/ 0 60000 65536"/>
              <a:gd name="T9" fmla="*/ 0 60000 65536"/>
              <a:gd name="T10" fmla="*/ 0 60000 65536"/>
              <a:gd name="T11" fmla="*/ 0 60000 65536"/>
              <a:gd name="T12" fmla="*/ 71789 w 457200"/>
              <a:gd name="T13" fmla="*/ 71789 h 457200"/>
              <a:gd name="T14" fmla="*/ 385411 w 457200"/>
              <a:gd name="T15" fmla="*/ 385411 h 457200"/>
            </a:gdLst>
            <a:ahLst/>
            <a:cxnLst>
              <a:cxn ang="T8">
                <a:pos x="T0" y="T1"/>
              </a:cxn>
              <a:cxn ang="T9">
                <a:pos x="T2" y="T3"/>
              </a:cxn>
              <a:cxn ang="T10">
                <a:pos x="T4" y="T5"/>
              </a:cxn>
              <a:cxn ang="T11">
                <a:pos x="T6" y="T7"/>
              </a:cxn>
            </a:cxnLst>
            <a:rect l="T12" t="T13" r="T14" b="T15"/>
            <a:pathLst>
              <a:path w="457200" h="457200">
                <a:moveTo>
                  <a:pt x="71789" y="147827"/>
                </a:moveTo>
                <a:lnTo>
                  <a:pt x="147827" y="71789"/>
                </a:lnTo>
                <a:lnTo>
                  <a:pt x="228600" y="152562"/>
                </a:lnTo>
                <a:lnTo>
                  <a:pt x="309373" y="71789"/>
                </a:lnTo>
                <a:lnTo>
                  <a:pt x="385411" y="147827"/>
                </a:lnTo>
                <a:lnTo>
                  <a:pt x="304638" y="228600"/>
                </a:lnTo>
                <a:lnTo>
                  <a:pt x="385411" y="309373"/>
                </a:lnTo>
                <a:lnTo>
                  <a:pt x="309373" y="385411"/>
                </a:lnTo>
                <a:lnTo>
                  <a:pt x="228600" y="304638"/>
                </a:lnTo>
                <a:lnTo>
                  <a:pt x="147827" y="385411"/>
                </a:lnTo>
                <a:lnTo>
                  <a:pt x="71789" y="309373"/>
                </a:lnTo>
                <a:lnTo>
                  <a:pt x="152562" y="228600"/>
                </a:lnTo>
                <a:close/>
              </a:path>
            </a:pathLst>
          </a:custGeom>
          <a:solidFill>
            <a:srgbClr val="FF0000"/>
          </a:solidFill>
          <a:ln w="9360">
            <a:solidFill>
              <a:srgbClr val="58572B"/>
            </a:solidFill>
            <a:round/>
            <a:headEnd/>
            <a:tailEnd/>
          </a:ln>
        </p:spPr>
        <p:txBody>
          <a:bodyPr wrap="none" anchor="ctr"/>
          <a:lstStyle/>
          <a:p>
            <a:endParaRPr lang="en-US"/>
          </a:p>
        </p:txBody>
      </p:sp>
      <p:sp>
        <p:nvSpPr>
          <p:cNvPr id="9" name="Rectangle 2"/>
          <p:cNvSpPr txBox="1">
            <a:spLocks noChangeArrowheads="1"/>
          </p:cNvSpPr>
          <p:nvPr/>
        </p:nvSpPr>
        <p:spPr>
          <a:xfrm>
            <a:off x="0" y="346646"/>
            <a:ext cx="9144000" cy="77809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err="1" smtClean="0">
                <a:ln>
                  <a:noFill/>
                </a:ln>
                <a:solidFill>
                  <a:srgbClr val="FF0000"/>
                </a:solidFill>
                <a:effectLst>
                  <a:outerShdw blurRad="38100" dist="38100" dir="2700000" algn="tl">
                    <a:srgbClr val="C0C0C0"/>
                  </a:outerShdw>
                </a:effectLst>
                <a:uLnTx/>
                <a:uFillTx/>
                <a:latin typeface="Arial" charset="0"/>
                <a:ea typeface="+mj-ea"/>
                <a:cs typeface="+mj-cs"/>
              </a:rPr>
              <a:t>Bahasa</a:t>
            </a:r>
            <a:r>
              <a:rPr kumimoji="0" 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charset="0"/>
                <a:ea typeface="+mj-ea"/>
                <a:cs typeface="+mj-cs"/>
              </a:rPr>
              <a:t> </a:t>
            </a:r>
            <a:r>
              <a:rPr kumimoji="0" lang="en-US" sz="36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Arial" charset="0"/>
                <a:ea typeface="+mj-ea"/>
                <a:cs typeface="+mj-cs"/>
              </a:rPr>
              <a:t>Tubuh</a:t>
            </a:r>
            <a:endParaRPr kumimoji="0" 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Arial" charset="0"/>
              <a:ea typeface="+mj-ea"/>
              <a:cs typeface="+mj-cs"/>
            </a:endParaRPr>
          </a:p>
        </p:txBody>
      </p:sp>
    </p:spTree>
    <p:extLst>
      <p:ext uri="{BB962C8B-B14F-4D97-AF65-F5344CB8AC3E}">
        <p14:creationId xmlns="" xmlns:p14="http://schemas.microsoft.com/office/powerpoint/2010/main" val="5963388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4808" y="1272878"/>
            <a:ext cx="8229600" cy="715962"/>
          </a:xfrm>
          <a:prstGeom prst="rect">
            <a:avLst/>
          </a:prstGeom>
        </p:spPr>
        <p:txBody>
          <a:bodyPr/>
          <a:lstStyle/>
          <a:p>
            <a:r>
              <a:rPr lang="en-GB" sz="2800" b="1" dirty="0" err="1" smtClean="0">
                <a:solidFill>
                  <a:schemeClr val="tx1"/>
                </a:solidFill>
              </a:rPr>
              <a:t>Postur</a:t>
            </a:r>
            <a:r>
              <a:rPr lang="en-GB" sz="2800" b="1" dirty="0" smtClean="0">
                <a:solidFill>
                  <a:schemeClr val="tx1"/>
                </a:solidFill>
              </a:rPr>
              <a:t> </a:t>
            </a:r>
            <a:r>
              <a:rPr lang="en-GB" sz="2800" b="1" dirty="0" err="1" smtClean="0">
                <a:solidFill>
                  <a:schemeClr val="tx1"/>
                </a:solidFill>
              </a:rPr>
              <a:t>Duduk</a:t>
            </a:r>
            <a:endParaRPr lang="en-US" sz="2800" b="1" dirty="0" smtClean="0">
              <a:solidFill>
                <a:schemeClr val="tx1"/>
              </a:solidFill>
            </a:endParaRPr>
          </a:p>
        </p:txBody>
      </p:sp>
      <p:sp>
        <p:nvSpPr>
          <p:cNvPr id="33796" name="Text Box 9"/>
          <p:cNvSpPr>
            <a:spLocks noGrp="1" noChangeArrowheads="1"/>
          </p:cNvSpPr>
          <p:nvPr>
            <p:ph type="body" idx="4294967295"/>
          </p:nvPr>
        </p:nvSpPr>
        <p:spPr>
          <a:xfrm>
            <a:off x="228600" y="4117975"/>
            <a:ext cx="7772400" cy="4721225"/>
          </a:xfrm>
          <a:prstGeom prst="rect">
            <a:avLst/>
          </a:prstGeom>
          <a:noFill/>
        </p:spPr>
        <p:txBody>
          <a:bodyPr/>
          <a:lstStyle/>
          <a:p>
            <a:pPr marL="341313" indent="-341313" defTabSz="449263" eaLnBrk="1" hangingPunct="1">
              <a:lnSpc>
                <a:spcPct val="150000"/>
              </a:lnSpc>
              <a:spcBef>
                <a:spcPts val="800"/>
              </a:spcBef>
              <a:buClr>
                <a:srgbClr val="58572B"/>
              </a:buClr>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Wanita</a:t>
            </a:r>
            <a:r>
              <a:rPr lang="en-GB" sz="24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 :</a:t>
            </a:r>
          </a:p>
          <a:p>
            <a:pPr marL="341313" indent="-341313" defTabSz="449263" eaLnBrk="1" hangingPunct="1">
              <a:lnSpc>
                <a:spcPct val="150000"/>
              </a:lnSpc>
              <a:spcBef>
                <a:spcPts val="800"/>
              </a:spcBef>
              <a:buClr>
                <a:srgbClr val="58572B"/>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Tubuh</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 </a:t>
            </a: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tegak</a:t>
            </a:r>
            <a:endPar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endParaRPr>
          </a:p>
          <a:p>
            <a:pPr marL="341313" indent="-341313" defTabSz="449263" eaLnBrk="1" hangingPunct="1">
              <a:lnSpc>
                <a:spcPct val="150000"/>
              </a:lnSpc>
              <a:spcBef>
                <a:spcPts val="800"/>
              </a:spcBef>
              <a:buClr>
                <a:srgbClr val="58572B"/>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kedua</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 kaki </a:t>
            </a: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sejajar</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 miring, </a:t>
            </a: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kedua</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 </a:t>
            </a: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ujung</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 kaki </a:t>
            </a: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searah</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a:t>
            </a:r>
          </a:p>
          <a:p>
            <a:pPr marL="341313" indent="-341313" defTabSz="449263" eaLnBrk="1" hangingPunct="1">
              <a:lnSpc>
                <a:spcPct val="150000"/>
              </a:lnSpc>
              <a:spcBef>
                <a:spcPts val="800"/>
              </a:spcBef>
              <a:buClr>
                <a:srgbClr val="58572B"/>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Kedua</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 kaki </a:t>
            </a: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disilangkan</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 di </a:t>
            </a:r>
            <a:r>
              <a:rPr lang="en-GB" sz="1800" b="1" dirty="0" err="1"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pergelangan</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a:t>
            </a:r>
          </a:p>
          <a:p>
            <a:pPr marL="341313" indent="-341313" defTabSz="449263" eaLnBrk="1" hangingPunct="1">
              <a:lnSpc>
                <a:spcPct val="150000"/>
              </a:lnSpc>
              <a:spcBef>
                <a:spcPts val="800"/>
              </a:spcBef>
              <a:buClr>
                <a:srgbClr val="58572B"/>
              </a:buClr>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endParaRPr>
          </a:p>
        </p:txBody>
      </p:sp>
      <p:sp>
        <p:nvSpPr>
          <p:cNvPr id="33795" name="Text Box 5"/>
          <p:cNvSpPr txBox="1">
            <a:spLocks noChangeArrowheads="1"/>
          </p:cNvSpPr>
          <p:nvPr/>
        </p:nvSpPr>
        <p:spPr bwMode="auto">
          <a:xfrm>
            <a:off x="304800" y="1295400"/>
            <a:ext cx="7696200" cy="3806825"/>
          </a:xfrm>
          <a:prstGeom prst="rect">
            <a:avLst/>
          </a:prstGeom>
          <a:noFill/>
          <a:ln w="9525">
            <a:noFill/>
            <a:round/>
            <a:headEnd/>
            <a:tailEnd/>
          </a:ln>
        </p:spPr>
        <p:txBody>
          <a:bodyPr lIns="90000" tIns="46800" rIns="90000" bIns="46800"/>
          <a:lstStyle/>
          <a:p>
            <a:pPr marL="341313" indent="-341313" defTabSz="449263">
              <a:lnSpc>
                <a:spcPct val="150000"/>
              </a:lnSpc>
              <a:spcBef>
                <a:spcPts val="900"/>
              </a:spcBef>
              <a:buClr>
                <a:srgbClr val="58572B"/>
              </a:buClr>
              <a:buSzPct val="100000"/>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1" dirty="0" err="1">
                <a:effectLst>
                  <a:outerShdw blurRad="38100" dist="38100" dir="2700000" algn="tl">
                    <a:srgbClr val="000000">
                      <a:alpha val="43137"/>
                    </a:srgbClr>
                  </a:outerShdw>
                </a:effectLst>
                <a:ea typeface="Lucida Sans Unicode" pitchFamily="34" charset="0"/>
                <a:cs typeface="Lucida Sans Unicode" pitchFamily="34" charset="0"/>
              </a:rPr>
              <a:t>Pria</a:t>
            </a:r>
            <a:r>
              <a:rPr lang="en-GB" sz="2800" b="1" dirty="0">
                <a:effectLst>
                  <a:outerShdw blurRad="38100" dist="38100" dir="2700000" algn="tl">
                    <a:srgbClr val="000000">
                      <a:alpha val="43137"/>
                    </a:srgbClr>
                  </a:outerShdw>
                </a:effectLst>
                <a:ea typeface="Lucida Sans Unicode" pitchFamily="34" charset="0"/>
                <a:cs typeface="Lucida Sans Unicode" pitchFamily="34" charset="0"/>
              </a:rPr>
              <a:t> :</a:t>
            </a:r>
          </a:p>
          <a:p>
            <a:pPr marL="341313" indent="-341313" defTabSz="449263">
              <a:lnSpc>
                <a:spcPct val="150000"/>
              </a:lnSpc>
              <a:spcBef>
                <a:spcPts val="6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Tubuh</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tegak,lutut</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sejajar</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bahu</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kaki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lurus</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terbuka</a:t>
            </a:r>
            <a:r>
              <a:rPr lang="en-GB" b="1" dirty="0">
                <a:effectLst>
                  <a:outerShdw blurRad="38100" dist="38100" dir="2700000" algn="tl">
                    <a:srgbClr val="000000">
                      <a:alpha val="43137"/>
                    </a:srgbClr>
                  </a:outerShdw>
                </a:effectLst>
                <a:ea typeface="Lucida Sans Unicode" pitchFamily="34" charset="0"/>
                <a:cs typeface="Lucida Sans Unicode" pitchFamily="34" charset="0"/>
              </a:rPr>
              <a:t>)</a:t>
            </a:r>
          </a:p>
          <a:p>
            <a:pPr marL="341313" indent="-341313" defTabSz="449263">
              <a:lnSpc>
                <a:spcPct val="150000"/>
              </a:lnSpc>
              <a:spcBef>
                <a:spcPts val="6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Tumpang</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kaki</a:t>
            </a:r>
          </a:p>
          <a:p>
            <a:pPr marL="341313" indent="-341313" defTabSz="449263">
              <a:lnSpc>
                <a:spcPct val="150000"/>
              </a:lnSpc>
              <a:spcBef>
                <a:spcPts val="6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Pergelangan</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di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atas</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lutut</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wilayah</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luas</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kekuasaan</a:t>
            </a: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a:p>
            <a:pPr marL="341313" indent="-341313" defTabSz="449263">
              <a:lnSpc>
                <a:spcPct val="150000"/>
              </a:lnSpc>
              <a:spcBef>
                <a:spcPts val="600"/>
              </a:spcBef>
              <a:buClr>
                <a:srgbClr val="58572B"/>
              </a:buClr>
              <a:buSzPct val="100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Lutut</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saling</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menumpang</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wilayah</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kecil</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tidak</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a:t>
            </a:r>
            <a:r>
              <a:rPr lang="en-GB" b="1" dirty="0" err="1">
                <a:effectLst>
                  <a:outerShdw blurRad="38100" dist="38100" dir="2700000" algn="tl">
                    <a:srgbClr val="000000">
                      <a:alpha val="43137"/>
                    </a:srgbClr>
                  </a:outerShdw>
                </a:effectLst>
                <a:ea typeface="Lucida Sans Unicode" pitchFamily="34" charset="0"/>
                <a:cs typeface="Lucida Sans Unicode" pitchFamily="34" charset="0"/>
              </a:rPr>
              <a:t>terlalu</a:t>
            </a:r>
            <a:r>
              <a:rPr lang="en-GB" b="1" dirty="0">
                <a:effectLst>
                  <a:outerShdw blurRad="38100" dist="38100" dir="2700000" algn="tl">
                    <a:srgbClr val="000000">
                      <a:alpha val="43137"/>
                    </a:srgbClr>
                  </a:outerShdw>
                </a:effectLst>
                <a:ea typeface="Lucida Sans Unicode" pitchFamily="34" charset="0"/>
                <a:cs typeface="Lucida Sans Unicode" pitchFamily="34" charset="0"/>
              </a:rPr>
              <a:t> powerful</a:t>
            </a:r>
          </a:p>
          <a:p>
            <a:pPr marL="341313" indent="-341313" defTabSz="449263">
              <a:lnSpc>
                <a:spcPct val="150000"/>
              </a:lnSpc>
              <a:spcBef>
                <a:spcPts val="600"/>
              </a:spcBef>
              <a:buClr>
                <a:srgbClr val="58572B"/>
              </a:buClr>
              <a:buSzPct val="100000"/>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p:txBody>
      </p:sp>
      <p:pic>
        <p:nvPicPr>
          <p:cNvPr id="33797" name="Picture 10"/>
          <p:cNvPicPr>
            <a:picLocks noChangeAspect="1" noChangeArrowheads="1"/>
          </p:cNvPicPr>
          <p:nvPr/>
        </p:nvPicPr>
        <p:blipFill>
          <a:blip r:embed="rId2" cstate="print"/>
          <a:srcRect/>
          <a:stretch>
            <a:fillRect/>
          </a:stretch>
        </p:blipFill>
        <p:spPr bwMode="auto">
          <a:xfrm>
            <a:off x="7794625" y="4543949"/>
            <a:ext cx="1323975" cy="1628251"/>
          </a:xfrm>
          <a:prstGeom prst="rect">
            <a:avLst/>
          </a:prstGeom>
          <a:noFill/>
          <a:ln w="9525">
            <a:noFill/>
            <a:round/>
            <a:headEnd/>
            <a:tailEnd/>
          </a:ln>
        </p:spPr>
      </p:pic>
      <p:sp>
        <p:nvSpPr>
          <p:cNvPr id="33798" name="AutoShape 11"/>
          <p:cNvSpPr>
            <a:spLocks noChangeArrowheads="1"/>
          </p:cNvSpPr>
          <p:nvPr/>
        </p:nvSpPr>
        <p:spPr bwMode="auto">
          <a:xfrm>
            <a:off x="8305800" y="5727700"/>
            <a:ext cx="457200" cy="457200"/>
          </a:xfrm>
          <a:custGeom>
            <a:avLst/>
            <a:gdLst>
              <a:gd name="T0" fmla="*/ 109808 w 457200"/>
              <a:gd name="T1" fmla="*/ 109808 h 457200"/>
              <a:gd name="T2" fmla="*/ 347392 w 457200"/>
              <a:gd name="T3" fmla="*/ 109808 h 457200"/>
              <a:gd name="T4" fmla="*/ 347392 w 457200"/>
              <a:gd name="T5" fmla="*/ 347392 h 457200"/>
              <a:gd name="T6" fmla="*/ 109808 w 457200"/>
              <a:gd name="T7" fmla="*/ 347392 h 457200"/>
              <a:gd name="T8" fmla="*/ 0 60000 65536"/>
              <a:gd name="T9" fmla="*/ 0 60000 65536"/>
              <a:gd name="T10" fmla="*/ 0 60000 65536"/>
              <a:gd name="T11" fmla="*/ 0 60000 65536"/>
              <a:gd name="T12" fmla="*/ 71789 w 457200"/>
              <a:gd name="T13" fmla="*/ 71789 h 457200"/>
              <a:gd name="T14" fmla="*/ 385411 w 457200"/>
              <a:gd name="T15" fmla="*/ 385411 h 457200"/>
            </a:gdLst>
            <a:ahLst/>
            <a:cxnLst>
              <a:cxn ang="T8">
                <a:pos x="T0" y="T1"/>
              </a:cxn>
              <a:cxn ang="T9">
                <a:pos x="T2" y="T3"/>
              </a:cxn>
              <a:cxn ang="T10">
                <a:pos x="T4" y="T5"/>
              </a:cxn>
              <a:cxn ang="T11">
                <a:pos x="T6" y="T7"/>
              </a:cxn>
            </a:cxnLst>
            <a:rect l="T12" t="T13" r="T14" b="T15"/>
            <a:pathLst>
              <a:path w="457200" h="457200">
                <a:moveTo>
                  <a:pt x="71789" y="147827"/>
                </a:moveTo>
                <a:lnTo>
                  <a:pt x="147827" y="71789"/>
                </a:lnTo>
                <a:lnTo>
                  <a:pt x="228600" y="152562"/>
                </a:lnTo>
                <a:lnTo>
                  <a:pt x="309373" y="71789"/>
                </a:lnTo>
                <a:lnTo>
                  <a:pt x="385411" y="147827"/>
                </a:lnTo>
                <a:lnTo>
                  <a:pt x="304638" y="228600"/>
                </a:lnTo>
                <a:lnTo>
                  <a:pt x="385411" y="309373"/>
                </a:lnTo>
                <a:lnTo>
                  <a:pt x="309373" y="385411"/>
                </a:lnTo>
                <a:lnTo>
                  <a:pt x="228600" y="304638"/>
                </a:lnTo>
                <a:lnTo>
                  <a:pt x="147827" y="385411"/>
                </a:lnTo>
                <a:lnTo>
                  <a:pt x="71789" y="309373"/>
                </a:lnTo>
                <a:lnTo>
                  <a:pt x="152562" y="228600"/>
                </a:lnTo>
                <a:close/>
              </a:path>
            </a:pathLst>
          </a:custGeom>
          <a:solidFill>
            <a:srgbClr val="FF0000"/>
          </a:solidFill>
          <a:ln w="9360">
            <a:solidFill>
              <a:srgbClr val="58572B"/>
            </a:solidFill>
            <a:round/>
            <a:headEnd/>
            <a:tailEnd/>
          </a:ln>
        </p:spPr>
        <p:txBody>
          <a:bodyPr wrap="none" anchor="ctr"/>
          <a:lstStyle/>
          <a:p>
            <a:endParaRPr lang="en-US"/>
          </a:p>
        </p:txBody>
      </p:sp>
      <p:sp>
        <p:nvSpPr>
          <p:cNvPr id="7" name="Rectangle 3"/>
          <p:cNvSpPr txBox="1">
            <a:spLocks noChangeArrowheads="1"/>
          </p:cNvSpPr>
          <p:nvPr/>
        </p:nvSpPr>
        <p:spPr>
          <a:xfrm>
            <a:off x="0" y="1295400"/>
            <a:ext cx="2133600" cy="609600"/>
          </a:xfrm>
          <a:prstGeom prst="rect">
            <a:avLst/>
          </a:prstGeom>
          <a:solidFill>
            <a:srgbClr val="FF0000"/>
          </a:solidFill>
        </p:spPr>
        <p:txBody>
          <a:bodyPr/>
          <a:lst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pPr>
            <a:r>
              <a:rPr lang="id-ID" sz="2800" b="1" dirty="0" smtClean="0">
                <a:solidFill>
                  <a:schemeClr val="bg1"/>
                </a:solidFill>
              </a:rPr>
              <a:t>    PRIA</a:t>
            </a:r>
            <a:endParaRPr lang="en-US" sz="2800" b="1" dirty="0" smtClean="0">
              <a:solidFill>
                <a:schemeClr val="bg1"/>
              </a:solidFill>
            </a:endParaRPr>
          </a:p>
        </p:txBody>
      </p:sp>
      <p:sp>
        <p:nvSpPr>
          <p:cNvPr id="8" name="Rectangle 3"/>
          <p:cNvSpPr txBox="1">
            <a:spLocks noChangeArrowheads="1"/>
          </p:cNvSpPr>
          <p:nvPr/>
        </p:nvSpPr>
        <p:spPr>
          <a:xfrm>
            <a:off x="0" y="4114800"/>
            <a:ext cx="2133600" cy="609600"/>
          </a:xfrm>
          <a:prstGeom prst="rect">
            <a:avLst/>
          </a:prstGeom>
          <a:solidFill>
            <a:srgbClr val="FF0000"/>
          </a:solidFill>
        </p:spPr>
        <p:txBody>
          <a:bodyPr/>
          <a:lst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pPr>
            <a:r>
              <a:rPr lang="id-ID" sz="2800" b="1" dirty="0" smtClean="0">
                <a:solidFill>
                  <a:schemeClr val="bg1"/>
                </a:solidFill>
              </a:rPr>
              <a:t>  WANITA</a:t>
            </a:r>
            <a:endParaRPr lang="en-US" sz="2800" b="1" dirty="0" smtClean="0">
              <a:solidFill>
                <a:schemeClr val="bg1"/>
              </a:solidFill>
            </a:endParaRPr>
          </a:p>
        </p:txBody>
      </p:sp>
      <p:sp>
        <p:nvSpPr>
          <p:cNvPr id="10" name="Rectangle 2"/>
          <p:cNvSpPr txBox="1">
            <a:spLocks noChangeArrowheads="1"/>
          </p:cNvSpPr>
          <p:nvPr/>
        </p:nvSpPr>
        <p:spPr>
          <a:xfrm>
            <a:off x="0" y="188640"/>
            <a:ext cx="9144000" cy="77809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err="1" smtClean="0">
                <a:ln>
                  <a:noFill/>
                </a:ln>
                <a:solidFill>
                  <a:srgbClr val="FF0000"/>
                </a:solidFill>
                <a:effectLst>
                  <a:outerShdw blurRad="38100" dist="38100" dir="2700000" algn="tl">
                    <a:srgbClr val="C0C0C0"/>
                  </a:outerShdw>
                </a:effectLst>
                <a:uLnTx/>
                <a:uFillTx/>
                <a:latin typeface="Arial" charset="0"/>
                <a:ea typeface="+mj-ea"/>
                <a:cs typeface="+mj-cs"/>
              </a:rPr>
              <a:t>Bahasa</a:t>
            </a:r>
            <a:r>
              <a:rPr kumimoji="0" 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charset="0"/>
                <a:ea typeface="+mj-ea"/>
                <a:cs typeface="+mj-cs"/>
              </a:rPr>
              <a:t> </a:t>
            </a:r>
            <a:r>
              <a:rPr kumimoji="0" lang="en-US" sz="36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Arial" charset="0"/>
                <a:ea typeface="+mj-ea"/>
                <a:cs typeface="+mj-cs"/>
              </a:rPr>
              <a:t>Tubuh</a:t>
            </a:r>
            <a:endParaRPr kumimoji="0" 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Arial" charset="0"/>
              <a:ea typeface="+mj-ea"/>
              <a:cs typeface="+mj-cs"/>
            </a:endParaRPr>
          </a:p>
        </p:txBody>
      </p:sp>
    </p:spTree>
    <p:extLst>
      <p:ext uri="{BB962C8B-B14F-4D97-AF65-F5344CB8AC3E}">
        <p14:creationId xmlns="" xmlns:p14="http://schemas.microsoft.com/office/powerpoint/2010/main" val="2692444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276600" y="4552528"/>
            <a:ext cx="1981200" cy="1828800"/>
          </a:xfrm>
          <a:prstGeom prst="rect">
            <a:avLst/>
          </a:prstGeom>
          <a:solidFill>
            <a:srgbClr val="FF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16389" name="Title 1"/>
          <p:cNvSpPr>
            <a:spLocks noGrp="1"/>
          </p:cNvSpPr>
          <p:nvPr>
            <p:ph type="title"/>
          </p:nvPr>
        </p:nvSpPr>
        <p:spPr>
          <a:xfrm>
            <a:off x="0" y="332656"/>
            <a:ext cx="9144000" cy="648072"/>
          </a:xfrm>
          <a:prstGeom prst="rect">
            <a:avLst/>
          </a:prstGeom>
        </p:spPr>
        <p:txBody>
          <a:bodyPr/>
          <a:lstStyle/>
          <a:p>
            <a:r>
              <a:rPr lang="en-US" sz="3600" b="1" dirty="0" smtClean="0">
                <a:solidFill>
                  <a:srgbClr val="FF0000"/>
                </a:solidFill>
                <a:effectLst>
                  <a:outerShdw blurRad="38100" dist="38100" dir="2700000" algn="tl">
                    <a:srgbClr val="000000">
                      <a:alpha val="43137"/>
                    </a:srgbClr>
                  </a:outerShdw>
                </a:effectLst>
              </a:rPr>
              <a:t>Buying</a:t>
            </a:r>
            <a:r>
              <a:rPr lang="en-US" sz="3600" b="1" dirty="0" smtClean="0">
                <a:effectLst>
                  <a:outerShdw blurRad="38100" dist="38100" dir="2700000" algn="tl">
                    <a:srgbClr val="000000">
                      <a:alpha val="43137"/>
                    </a:srgbClr>
                  </a:outerShdw>
                </a:effectLst>
              </a:rPr>
              <a:t> </a:t>
            </a:r>
            <a:r>
              <a:rPr lang="en-US" sz="3600" b="1" dirty="0" smtClean="0">
                <a:solidFill>
                  <a:schemeClr val="tx1"/>
                </a:solidFill>
                <a:effectLst>
                  <a:outerShdw blurRad="38100" dist="38100" dir="2700000" algn="tl">
                    <a:srgbClr val="000000">
                      <a:alpha val="43137"/>
                    </a:srgbClr>
                  </a:outerShdw>
                </a:effectLst>
              </a:rPr>
              <a:t>Motives</a:t>
            </a:r>
            <a:endParaRPr lang="en-US" sz="2400" b="1" dirty="0" smtClean="0">
              <a:solidFill>
                <a:schemeClr val="accent6">
                  <a:lumMod val="50000"/>
                </a:schemeClr>
              </a:solidFill>
              <a:effectLst>
                <a:outerShdw blurRad="38100" dist="38100" dir="2700000" algn="tl">
                  <a:srgbClr val="000000">
                    <a:alpha val="43137"/>
                  </a:srgbClr>
                </a:outerShdw>
              </a:effectLst>
            </a:endParaRPr>
          </a:p>
        </p:txBody>
      </p:sp>
      <p:graphicFrame>
        <p:nvGraphicFramePr>
          <p:cNvPr id="7" name="Diagram 6"/>
          <p:cNvGraphicFramePr/>
          <p:nvPr/>
        </p:nvGraphicFramePr>
        <p:xfrm>
          <a:off x="152400" y="1981200"/>
          <a:ext cx="2362200"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2819400" y="1981200"/>
          <a:ext cx="2895600" cy="609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p:cNvGraphicFramePr/>
          <p:nvPr/>
        </p:nvGraphicFramePr>
        <p:xfrm>
          <a:off x="6019800" y="1981200"/>
          <a:ext cx="3048000" cy="609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6396" name="Rectangle 12"/>
          <p:cNvSpPr>
            <a:spLocks noChangeArrowheads="1"/>
          </p:cNvSpPr>
          <p:nvPr/>
        </p:nvSpPr>
        <p:spPr bwMode="auto">
          <a:xfrm>
            <a:off x="304800" y="4161259"/>
            <a:ext cx="2514600" cy="923925"/>
          </a:xfrm>
          <a:prstGeom prst="rect">
            <a:avLst/>
          </a:prstGeom>
          <a:noFill/>
          <a:ln w="9525">
            <a:noFill/>
            <a:miter lim="800000"/>
            <a:headEnd/>
            <a:tailEnd/>
          </a:ln>
        </p:spPr>
        <p:txBody>
          <a:bodyPr>
            <a:spAutoFit/>
          </a:bodyPr>
          <a:lstStyle/>
          <a:p>
            <a:r>
              <a:rPr lang="en-US" dirty="0">
                <a:latin typeface="Calibri" pitchFamily="34" charset="0"/>
              </a:rPr>
              <a:t>Motif yang </a:t>
            </a:r>
            <a:r>
              <a:rPr lang="en-US" dirty="0" err="1">
                <a:latin typeface="Calibri" pitchFamily="34" charset="0"/>
              </a:rPr>
              <a:t>didasari</a:t>
            </a:r>
            <a:r>
              <a:rPr lang="en-US" dirty="0">
                <a:latin typeface="Calibri" pitchFamily="34" charset="0"/>
              </a:rPr>
              <a:t> </a:t>
            </a:r>
            <a:r>
              <a:rPr lang="en-US" dirty="0" err="1">
                <a:latin typeface="Calibri" pitchFamily="34" charset="0"/>
              </a:rPr>
              <a:t>kebutuhan</a:t>
            </a:r>
            <a:r>
              <a:rPr lang="en-US" dirty="0">
                <a:latin typeface="Calibri" pitchFamily="34" charset="0"/>
              </a:rPr>
              <a:t> </a:t>
            </a:r>
            <a:r>
              <a:rPr lang="en-US" dirty="0" err="1">
                <a:latin typeface="Calibri" pitchFamily="34" charset="0"/>
              </a:rPr>
              <a:t>pokok</a:t>
            </a:r>
            <a:r>
              <a:rPr lang="en-US" dirty="0">
                <a:latin typeface="Calibri" pitchFamily="34" charset="0"/>
              </a:rPr>
              <a:t> </a:t>
            </a:r>
            <a:r>
              <a:rPr lang="en-US" dirty="0" err="1">
                <a:latin typeface="Calibri" pitchFamily="34" charset="0"/>
              </a:rPr>
              <a:t>konsumen</a:t>
            </a:r>
            <a:r>
              <a:rPr lang="en-US" dirty="0">
                <a:latin typeface="Calibri" pitchFamily="34" charset="0"/>
              </a:rPr>
              <a:t> </a:t>
            </a:r>
          </a:p>
        </p:txBody>
      </p:sp>
      <p:sp>
        <p:nvSpPr>
          <p:cNvPr id="16397" name="Rectangle 13"/>
          <p:cNvSpPr>
            <a:spLocks noChangeArrowheads="1"/>
          </p:cNvSpPr>
          <p:nvPr/>
        </p:nvSpPr>
        <p:spPr bwMode="auto">
          <a:xfrm>
            <a:off x="2883624" y="3585195"/>
            <a:ext cx="3048000" cy="923925"/>
          </a:xfrm>
          <a:prstGeom prst="rect">
            <a:avLst/>
          </a:prstGeom>
          <a:noFill/>
          <a:ln w="9525">
            <a:noFill/>
            <a:miter lim="800000"/>
            <a:headEnd/>
            <a:tailEnd/>
          </a:ln>
        </p:spPr>
        <p:txBody>
          <a:bodyPr>
            <a:spAutoFit/>
          </a:bodyPr>
          <a:lstStyle/>
          <a:p>
            <a:r>
              <a:rPr lang="en-US" dirty="0">
                <a:latin typeface="Calibri" pitchFamily="34" charset="0"/>
              </a:rPr>
              <a:t>Motif yang </a:t>
            </a:r>
            <a:r>
              <a:rPr lang="en-US" dirty="0" err="1">
                <a:latin typeface="Calibri" pitchFamily="34" charset="0"/>
              </a:rPr>
              <a:t>didasari</a:t>
            </a:r>
            <a:r>
              <a:rPr lang="en-US" dirty="0">
                <a:latin typeface="Calibri" pitchFamily="34" charset="0"/>
              </a:rPr>
              <a:t> </a:t>
            </a:r>
            <a:r>
              <a:rPr lang="en-US" dirty="0" err="1">
                <a:latin typeface="Calibri" pitchFamily="34" charset="0"/>
              </a:rPr>
              <a:t>pada</a:t>
            </a:r>
            <a:r>
              <a:rPr lang="en-US" dirty="0">
                <a:latin typeface="Calibri" pitchFamily="34" charset="0"/>
              </a:rPr>
              <a:t> model </a:t>
            </a:r>
            <a:r>
              <a:rPr lang="en-US" dirty="0" err="1">
                <a:latin typeface="Calibri" pitchFamily="34" charset="0"/>
              </a:rPr>
              <a:t>atau</a:t>
            </a:r>
            <a:r>
              <a:rPr lang="en-US" dirty="0">
                <a:latin typeface="Calibri" pitchFamily="34" charset="0"/>
              </a:rPr>
              <a:t>  </a:t>
            </a:r>
            <a:r>
              <a:rPr lang="en-US" dirty="0" err="1">
                <a:latin typeface="Calibri" pitchFamily="34" charset="0"/>
              </a:rPr>
              <a:t>merk</a:t>
            </a:r>
            <a:r>
              <a:rPr lang="en-US" dirty="0">
                <a:latin typeface="Calibri" pitchFamily="34" charset="0"/>
              </a:rPr>
              <a:t> </a:t>
            </a:r>
            <a:r>
              <a:rPr lang="en-US" dirty="0" err="1">
                <a:latin typeface="Calibri" pitchFamily="34" charset="0"/>
              </a:rPr>
              <a:t>dari</a:t>
            </a:r>
            <a:r>
              <a:rPr lang="en-US" dirty="0">
                <a:latin typeface="Calibri" pitchFamily="34" charset="0"/>
              </a:rPr>
              <a:t> </a:t>
            </a:r>
            <a:r>
              <a:rPr lang="en-US" dirty="0" err="1">
                <a:latin typeface="Calibri" pitchFamily="34" charset="0"/>
              </a:rPr>
              <a:t>kelas</a:t>
            </a:r>
            <a:r>
              <a:rPr lang="en-US" dirty="0">
                <a:latin typeface="Calibri" pitchFamily="34" charset="0"/>
              </a:rPr>
              <a:t> </a:t>
            </a:r>
            <a:r>
              <a:rPr lang="en-US" dirty="0" err="1">
                <a:latin typeface="Calibri" pitchFamily="34" charset="0"/>
              </a:rPr>
              <a:t>penjual</a:t>
            </a:r>
            <a:endParaRPr lang="en-US" dirty="0">
              <a:latin typeface="Calibri" pitchFamily="34" charset="0"/>
            </a:endParaRPr>
          </a:p>
        </p:txBody>
      </p:sp>
      <p:sp>
        <p:nvSpPr>
          <p:cNvPr id="16398" name="Rectangle 14"/>
          <p:cNvSpPr>
            <a:spLocks noChangeArrowheads="1"/>
          </p:cNvSpPr>
          <p:nvPr/>
        </p:nvSpPr>
        <p:spPr bwMode="auto">
          <a:xfrm>
            <a:off x="3429000" y="4476328"/>
            <a:ext cx="1752600" cy="1711325"/>
          </a:xfrm>
          <a:prstGeom prst="rect">
            <a:avLst/>
          </a:prstGeom>
          <a:noFill/>
          <a:ln w="9525">
            <a:noFill/>
            <a:miter lim="800000"/>
            <a:headEnd/>
            <a:tailEnd/>
          </a:ln>
        </p:spPr>
        <p:txBody>
          <a:bodyPr>
            <a:spAutoFit/>
          </a:bodyPr>
          <a:lstStyle/>
          <a:p>
            <a:pPr marL="514350" indent="-514350">
              <a:lnSpc>
                <a:spcPct val="150000"/>
              </a:lnSpc>
            </a:pPr>
            <a:r>
              <a:rPr lang="en-US" b="1" dirty="0" err="1">
                <a:solidFill>
                  <a:schemeClr val="bg1"/>
                </a:solidFill>
                <a:latin typeface="Calibri" pitchFamily="34" charset="0"/>
              </a:rPr>
              <a:t>Dipengaruhi</a:t>
            </a:r>
            <a:r>
              <a:rPr lang="en-US" b="1" dirty="0">
                <a:solidFill>
                  <a:schemeClr val="bg1"/>
                </a:solidFill>
                <a:latin typeface="Calibri" pitchFamily="34" charset="0"/>
              </a:rPr>
              <a:t> : </a:t>
            </a:r>
          </a:p>
          <a:p>
            <a:pPr marL="514350" indent="-514350">
              <a:lnSpc>
                <a:spcPct val="150000"/>
              </a:lnSpc>
              <a:buFont typeface="Calibri" pitchFamily="34" charset="0"/>
              <a:buAutoNum type="arabicPeriod"/>
            </a:pPr>
            <a:r>
              <a:rPr lang="en-US" b="1" dirty="0" err="1">
                <a:solidFill>
                  <a:schemeClr val="bg1"/>
                </a:solidFill>
                <a:latin typeface="Calibri" pitchFamily="34" charset="0"/>
              </a:rPr>
              <a:t>Rasio</a:t>
            </a:r>
            <a:r>
              <a:rPr lang="en-US" b="1" dirty="0">
                <a:solidFill>
                  <a:schemeClr val="bg1"/>
                </a:solidFill>
                <a:latin typeface="Calibri" pitchFamily="34" charset="0"/>
              </a:rPr>
              <a:t>,</a:t>
            </a:r>
          </a:p>
          <a:p>
            <a:pPr marL="514350" indent="-514350">
              <a:lnSpc>
                <a:spcPct val="150000"/>
              </a:lnSpc>
              <a:buFont typeface="Calibri" pitchFamily="34" charset="0"/>
              <a:buAutoNum type="arabicPeriod"/>
            </a:pPr>
            <a:r>
              <a:rPr lang="en-US" b="1" dirty="0" err="1">
                <a:solidFill>
                  <a:schemeClr val="bg1"/>
                </a:solidFill>
                <a:latin typeface="Calibri" pitchFamily="34" charset="0"/>
              </a:rPr>
              <a:t>Waktu</a:t>
            </a:r>
            <a:endParaRPr lang="en-US" b="1" dirty="0">
              <a:solidFill>
                <a:schemeClr val="bg1"/>
              </a:solidFill>
              <a:latin typeface="Calibri" pitchFamily="34" charset="0"/>
            </a:endParaRPr>
          </a:p>
          <a:p>
            <a:pPr marL="514350" indent="-514350">
              <a:lnSpc>
                <a:spcPct val="150000"/>
              </a:lnSpc>
              <a:buFont typeface="Calibri" pitchFamily="34" charset="0"/>
              <a:buAutoNum type="arabicPeriod"/>
            </a:pPr>
            <a:r>
              <a:rPr lang="en-US" b="1" dirty="0" err="1">
                <a:solidFill>
                  <a:schemeClr val="bg1"/>
                </a:solidFill>
                <a:latin typeface="Calibri" pitchFamily="34" charset="0"/>
              </a:rPr>
              <a:t>Emosi</a:t>
            </a:r>
            <a:endParaRPr lang="en-US" b="1" dirty="0">
              <a:solidFill>
                <a:schemeClr val="bg1"/>
              </a:solidFill>
              <a:latin typeface="Calibri" pitchFamily="34" charset="0"/>
            </a:endParaRPr>
          </a:p>
        </p:txBody>
      </p:sp>
      <p:sp>
        <p:nvSpPr>
          <p:cNvPr id="16399" name="Rectangle 15"/>
          <p:cNvSpPr>
            <a:spLocks noChangeArrowheads="1"/>
          </p:cNvSpPr>
          <p:nvPr/>
        </p:nvSpPr>
        <p:spPr bwMode="auto">
          <a:xfrm>
            <a:off x="6172200" y="3212976"/>
            <a:ext cx="2971800" cy="1754188"/>
          </a:xfrm>
          <a:prstGeom prst="rect">
            <a:avLst/>
          </a:prstGeom>
          <a:noFill/>
          <a:ln w="9525">
            <a:noFill/>
            <a:miter lim="800000"/>
            <a:headEnd/>
            <a:tailEnd/>
          </a:ln>
        </p:spPr>
        <p:txBody>
          <a:bodyPr>
            <a:spAutoFit/>
          </a:bodyPr>
          <a:lstStyle/>
          <a:p>
            <a:r>
              <a:rPr lang="en-US" dirty="0">
                <a:latin typeface="Calibri" pitchFamily="34" charset="0"/>
              </a:rPr>
              <a:t>Motif yang </a:t>
            </a:r>
            <a:r>
              <a:rPr lang="en-US" dirty="0" err="1">
                <a:latin typeface="Calibri" pitchFamily="34" charset="0"/>
              </a:rPr>
              <a:t>didasari</a:t>
            </a:r>
            <a:r>
              <a:rPr lang="en-US" dirty="0">
                <a:latin typeface="Calibri" pitchFamily="34" charset="0"/>
              </a:rPr>
              <a:t> </a:t>
            </a:r>
            <a:r>
              <a:rPr lang="en-US" dirty="0" err="1">
                <a:latin typeface="Calibri" pitchFamily="34" charset="0"/>
              </a:rPr>
              <a:t>oleh</a:t>
            </a:r>
            <a:r>
              <a:rPr lang="en-US" dirty="0">
                <a:latin typeface="Calibri" pitchFamily="34" charset="0"/>
              </a:rPr>
              <a:t> </a:t>
            </a:r>
            <a:r>
              <a:rPr lang="en-US" dirty="0" err="1">
                <a:latin typeface="Calibri" pitchFamily="34" charset="0"/>
              </a:rPr>
              <a:t>tempat</a:t>
            </a:r>
            <a:r>
              <a:rPr lang="en-US" dirty="0">
                <a:latin typeface="Calibri" pitchFamily="34" charset="0"/>
              </a:rPr>
              <a:t> </a:t>
            </a:r>
            <a:r>
              <a:rPr lang="en-US" dirty="0" err="1">
                <a:latin typeface="Calibri" pitchFamily="34" charset="0"/>
              </a:rPr>
              <a:t>atau</a:t>
            </a:r>
            <a:r>
              <a:rPr lang="en-US" dirty="0">
                <a:latin typeface="Calibri" pitchFamily="34" charset="0"/>
              </a:rPr>
              <a:t> </a:t>
            </a:r>
            <a:r>
              <a:rPr lang="en-US" dirty="0" err="1">
                <a:latin typeface="Calibri" pitchFamily="34" charset="0"/>
              </a:rPr>
              <a:t>toko</a:t>
            </a:r>
            <a:r>
              <a:rPr lang="en-US" dirty="0">
                <a:latin typeface="Calibri" pitchFamily="34" charset="0"/>
              </a:rPr>
              <a:t> </a:t>
            </a:r>
            <a:r>
              <a:rPr lang="en-US" dirty="0" err="1">
                <a:latin typeface="Calibri" pitchFamily="34" charset="0"/>
              </a:rPr>
              <a:t>tertentu</a:t>
            </a:r>
            <a:r>
              <a:rPr lang="en-US" dirty="0">
                <a:latin typeface="Calibri" pitchFamily="34" charset="0"/>
              </a:rPr>
              <a:t>. </a:t>
            </a:r>
            <a:r>
              <a:rPr lang="en-US" dirty="0" err="1">
                <a:latin typeface="Calibri" pitchFamily="34" charset="0"/>
              </a:rPr>
              <a:t>Pemilihan</a:t>
            </a:r>
            <a:r>
              <a:rPr lang="en-US" dirty="0">
                <a:latin typeface="Calibri" pitchFamily="34" charset="0"/>
              </a:rPr>
              <a:t> </a:t>
            </a:r>
            <a:r>
              <a:rPr lang="en-US" dirty="0" err="1">
                <a:latin typeface="Calibri" pitchFamily="34" charset="0"/>
              </a:rPr>
              <a:t>ini</a:t>
            </a:r>
            <a:r>
              <a:rPr lang="en-US" dirty="0">
                <a:latin typeface="Calibri" pitchFamily="34" charset="0"/>
              </a:rPr>
              <a:t> </a:t>
            </a:r>
            <a:r>
              <a:rPr lang="en-US" dirty="0" err="1">
                <a:latin typeface="Calibri" pitchFamily="34" charset="0"/>
              </a:rPr>
              <a:t>bisa</a:t>
            </a:r>
            <a:r>
              <a:rPr lang="en-US" dirty="0">
                <a:latin typeface="Calibri" pitchFamily="34" charset="0"/>
              </a:rPr>
              <a:t> </a:t>
            </a:r>
            <a:r>
              <a:rPr lang="en-US" dirty="0" err="1">
                <a:latin typeface="Calibri" pitchFamily="34" charset="0"/>
              </a:rPr>
              <a:t>timbul</a:t>
            </a:r>
            <a:r>
              <a:rPr lang="en-US" dirty="0">
                <a:latin typeface="Calibri" pitchFamily="34" charset="0"/>
              </a:rPr>
              <a:t> </a:t>
            </a:r>
            <a:r>
              <a:rPr lang="en-US" dirty="0" err="1">
                <a:latin typeface="Calibri" pitchFamily="34" charset="0"/>
              </a:rPr>
              <a:t>karena</a:t>
            </a:r>
            <a:r>
              <a:rPr lang="en-US" dirty="0">
                <a:latin typeface="Calibri" pitchFamily="34" charset="0"/>
              </a:rPr>
              <a:t> </a:t>
            </a:r>
            <a:r>
              <a:rPr lang="en-US" dirty="0" err="1">
                <a:latin typeface="Calibri" pitchFamily="34" charset="0"/>
              </a:rPr>
              <a:t>layanan</a:t>
            </a:r>
            <a:r>
              <a:rPr lang="en-US" dirty="0">
                <a:latin typeface="Calibri" pitchFamily="34" charset="0"/>
              </a:rPr>
              <a:t> yang </a:t>
            </a:r>
            <a:r>
              <a:rPr lang="en-US" dirty="0" err="1">
                <a:latin typeface="Calibri" pitchFamily="34" charset="0"/>
              </a:rPr>
              <a:t>memuaskan</a:t>
            </a:r>
            <a:r>
              <a:rPr lang="en-US" dirty="0">
                <a:latin typeface="Calibri" pitchFamily="34" charset="0"/>
              </a:rPr>
              <a:t>, </a:t>
            </a:r>
            <a:r>
              <a:rPr lang="en-US" dirty="0" err="1">
                <a:latin typeface="Calibri" pitchFamily="34" charset="0"/>
              </a:rPr>
              <a:t>tempat</a:t>
            </a:r>
            <a:r>
              <a:rPr lang="en-US" dirty="0">
                <a:latin typeface="Calibri" pitchFamily="34" charset="0"/>
              </a:rPr>
              <a:t> </a:t>
            </a:r>
            <a:r>
              <a:rPr lang="en-US" dirty="0" err="1">
                <a:latin typeface="Calibri" pitchFamily="34" charset="0"/>
              </a:rPr>
              <a:t>lebih</a:t>
            </a:r>
            <a:r>
              <a:rPr lang="en-US" dirty="0">
                <a:latin typeface="Calibri" pitchFamily="34" charset="0"/>
              </a:rPr>
              <a:t> </a:t>
            </a:r>
            <a:r>
              <a:rPr lang="en-US" dirty="0" err="1">
                <a:latin typeface="Calibri" pitchFamily="34" charset="0"/>
              </a:rPr>
              <a:t>dekat</a:t>
            </a:r>
            <a:r>
              <a:rPr lang="en-US" dirty="0">
                <a:latin typeface="Calibri" pitchFamily="34" charset="0"/>
              </a:rPr>
              <a:t> </a:t>
            </a:r>
            <a:r>
              <a:rPr lang="en-US" dirty="0" err="1">
                <a:latin typeface="Calibri" pitchFamily="34" charset="0"/>
              </a:rPr>
              <a:t>dan</a:t>
            </a:r>
            <a:r>
              <a:rPr lang="en-US" dirty="0">
                <a:latin typeface="Calibri" pitchFamily="34" charset="0"/>
              </a:rPr>
              <a:t> </a:t>
            </a:r>
            <a:r>
              <a:rPr lang="en-US" dirty="0" err="1">
                <a:latin typeface="Calibri" pitchFamily="34" charset="0"/>
              </a:rPr>
              <a:t>fasilitas</a:t>
            </a:r>
            <a:r>
              <a:rPr lang="en-US" dirty="0">
                <a:latin typeface="Calibri" pitchFamily="34" charset="0"/>
              </a:rPr>
              <a:t> </a:t>
            </a:r>
            <a:r>
              <a:rPr lang="en-US" dirty="0" err="1">
                <a:latin typeface="Calibri" pitchFamily="34" charset="0"/>
              </a:rPr>
              <a:t>lengkap</a:t>
            </a:r>
            <a:endParaRPr lang="en-US" dirty="0">
              <a:latin typeface="Calibri" pitchFamily="34" charset="0"/>
            </a:endParaRPr>
          </a:p>
        </p:txBody>
      </p:sp>
      <p:sp>
        <p:nvSpPr>
          <p:cNvPr id="3" name="Down Arrow 2"/>
          <p:cNvSpPr/>
          <p:nvPr/>
        </p:nvSpPr>
        <p:spPr>
          <a:xfrm>
            <a:off x="1053084" y="2711196"/>
            <a:ext cx="484632" cy="1437884"/>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884426" y="2617660"/>
            <a:ext cx="399542" cy="1027364"/>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7155271" y="2586425"/>
            <a:ext cx="369057" cy="626551"/>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7504" y="1556792"/>
            <a:ext cx="5904656" cy="369332"/>
          </a:xfrm>
          <a:prstGeom prst="rect">
            <a:avLst/>
          </a:prstGeom>
        </p:spPr>
        <p:txBody>
          <a:bodyPr wrap="square">
            <a:spAutoFit/>
          </a:bodyPr>
          <a:lstStyle/>
          <a:p>
            <a:r>
              <a:rPr lang="en-US" b="1" dirty="0" smtClean="0"/>
              <a:t>Motif </a:t>
            </a:r>
            <a:r>
              <a:rPr lang="en-US" b="1" dirty="0" err="1" smtClean="0"/>
              <a:t>seseorang</a:t>
            </a:r>
            <a:r>
              <a:rPr lang="en-US" b="1" dirty="0" smtClean="0"/>
              <a:t> </a:t>
            </a:r>
            <a:r>
              <a:rPr lang="en-US" b="1" dirty="0" err="1" smtClean="0"/>
              <a:t>dalam</a:t>
            </a:r>
            <a:r>
              <a:rPr lang="en-US" b="1" dirty="0" smtClean="0"/>
              <a:t> </a:t>
            </a:r>
            <a:r>
              <a:rPr lang="en-US" b="1" dirty="0" err="1" smtClean="0"/>
              <a:t>membeli</a:t>
            </a:r>
            <a:r>
              <a:rPr lang="en-US" b="1" dirty="0" smtClean="0"/>
              <a:t> </a:t>
            </a:r>
            <a:r>
              <a:rPr lang="en-US" b="1" dirty="0" err="1" smtClean="0"/>
              <a:t>didasarkan</a:t>
            </a:r>
            <a:r>
              <a:rPr lang="en-US" b="1" dirty="0" smtClean="0"/>
              <a:t> </a:t>
            </a:r>
            <a:r>
              <a:rPr lang="en-US" b="1" dirty="0" err="1" smtClean="0"/>
              <a:t>pada</a:t>
            </a:r>
            <a:r>
              <a:rPr lang="en-US" b="1" dirty="0" smtClean="0"/>
              <a:t>:</a:t>
            </a:r>
            <a:endParaRPr lang="id-ID"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ChangeArrowheads="1"/>
          </p:cNvSpPr>
          <p:nvPr/>
        </p:nvSpPr>
        <p:spPr bwMode="auto">
          <a:xfrm>
            <a:off x="152400" y="1117949"/>
            <a:ext cx="6172200" cy="1002455"/>
          </a:xfrm>
          <a:prstGeom prst="rect">
            <a:avLst/>
          </a:prstGeom>
          <a:noFill/>
          <a:ln w="9525">
            <a:noFill/>
            <a:round/>
            <a:headEnd/>
            <a:tailEnd/>
          </a:ln>
        </p:spPr>
        <p:txBody>
          <a:bodyPr lIns="90000" tIns="46800" rIns="90000" bIns="46800">
            <a:spAutoFit/>
          </a:bodyPr>
          <a:lstStyle/>
          <a:p>
            <a:pPr marL="112713" lvl="1" defTabSz="449263" eaLnBrk="0" hangingPunct="0">
              <a:lnSpc>
                <a:spcPct val="150000"/>
              </a:lnSpc>
              <a:spcBef>
                <a:spcPts val="1000"/>
              </a:spcBef>
              <a:buClr>
                <a:srgbClr val="58572B"/>
              </a:buClr>
              <a:buSzPct val="100000"/>
              <a:buFont typeface="Arial Rounded MT Bold" pitchFamily="34" charset="0"/>
              <a:buNone/>
              <a:tabLst>
                <a:tab pos="112713" algn="l"/>
                <a:tab pos="1027113" algn="l"/>
                <a:tab pos="1941513" algn="l"/>
                <a:tab pos="2855913" algn="l"/>
                <a:tab pos="3770313" algn="l"/>
                <a:tab pos="4684713" algn="l"/>
                <a:tab pos="5599113" algn="l"/>
                <a:tab pos="6513513" algn="l"/>
                <a:tab pos="7427913" algn="l"/>
                <a:tab pos="8342313" algn="l"/>
                <a:tab pos="9256713" algn="l"/>
                <a:tab pos="10171113" algn="l"/>
              </a:tabLst>
            </a:pPr>
            <a:r>
              <a:rPr lang="id-ID" b="1" dirty="0" smtClean="0">
                <a:effectLst>
                  <a:outerShdw blurRad="38100" dist="38100" dir="2700000" algn="tl">
                    <a:srgbClr val="000000">
                      <a:alpha val="43137"/>
                    </a:srgbClr>
                  </a:outerShdw>
                </a:effectLst>
                <a:latin typeface="+mj-lt"/>
                <a:ea typeface="Lucida Sans Unicode" pitchFamily="34" charset="0"/>
                <a:cs typeface="Lucida Sans Unicode" pitchFamily="34" charset="0"/>
              </a:rPr>
              <a:t>Biarkan customer duduk atau berjalan lebih dahulu</a:t>
            </a:r>
            <a:r>
              <a:rPr lang="en-GB" b="1" dirty="0" smtClean="0">
                <a:effectLst>
                  <a:outerShdw blurRad="38100" dist="38100" dir="2700000" algn="tl">
                    <a:srgbClr val="000000">
                      <a:alpha val="43137"/>
                    </a:srgbClr>
                  </a:outerShdw>
                </a:effectLst>
                <a:latin typeface="+mj-lt"/>
                <a:ea typeface="Lucida Sans Unicode" pitchFamily="34" charset="0"/>
                <a:cs typeface="Lucida Sans Unicode" pitchFamily="34" charset="0"/>
              </a:rPr>
              <a:t>, </a:t>
            </a:r>
            <a:endParaRPr lang="en-GB" b="1" dirty="0">
              <a:effectLst>
                <a:outerShdw blurRad="38100" dist="38100" dir="2700000" algn="tl">
                  <a:srgbClr val="000000">
                    <a:alpha val="43137"/>
                  </a:srgbClr>
                </a:outerShdw>
              </a:effectLst>
              <a:latin typeface="+mj-lt"/>
              <a:ea typeface="Lucida Sans Unicode" pitchFamily="34" charset="0"/>
              <a:cs typeface="Lucida Sans Unicode" pitchFamily="34" charset="0"/>
            </a:endParaRPr>
          </a:p>
          <a:p>
            <a:pPr marL="112713" lvl="1" defTabSz="449263" eaLnBrk="0" hangingPunct="0">
              <a:lnSpc>
                <a:spcPct val="150000"/>
              </a:lnSpc>
              <a:spcBef>
                <a:spcPts val="1000"/>
              </a:spcBef>
              <a:buClr>
                <a:srgbClr val="58572B"/>
              </a:buClr>
              <a:buSzPct val="100000"/>
              <a:buFont typeface="Arial Rounded MT Bold" pitchFamily="34" charset="0"/>
              <a:buNone/>
              <a:tabLst>
                <a:tab pos="112713" algn="l"/>
                <a:tab pos="1027113" algn="l"/>
                <a:tab pos="1941513" algn="l"/>
                <a:tab pos="2855913" algn="l"/>
                <a:tab pos="3770313" algn="l"/>
                <a:tab pos="4684713" algn="l"/>
                <a:tab pos="5599113" algn="l"/>
                <a:tab pos="6513513" algn="l"/>
                <a:tab pos="7427913" algn="l"/>
                <a:tab pos="8342313" algn="l"/>
                <a:tab pos="9256713" algn="l"/>
                <a:tab pos="10171113" algn="l"/>
              </a:tabLst>
            </a:pPr>
            <a:r>
              <a:rPr lang="id-ID" b="1" dirty="0" smtClean="0">
                <a:effectLst>
                  <a:outerShdw blurRad="38100" dist="38100" dir="2700000" algn="tl">
                    <a:srgbClr val="000000">
                      <a:alpha val="43137"/>
                    </a:srgbClr>
                  </a:outerShdw>
                </a:effectLst>
                <a:latin typeface="+mj-lt"/>
                <a:ea typeface="Lucida Sans Unicode" pitchFamily="34" charset="0"/>
                <a:cs typeface="Lucida Sans Unicode" pitchFamily="34" charset="0"/>
              </a:rPr>
              <a:t>Tetapi anda harus yang pertama saat berdiri.</a:t>
            </a:r>
            <a:endParaRPr lang="en-GB" b="1" dirty="0">
              <a:effectLst>
                <a:outerShdw blurRad="38100" dist="38100" dir="2700000" algn="tl">
                  <a:srgbClr val="000000">
                    <a:alpha val="43137"/>
                  </a:srgbClr>
                </a:outerShdw>
              </a:effectLst>
              <a:latin typeface="+mj-lt"/>
              <a:ea typeface="Lucida Sans Unicode" pitchFamily="34" charset="0"/>
              <a:cs typeface="Lucida Sans Unicode" pitchFamily="34" charset="0"/>
            </a:endParaRPr>
          </a:p>
        </p:txBody>
      </p:sp>
      <p:grpSp>
        <p:nvGrpSpPr>
          <p:cNvPr id="2" name="Group 5"/>
          <p:cNvGrpSpPr>
            <a:grpSpLocks/>
          </p:cNvGrpSpPr>
          <p:nvPr/>
        </p:nvGrpSpPr>
        <p:grpSpPr bwMode="auto">
          <a:xfrm>
            <a:off x="6629922" y="1051560"/>
            <a:ext cx="1600200" cy="2057400"/>
            <a:chOff x="4032" y="1248"/>
            <a:chExt cx="1509" cy="2122"/>
          </a:xfrm>
        </p:grpSpPr>
        <p:pic>
          <p:nvPicPr>
            <p:cNvPr id="34826" name="Picture 6"/>
            <p:cNvPicPr>
              <a:picLocks noChangeAspect="1" noChangeArrowheads="1"/>
            </p:cNvPicPr>
            <p:nvPr/>
          </p:nvPicPr>
          <p:blipFill>
            <a:blip r:embed="rId2" cstate="print"/>
            <a:srcRect/>
            <a:stretch>
              <a:fillRect/>
            </a:stretch>
          </p:blipFill>
          <p:spPr bwMode="auto">
            <a:xfrm>
              <a:off x="4032" y="1248"/>
              <a:ext cx="1510" cy="2122"/>
            </a:xfrm>
            <a:prstGeom prst="rect">
              <a:avLst/>
            </a:prstGeom>
            <a:noFill/>
            <a:ln w="9525">
              <a:noFill/>
              <a:round/>
              <a:headEnd/>
              <a:tailEnd/>
            </a:ln>
          </p:spPr>
        </p:pic>
        <p:sp>
          <p:nvSpPr>
            <p:cNvPr id="34827" name="Text Box 7"/>
            <p:cNvSpPr txBox="1">
              <a:spLocks noChangeArrowheads="1"/>
            </p:cNvSpPr>
            <p:nvPr/>
          </p:nvSpPr>
          <p:spPr bwMode="auto">
            <a:xfrm>
              <a:off x="4032" y="1248"/>
              <a:ext cx="1510" cy="2123"/>
            </a:xfrm>
            <a:prstGeom prst="rect">
              <a:avLst/>
            </a:prstGeom>
            <a:noFill/>
            <a:ln w="9525">
              <a:noFill/>
              <a:round/>
              <a:headEnd/>
              <a:tailEnd/>
            </a:ln>
          </p:spPr>
          <p:txBody>
            <a:bodyPr wrap="none" anchor="ctr"/>
            <a:lstStyle/>
            <a:p>
              <a:endParaRPr lang="en-US"/>
            </a:p>
          </p:txBody>
        </p:sp>
      </p:grpSp>
      <p:sp>
        <p:nvSpPr>
          <p:cNvPr id="34821" name="Text Box 8"/>
          <p:cNvSpPr txBox="1">
            <a:spLocks noChangeArrowheads="1"/>
          </p:cNvSpPr>
          <p:nvPr/>
        </p:nvSpPr>
        <p:spPr bwMode="auto">
          <a:xfrm>
            <a:off x="0" y="2535515"/>
            <a:ext cx="2209800" cy="369332"/>
          </a:xfrm>
          <a:prstGeom prst="rect">
            <a:avLst/>
          </a:prstGeom>
          <a:solidFill>
            <a:srgbClr val="FF0000"/>
          </a:solidFill>
          <a:ln w="9525">
            <a:noFill/>
            <a:round/>
            <a:headEnd/>
            <a:tailEnd/>
          </a:ln>
        </p:spPr>
        <p:txBody>
          <a:bodyPr wrap="square" anchor="ctr">
            <a:spAutoFit/>
          </a:bodyPr>
          <a:lstStyle/>
          <a:p>
            <a:pPr defTabSz="449263">
              <a:buClr>
                <a:srgbClr val="808000"/>
              </a:buClr>
              <a:buSzPct val="100000"/>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d-ID" b="0" dirty="0" smtClean="0">
                <a:solidFill>
                  <a:schemeClr val="bg1"/>
                </a:solidFill>
                <a:latin typeface="Arial Black" pitchFamily="34" charset="0"/>
                <a:ea typeface="Lucida Sans Unicode" pitchFamily="34" charset="0"/>
                <a:cs typeface="Lucida Sans Unicode" pitchFamily="34" charset="0"/>
              </a:rPr>
              <a:t>   </a:t>
            </a:r>
            <a:r>
              <a:rPr lang="en-GB" b="0" dirty="0" smtClean="0">
                <a:solidFill>
                  <a:schemeClr val="bg1"/>
                </a:solidFill>
                <a:latin typeface="Arial Black" pitchFamily="34" charset="0"/>
                <a:ea typeface="Lucida Sans Unicode" pitchFamily="34" charset="0"/>
                <a:cs typeface="Lucida Sans Unicode" pitchFamily="34" charset="0"/>
              </a:rPr>
              <a:t>HANDSHAKE</a:t>
            </a:r>
            <a:endParaRPr lang="en-GB" b="0" dirty="0">
              <a:solidFill>
                <a:schemeClr val="bg1"/>
              </a:solidFill>
              <a:latin typeface="Arial Black" pitchFamily="34" charset="0"/>
              <a:ea typeface="Lucida Sans Unicode" pitchFamily="34" charset="0"/>
              <a:cs typeface="Lucida Sans Unicode" pitchFamily="34" charset="0"/>
            </a:endParaRPr>
          </a:p>
        </p:txBody>
      </p:sp>
      <p:sp>
        <p:nvSpPr>
          <p:cNvPr id="34822" name="Text Box 10"/>
          <p:cNvSpPr>
            <a:spLocks noGrp="1" noChangeArrowheads="1"/>
          </p:cNvSpPr>
          <p:nvPr>
            <p:ph type="body" idx="4294967295"/>
          </p:nvPr>
        </p:nvSpPr>
        <p:spPr>
          <a:xfrm>
            <a:off x="152400" y="3276600"/>
            <a:ext cx="5562600" cy="1981200"/>
          </a:xfrm>
          <a:prstGeom prst="rect">
            <a:avLst/>
          </a:prstGeom>
          <a:noFill/>
        </p:spPr>
        <p:txBody>
          <a:bodyPr/>
          <a:lstStyle/>
          <a:p>
            <a:pPr marL="608013" indent="-608013" defTabSz="449263" eaLnBrk="1" hangingPunct="1">
              <a:lnSpc>
                <a:spcPct val="150000"/>
              </a:lnSpc>
              <a:spcBef>
                <a:spcPts val="700"/>
              </a:spcBef>
              <a:buClr>
                <a:srgbClr val="58572B"/>
              </a:buClr>
              <a:buFont typeface="Wingdings"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Strong grasp but not too strong</a:t>
            </a:r>
          </a:p>
          <a:p>
            <a:pPr marL="608013" indent="-608013" defTabSz="449263" eaLnBrk="1" hangingPunct="1">
              <a:lnSpc>
                <a:spcPct val="150000"/>
              </a:lnSpc>
              <a:spcBef>
                <a:spcPts val="700"/>
              </a:spcBef>
              <a:buClr>
                <a:srgbClr val="58572B"/>
              </a:buClr>
              <a:buFont typeface="Wingdings"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Good eye contact</a:t>
            </a:r>
          </a:p>
          <a:p>
            <a:pPr marL="608013" indent="-608013" defTabSz="449263" eaLnBrk="1" hangingPunct="1">
              <a:lnSpc>
                <a:spcPct val="150000"/>
              </a:lnSpc>
              <a:spcBef>
                <a:spcPts val="700"/>
              </a:spcBef>
              <a:buClr>
                <a:srgbClr val="58572B"/>
              </a:buClr>
              <a:buFont typeface="Wingdings"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a:t>
            </a:r>
            <a:r>
              <a:rPr lang="id-ID"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Right</a:t>
            </a: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 hand rule”</a:t>
            </a:r>
          </a:p>
          <a:p>
            <a:pPr marL="608013" indent="-608013" defTabSz="449263" eaLnBrk="1" hangingPunct="1">
              <a:lnSpc>
                <a:spcPct val="150000"/>
              </a:lnSpc>
              <a:spcBef>
                <a:spcPts val="700"/>
              </a:spcBef>
              <a:buClr>
                <a:srgbClr val="58572B"/>
              </a:buClr>
              <a:buFont typeface="Wingdings"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Weak grasp will impress lack of integrity </a:t>
            </a:r>
          </a:p>
          <a:p>
            <a:pPr marL="608013" indent="-608013" defTabSz="449263" eaLnBrk="1" hangingPunct="1">
              <a:lnSpc>
                <a:spcPct val="150000"/>
              </a:lnSpc>
              <a:spcBef>
                <a:spcPts val="700"/>
              </a:spcBef>
              <a:buClr>
                <a:srgbClr val="58572B"/>
              </a:buClr>
              <a:buFont typeface="Wingdings"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Make a little nod while greeting</a:t>
            </a:r>
          </a:p>
          <a:p>
            <a:pPr marL="608013" indent="-608013" defTabSz="449263" eaLnBrk="1" hangingPunct="1">
              <a:lnSpc>
                <a:spcPct val="150000"/>
              </a:lnSpc>
              <a:spcBef>
                <a:spcPts val="700"/>
              </a:spcBef>
              <a:buClr>
                <a:srgbClr val="58572B"/>
              </a:buClr>
              <a:buFont typeface="Wingdings"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sz="1800" b="1" dirty="0" smtClean="0">
                <a:effectLst>
                  <a:outerShdw blurRad="38100" dist="38100" dir="2700000" algn="tl">
                    <a:srgbClr val="000000">
                      <a:alpha val="43137"/>
                    </a:srgbClr>
                  </a:outerShdw>
                </a:effectLst>
                <a:latin typeface="Arial" charset="0"/>
                <a:ea typeface="Lucida Sans Unicode" pitchFamily="34" charset="0"/>
                <a:cs typeface="Lucida Sans Unicode" pitchFamily="34" charset="0"/>
              </a:rPr>
              <a:t>Face to face posture.</a:t>
            </a:r>
          </a:p>
        </p:txBody>
      </p:sp>
      <p:grpSp>
        <p:nvGrpSpPr>
          <p:cNvPr id="3" name="Group 11"/>
          <p:cNvGrpSpPr>
            <a:grpSpLocks/>
          </p:cNvGrpSpPr>
          <p:nvPr/>
        </p:nvGrpSpPr>
        <p:grpSpPr bwMode="auto">
          <a:xfrm>
            <a:off x="5791200" y="4191000"/>
            <a:ext cx="1676400" cy="1371600"/>
            <a:chOff x="3984" y="1680"/>
            <a:chExt cx="1604" cy="1416"/>
          </a:xfrm>
        </p:grpSpPr>
        <p:pic>
          <p:nvPicPr>
            <p:cNvPr id="34824" name="Picture 12"/>
            <p:cNvPicPr>
              <a:picLocks noChangeAspect="1" noChangeArrowheads="1"/>
            </p:cNvPicPr>
            <p:nvPr/>
          </p:nvPicPr>
          <p:blipFill>
            <a:blip r:embed="rId3" cstate="print"/>
            <a:srcRect/>
            <a:stretch>
              <a:fillRect/>
            </a:stretch>
          </p:blipFill>
          <p:spPr bwMode="auto">
            <a:xfrm>
              <a:off x="3984" y="1680"/>
              <a:ext cx="1605" cy="1416"/>
            </a:xfrm>
            <a:prstGeom prst="rect">
              <a:avLst/>
            </a:prstGeom>
            <a:noFill/>
            <a:ln w="9525">
              <a:noFill/>
              <a:round/>
              <a:headEnd/>
              <a:tailEnd/>
            </a:ln>
          </p:spPr>
        </p:pic>
        <p:sp>
          <p:nvSpPr>
            <p:cNvPr id="34825" name="Text Box 13"/>
            <p:cNvSpPr txBox="1">
              <a:spLocks noChangeArrowheads="1"/>
            </p:cNvSpPr>
            <p:nvPr/>
          </p:nvSpPr>
          <p:spPr bwMode="auto">
            <a:xfrm>
              <a:off x="3984" y="1680"/>
              <a:ext cx="1605" cy="1417"/>
            </a:xfrm>
            <a:prstGeom prst="rect">
              <a:avLst/>
            </a:prstGeom>
            <a:noFill/>
            <a:ln w="9525">
              <a:noFill/>
              <a:round/>
              <a:headEnd/>
              <a:tailEnd/>
            </a:ln>
          </p:spPr>
          <p:txBody>
            <a:bodyPr wrap="none" anchor="ctr"/>
            <a:lstStyle/>
            <a:p>
              <a:endParaRPr lang="en-US"/>
            </a:p>
          </p:txBody>
        </p:sp>
      </p:grpSp>
      <p:sp>
        <p:nvSpPr>
          <p:cNvPr id="12" name="Rectangle 2"/>
          <p:cNvSpPr txBox="1">
            <a:spLocks noChangeArrowheads="1"/>
          </p:cNvSpPr>
          <p:nvPr/>
        </p:nvSpPr>
        <p:spPr>
          <a:xfrm>
            <a:off x="0" y="188640"/>
            <a:ext cx="9144000" cy="77809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err="1" smtClean="0">
                <a:ln>
                  <a:noFill/>
                </a:ln>
                <a:solidFill>
                  <a:srgbClr val="FF0000"/>
                </a:solidFill>
                <a:effectLst>
                  <a:outerShdw blurRad="38100" dist="38100" dir="2700000" algn="tl">
                    <a:srgbClr val="C0C0C0"/>
                  </a:outerShdw>
                </a:effectLst>
                <a:uLnTx/>
                <a:uFillTx/>
                <a:latin typeface="Arial" charset="0"/>
                <a:ea typeface="+mj-ea"/>
                <a:cs typeface="+mj-cs"/>
              </a:rPr>
              <a:t>Bahasa</a:t>
            </a:r>
            <a:r>
              <a:rPr kumimoji="0" 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charset="0"/>
                <a:ea typeface="+mj-ea"/>
                <a:cs typeface="+mj-cs"/>
              </a:rPr>
              <a:t> </a:t>
            </a:r>
            <a:r>
              <a:rPr kumimoji="0" lang="en-US" sz="36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Arial" charset="0"/>
                <a:ea typeface="+mj-ea"/>
                <a:cs typeface="+mj-cs"/>
              </a:rPr>
              <a:t>Tubuh</a:t>
            </a:r>
            <a:endParaRPr kumimoji="0" 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Arial" charset="0"/>
              <a:ea typeface="+mj-ea"/>
              <a:cs typeface="+mj-cs"/>
            </a:endParaRPr>
          </a:p>
        </p:txBody>
      </p:sp>
    </p:spTree>
    <p:extLst>
      <p:ext uri="{BB962C8B-B14F-4D97-AF65-F5344CB8AC3E}">
        <p14:creationId xmlns="" xmlns:p14="http://schemas.microsoft.com/office/powerpoint/2010/main" val="36897415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4294967295"/>
          </p:nvPr>
        </p:nvSpPr>
        <p:spPr>
          <a:xfrm>
            <a:off x="381000" y="1524000"/>
            <a:ext cx="8229600" cy="4525963"/>
          </a:xfrm>
          <a:prstGeom prst="rect">
            <a:avLst/>
          </a:prstGeom>
        </p:spPr>
        <p:txBody>
          <a:bodyPr/>
          <a:lstStyle/>
          <a:p>
            <a:pPr eaLnBrk="1" hangingPunct="1">
              <a:lnSpc>
                <a:spcPct val="125000"/>
              </a:lnSpc>
              <a:spcBef>
                <a:spcPct val="50000"/>
              </a:spcBef>
              <a:defRPr/>
            </a:pPr>
            <a:r>
              <a:rPr lang="en-US" sz="2200" dirty="0" err="1" smtClean="0">
                <a:solidFill>
                  <a:srgbClr val="000000"/>
                </a:solidFill>
                <a:latin typeface="Arial" charset="0"/>
              </a:rPr>
              <a:t>Jika</a:t>
            </a:r>
            <a:r>
              <a:rPr lang="en-US" sz="2200" dirty="0" smtClean="0">
                <a:solidFill>
                  <a:srgbClr val="000000"/>
                </a:solidFill>
                <a:latin typeface="Arial" charset="0"/>
              </a:rPr>
              <a:t> </a:t>
            </a:r>
            <a:r>
              <a:rPr lang="en-US" sz="2200" dirty="0" err="1" smtClean="0">
                <a:solidFill>
                  <a:srgbClr val="000000"/>
                </a:solidFill>
                <a:latin typeface="Arial" charset="0"/>
              </a:rPr>
              <a:t>mungkin</a:t>
            </a:r>
            <a:r>
              <a:rPr lang="en-US" sz="2200" dirty="0" smtClean="0">
                <a:solidFill>
                  <a:srgbClr val="000000"/>
                </a:solidFill>
                <a:latin typeface="Arial" charset="0"/>
              </a:rPr>
              <a:t>, “</a:t>
            </a:r>
            <a:r>
              <a:rPr lang="en-US" sz="2200" b="1" dirty="0" smtClean="0">
                <a:solidFill>
                  <a:srgbClr val="000000"/>
                </a:solidFill>
                <a:effectLst>
                  <a:outerShdw blurRad="38100" dist="38100" dir="2700000" algn="tl">
                    <a:srgbClr val="C0C0C0"/>
                  </a:outerShdw>
                </a:effectLst>
                <a:latin typeface="Arial" charset="0"/>
              </a:rPr>
              <a:t>work the room and work the audience</a:t>
            </a:r>
            <a:r>
              <a:rPr lang="en-US" sz="2200" dirty="0" smtClean="0">
                <a:solidFill>
                  <a:srgbClr val="000000"/>
                </a:solidFill>
                <a:latin typeface="Arial" charset="0"/>
              </a:rPr>
              <a:t>” </a:t>
            </a:r>
          </a:p>
          <a:p>
            <a:pPr eaLnBrk="1" hangingPunct="1">
              <a:lnSpc>
                <a:spcPct val="125000"/>
              </a:lnSpc>
              <a:spcBef>
                <a:spcPct val="50000"/>
              </a:spcBef>
              <a:defRPr/>
            </a:pPr>
            <a:r>
              <a:rPr lang="en-US" sz="2200" dirty="0" err="1" smtClean="0">
                <a:solidFill>
                  <a:srgbClr val="000000"/>
                </a:solidFill>
                <a:latin typeface="Arial" charset="0"/>
              </a:rPr>
              <a:t>Bergerak</a:t>
            </a:r>
            <a:r>
              <a:rPr lang="en-US" sz="2200" dirty="0" smtClean="0">
                <a:solidFill>
                  <a:srgbClr val="000000"/>
                </a:solidFill>
                <a:latin typeface="Arial" charset="0"/>
              </a:rPr>
              <a:t> </a:t>
            </a:r>
            <a:r>
              <a:rPr lang="en-US" sz="2200" b="1" dirty="0" err="1" smtClean="0">
                <a:solidFill>
                  <a:srgbClr val="000000"/>
                </a:solidFill>
                <a:latin typeface="Arial" charset="0"/>
              </a:rPr>
              <a:t>secukupnya</a:t>
            </a:r>
            <a:r>
              <a:rPr lang="en-US" sz="2200" b="1" dirty="0" smtClean="0">
                <a:solidFill>
                  <a:srgbClr val="000000"/>
                </a:solidFill>
                <a:latin typeface="Arial" charset="0"/>
              </a:rPr>
              <a:t> </a:t>
            </a:r>
            <a:r>
              <a:rPr lang="en-US" sz="2200" b="1" dirty="0" err="1" smtClean="0">
                <a:solidFill>
                  <a:srgbClr val="000000"/>
                </a:solidFill>
                <a:latin typeface="Arial" charset="0"/>
              </a:rPr>
              <a:t>dan</a:t>
            </a:r>
            <a:r>
              <a:rPr lang="en-US" sz="2200" b="1" dirty="0" smtClean="0">
                <a:solidFill>
                  <a:srgbClr val="000000"/>
                </a:solidFill>
                <a:latin typeface="Arial" charset="0"/>
              </a:rPr>
              <a:t> </a:t>
            </a:r>
            <a:r>
              <a:rPr lang="en-US" sz="2200" b="1" dirty="0" err="1" smtClean="0">
                <a:solidFill>
                  <a:srgbClr val="000000"/>
                </a:solidFill>
                <a:latin typeface="Arial" charset="0"/>
              </a:rPr>
              <a:t>dengan</a:t>
            </a:r>
            <a:r>
              <a:rPr lang="en-US" sz="2200" b="1" dirty="0" smtClean="0">
                <a:solidFill>
                  <a:srgbClr val="000000"/>
                </a:solidFill>
                <a:latin typeface="Arial" charset="0"/>
              </a:rPr>
              <a:t> </a:t>
            </a:r>
            <a:r>
              <a:rPr lang="en-US" sz="2200" b="1" dirty="0" err="1" smtClean="0">
                <a:solidFill>
                  <a:srgbClr val="000000"/>
                </a:solidFill>
                <a:latin typeface="Arial" charset="0"/>
              </a:rPr>
              <a:t>tujuan</a:t>
            </a:r>
            <a:r>
              <a:rPr lang="en-US" sz="2200" dirty="0" smtClean="0">
                <a:solidFill>
                  <a:srgbClr val="000000"/>
                </a:solidFill>
                <a:latin typeface="Arial" charset="0"/>
              </a:rPr>
              <a:t> – </a:t>
            </a:r>
            <a:r>
              <a:rPr lang="en-US" sz="2200" dirty="0" err="1" smtClean="0">
                <a:solidFill>
                  <a:srgbClr val="000000"/>
                </a:solidFill>
                <a:latin typeface="Arial" charset="0"/>
              </a:rPr>
              <a:t>jangan</a:t>
            </a:r>
            <a:r>
              <a:rPr lang="en-US" sz="2200" dirty="0" smtClean="0">
                <a:solidFill>
                  <a:srgbClr val="000000"/>
                </a:solidFill>
                <a:latin typeface="Arial" charset="0"/>
              </a:rPr>
              <a:t> </a:t>
            </a:r>
            <a:r>
              <a:rPr lang="en-US" sz="2200" dirty="0" err="1" smtClean="0">
                <a:solidFill>
                  <a:srgbClr val="000000"/>
                </a:solidFill>
                <a:latin typeface="Arial" charset="0"/>
              </a:rPr>
              <a:t>mudah</a:t>
            </a:r>
            <a:r>
              <a:rPr lang="en-US" sz="2200" dirty="0" smtClean="0">
                <a:solidFill>
                  <a:srgbClr val="000000"/>
                </a:solidFill>
                <a:latin typeface="Arial" charset="0"/>
              </a:rPr>
              <a:t> </a:t>
            </a:r>
            <a:r>
              <a:rPr lang="en-US" sz="2200" dirty="0" err="1" smtClean="0">
                <a:solidFill>
                  <a:srgbClr val="000000"/>
                </a:solidFill>
                <a:latin typeface="Arial" charset="0"/>
              </a:rPr>
              <a:t>bergerak</a:t>
            </a:r>
            <a:r>
              <a:rPr lang="en-US" sz="2200" dirty="0" smtClean="0">
                <a:solidFill>
                  <a:srgbClr val="000000"/>
                </a:solidFill>
                <a:latin typeface="Arial" charset="0"/>
              </a:rPr>
              <a:t> </a:t>
            </a:r>
            <a:r>
              <a:rPr lang="en-US" sz="2200" dirty="0" err="1" smtClean="0">
                <a:solidFill>
                  <a:srgbClr val="000000"/>
                </a:solidFill>
                <a:latin typeface="Arial" charset="0"/>
              </a:rPr>
              <a:t>karena</a:t>
            </a:r>
            <a:r>
              <a:rPr lang="en-US" sz="2200" dirty="0" smtClean="0">
                <a:solidFill>
                  <a:srgbClr val="000000"/>
                </a:solidFill>
                <a:latin typeface="Arial" charset="0"/>
              </a:rPr>
              <a:t> </a:t>
            </a:r>
            <a:r>
              <a:rPr lang="en-US" sz="2200" dirty="0" err="1" smtClean="0">
                <a:solidFill>
                  <a:srgbClr val="000000"/>
                </a:solidFill>
                <a:latin typeface="Arial" charset="0"/>
              </a:rPr>
              <a:t>anda</a:t>
            </a:r>
            <a:r>
              <a:rPr lang="en-US" sz="2200" dirty="0" smtClean="0">
                <a:solidFill>
                  <a:srgbClr val="000000"/>
                </a:solidFill>
                <a:latin typeface="Arial" charset="0"/>
              </a:rPr>
              <a:t> </a:t>
            </a:r>
            <a:r>
              <a:rPr lang="en-US" sz="2200" dirty="0" err="1" smtClean="0">
                <a:solidFill>
                  <a:srgbClr val="000000"/>
                </a:solidFill>
                <a:latin typeface="Arial" charset="0"/>
              </a:rPr>
              <a:t>gugup</a:t>
            </a:r>
            <a:endParaRPr lang="en-US" sz="2200" dirty="0" smtClean="0">
              <a:solidFill>
                <a:srgbClr val="000000"/>
              </a:solidFill>
              <a:latin typeface="Arial" charset="0"/>
            </a:endParaRPr>
          </a:p>
          <a:p>
            <a:pPr eaLnBrk="1" hangingPunct="1">
              <a:lnSpc>
                <a:spcPct val="125000"/>
              </a:lnSpc>
              <a:spcBef>
                <a:spcPct val="50000"/>
              </a:spcBef>
              <a:defRPr/>
            </a:pPr>
            <a:r>
              <a:rPr lang="en-US" sz="2200" dirty="0" err="1" smtClean="0">
                <a:solidFill>
                  <a:srgbClr val="000000"/>
                </a:solidFill>
                <a:latin typeface="Arial" charset="0"/>
              </a:rPr>
              <a:t>Gerak-gerik</a:t>
            </a:r>
            <a:r>
              <a:rPr lang="en-US" sz="2200" dirty="0" smtClean="0">
                <a:solidFill>
                  <a:srgbClr val="000000"/>
                </a:solidFill>
                <a:latin typeface="Arial" charset="0"/>
              </a:rPr>
              <a:t> </a:t>
            </a:r>
            <a:r>
              <a:rPr lang="en-US" sz="2200" dirty="0" err="1" smtClean="0">
                <a:solidFill>
                  <a:srgbClr val="000000"/>
                </a:solidFill>
                <a:latin typeface="Arial" charset="0"/>
              </a:rPr>
              <a:t>anda</a:t>
            </a:r>
            <a:r>
              <a:rPr lang="en-US" sz="2200" dirty="0" smtClean="0">
                <a:solidFill>
                  <a:srgbClr val="000000"/>
                </a:solidFill>
                <a:latin typeface="Arial" charset="0"/>
              </a:rPr>
              <a:t> </a:t>
            </a:r>
            <a:r>
              <a:rPr lang="en-US" sz="2200" dirty="0" err="1" smtClean="0">
                <a:solidFill>
                  <a:srgbClr val="000000"/>
                </a:solidFill>
                <a:latin typeface="Arial" charset="0"/>
              </a:rPr>
              <a:t>harus</a:t>
            </a:r>
            <a:r>
              <a:rPr lang="en-US" sz="2200" dirty="0" smtClean="0">
                <a:solidFill>
                  <a:srgbClr val="000000"/>
                </a:solidFill>
                <a:latin typeface="Arial" charset="0"/>
              </a:rPr>
              <a:t> </a:t>
            </a:r>
            <a:r>
              <a:rPr lang="en-US" sz="2200" b="1" dirty="0" smtClean="0">
                <a:solidFill>
                  <a:srgbClr val="000000"/>
                </a:solidFill>
                <a:latin typeface="Arial" charset="0"/>
              </a:rPr>
              <a:t>natural </a:t>
            </a:r>
            <a:r>
              <a:rPr lang="en-US" sz="2200" b="1" dirty="0" err="1" smtClean="0">
                <a:solidFill>
                  <a:srgbClr val="000000"/>
                </a:solidFill>
                <a:latin typeface="Arial" charset="0"/>
              </a:rPr>
              <a:t>dan</a:t>
            </a:r>
            <a:r>
              <a:rPr lang="en-US" sz="2200" b="1" dirty="0" smtClean="0">
                <a:solidFill>
                  <a:srgbClr val="000000"/>
                </a:solidFill>
                <a:latin typeface="Arial" charset="0"/>
              </a:rPr>
              <a:t> </a:t>
            </a:r>
            <a:r>
              <a:rPr lang="en-US" sz="2200" b="1" dirty="0" err="1" smtClean="0">
                <a:solidFill>
                  <a:srgbClr val="000000"/>
                </a:solidFill>
                <a:latin typeface="Arial" charset="0"/>
              </a:rPr>
              <a:t>mendukung</a:t>
            </a:r>
            <a:r>
              <a:rPr lang="en-US" sz="2200" b="1" dirty="0" smtClean="0">
                <a:solidFill>
                  <a:srgbClr val="000000"/>
                </a:solidFill>
                <a:latin typeface="Arial" charset="0"/>
              </a:rPr>
              <a:t> kata-kata </a:t>
            </a:r>
            <a:r>
              <a:rPr lang="en-US" sz="2200" b="1" dirty="0" err="1" smtClean="0">
                <a:solidFill>
                  <a:srgbClr val="000000"/>
                </a:solidFill>
                <a:latin typeface="Arial" charset="0"/>
              </a:rPr>
              <a:t>anda</a:t>
            </a:r>
            <a:r>
              <a:rPr lang="en-US" sz="2200" dirty="0" smtClean="0">
                <a:solidFill>
                  <a:srgbClr val="000000"/>
                </a:solidFill>
                <a:latin typeface="Arial" charset="0"/>
              </a:rPr>
              <a:t> </a:t>
            </a:r>
            <a:r>
              <a:rPr lang="en-US" sz="2200" dirty="0" err="1" smtClean="0">
                <a:solidFill>
                  <a:srgbClr val="000000"/>
                </a:solidFill>
                <a:latin typeface="Arial" charset="0"/>
              </a:rPr>
              <a:t>serta</a:t>
            </a:r>
            <a:r>
              <a:rPr lang="en-US" sz="2200" dirty="0" smtClean="0">
                <a:solidFill>
                  <a:srgbClr val="000000"/>
                </a:solidFill>
                <a:latin typeface="Arial" charset="0"/>
              </a:rPr>
              <a:t> </a:t>
            </a:r>
            <a:r>
              <a:rPr lang="en-US" sz="2200" dirty="0" err="1" smtClean="0">
                <a:solidFill>
                  <a:srgbClr val="000000"/>
                </a:solidFill>
                <a:latin typeface="Arial" charset="0"/>
              </a:rPr>
              <a:t>isi</a:t>
            </a:r>
            <a:r>
              <a:rPr lang="en-US" sz="2200" dirty="0" smtClean="0">
                <a:solidFill>
                  <a:srgbClr val="000000"/>
                </a:solidFill>
                <a:latin typeface="Arial" charset="0"/>
              </a:rPr>
              <a:t> </a:t>
            </a:r>
            <a:r>
              <a:rPr lang="en-US" sz="2200" dirty="0" err="1" smtClean="0">
                <a:solidFill>
                  <a:srgbClr val="000000"/>
                </a:solidFill>
                <a:latin typeface="Arial" charset="0"/>
              </a:rPr>
              <a:t>dari</a:t>
            </a:r>
            <a:r>
              <a:rPr lang="en-US" sz="2200" dirty="0" smtClean="0">
                <a:solidFill>
                  <a:srgbClr val="000000"/>
                </a:solidFill>
                <a:latin typeface="Arial" charset="0"/>
              </a:rPr>
              <a:t> </a:t>
            </a:r>
            <a:r>
              <a:rPr lang="en-US" sz="2200" dirty="0" err="1" smtClean="0">
                <a:solidFill>
                  <a:srgbClr val="000000"/>
                </a:solidFill>
                <a:latin typeface="Arial" charset="0"/>
              </a:rPr>
              <a:t>presentasi</a:t>
            </a:r>
            <a:r>
              <a:rPr lang="en-US" sz="2200" dirty="0" smtClean="0">
                <a:solidFill>
                  <a:srgbClr val="000000"/>
                </a:solidFill>
                <a:latin typeface="Arial" charset="0"/>
              </a:rPr>
              <a:t> </a:t>
            </a:r>
            <a:r>
              <a:rPr lang="en-US" sz="2200" dirty="0" err="1" smtClean="0">
                <a:solidFill>
                  <a:srgbClr val="000000"/>
                </a:solidFill>
                <a:latin typeface="Arial" charset="0"/>
              </a:rPr>
              <a:t>anda</a:t>
            </a:r>
            <a:r>
              <a:rPr lang="en-US" sz="2200" dirty="0" smtClean="0">
                <a:solidFill>
                  <a:srgbClr val="000000"/>
                </a:solidFill>
                <a:latin typeface="Arial" charset="0"/>
              </a:rPr>
              <a:t>. </a:t>
            </a:r>
          </a:p>
          <a:p>
            <a:pPr eaLnBrk="1" hangingPunct="1">
              <a:lnSpc>
                <a:spcPct val="125000"/>
              </a:lnSpc>
              <a:spcBef>
                <a:spcPct val="50000"/>
              </a:spcBef>
              <a:defRPr/>
            </a:pPr>
            <a:r>
              <a:rPr lang="en-US" sz="2200" dirty="0" err="1" smtClean="0">
                <a:solidFill>
                  <a:srgbClr val="000000"/>
                </a:solidFill>
                <a:latin typeface="Arial" charset="0"/>
              </a:rPr>
              <a:t>Jangan</a:t>
            </a:r>
            <a:r>
              <a:rPr lang="en-US" sz="2200" dirty="0" smtClean="0">
                <a:solidFill>
                  <a:srgbClr val="000000"/>
                </a:solidFill>
                <a:latin typeface="Arial" charset="0"/>
              </a:rPr>
              <a:t> </a:t>
            </a:r>
            <a:r>
              <a:rPr lang="en-US" sz="2200" dirty="0" err="1" smtClean="0">
                <a:solidFill>
                  <a:srgbClr val="000000"/>
                </a:solidFill>
                <a:latin typeface="Arial" charset="0"/>
              </a:rPr>
              <a:t>bergerak</a:t>
            </a:r>
            <a:r>
              <a:rPr lang="en-US" sz="2200" dirty="0" smtClean="0">
                <a:solidFill>
                  <a:srgbClr val="000000"/>
                </a:solidFill>
                <a:latin typeface="Arial" charset="0"/>
              </a:rPr>
              <a:t> </a:t>
            </a:r>
            <a:r>
              <a:rPr lang="en-US" sz="2200" dirty="0" err="1" smtClean="0">
                <a:solidFill>
                  <a:srgbClr val="000000"/>
                </a:solidFill>
                <a:latin typeface="Arial" charset="0"/>
              </a:rPr>
              <a:t>secara</a:t>
            </a:r>
            <a:r>
              <a:rPr lang="en-US" sz="2200" dirty="0" smtClean="0">
                <a:solidFill>
                  <a:srgbClr val="000000"/>
                </a:solidFill>
                <a:latin typeface="Arial" charset="0"/>
              </a:rPr>
              <a:t> </a:t>
            </a:r>
            <a:r>
              <a:rPr lang="en-US" sz="2200" dirty="0" err="1" smtClean="0">
                <a:solidFill>
                  <a:srgbClr val="000000"/>
                </a:solidFill>
                <a:latin typeface="Arial" charset="0"/>
              </a:rPr>
              <a:t>konstan</a:t>
            </a:r>
            <a:r>
              <a:rPr lang="en-US" sz="2200" dirty="0" smtClean="0">
                <a:solidFill>
                  <a:srgbClr val="000000"/>
                </a:solidFill>
                <a:latin typeface="Arial" charset="0"/>
              </a:rPr>
              <a:t>. </a:t>
            </a:r>
            <a:r>
              <a:rPr lang="en-US" sz="2200" dirty="0" err="1" smtClean="0">
                <a:solidFill>
                  <a:srgbClr val="000000"/>
                </a:solidFill>
                <a:latin typeface="Arial" charset="0"/>
              </a:rPr>
              <a:t>Berhentilah</a:t>
            </a:r>
            <a:r>
              <a:rPr lang="en-US" sz="2200" dirty="0" smtClean="0">
                <a:solidFill>
                  <a:srgbClr val="000000"/>
                </a:solidFill>
                <a:latin typeface="Arial" charset="0"/>
              </a:rPr>
              <a:t> </a:t>
            </a:r>
            <a:r>
              <a:rPr lang="en-US" sz="2200" dirty="0" err="1" smtClean="0">
                <a:solidFill>
                  <a:srgbClr val="000000"/>
                </a:solidFill>
                <a:latin typeface="Arial" charset="0"/>
              </a:rPr>
              <a:t>sejenak</a:t>
            </a:r>
            <a:r>
              <a:rPr lang="en-US" sz="2200" dirty="0" smtClean="0">
                <a:solidFill>
                  <a:srgbClr val="000000"/>
                </a:solidFill>
                <a:latin typeface="Arial" charset="0"/>
              </a:rPr>
              <a:t> </a:t>
            </a:r>
            <a:r>
              <a:rPr lang="en-US" sz="2200" dirty="0" err="1" smtClean="0">
                <a:solidFill>
                  <a:srgbClr val="000000"/>
                </a:solidFill>
                <a:latin typeface="Arial" charset="0"/>
              </a:rPr>
              <a:t>sebagai</a:t>
            </a:r>
            <a:r>
              <a:rPr lang="en-US" sz="2200" dirty="0" smtClean="0">
                <a:solidFill>
                  <a:srgbClr val="000000"/>
                </a:solidFill>
                <a:latin typeface="Arial" charset="0"/>
              </a:rPr>
              <a:t> </a:t>
            </a:r>
            <a:r>
              <a:rPr lang="en-US" sz="2200" dirty="0" err="1" smtClean="0">
                <a:solidFill>
                  <a:srgbClr val="000000"/>
                </a:solidFill>
                <a:latin typeface="Arial" charset="0"/>
              </a:rPr>
              <a:t>variasi</a:t>
            </a:r>
            <a:r>
              <a:rPr lang="en-US" sz="2200" dirty="0" smtClean="0">
                <a:solidFill>
                  <a:srgbClr val="000000"/>
                </a:solidFill>
                <a:latin typeface="Arial" charset="0"/>
              </a:rPr>
              <a:t>. </a:t>
            </a:r>
            <a:r>
              <a:rPr lang="en-US" sz="2200" b="1" dirty="0" err="1" smtClean="0">
                <a:solidFill>
                  <a:srgbClr val="000000"/>
                </a:solidFill>
                <a:latin typeface="Arial" charset="0"/>
              </a:rPr>
              <a:t>Tetap</a:t>
            </a:r>
            <a:r>
              <a:rPr lang="en-US" sz="2200" b="1" dirty="0" smtClean="0">
                <a:solidFill>
                  <a:srgbClr val="000000"/>
                </a:solidFill>
                <a:latin typeface="Arial" charset="0"/>
              </a:rPr>
              <a:t> </a:t>
            </a:r>
            <a:r>
              <a:rPr lang="en-US" sz="2200" b="1" dirty="0" err="1" smtClean="0">
                <a:solidFill>
                  <a:srgbClr val="000000"/>
                </a:solidFill>
                <a:latin typeface="Arial" charset="0"/>
              </a:rPr>
              <a:t>berdiri</a:t>
            </a:r>
            <a:r>
              <a:rPr lang="en-US" sz="2200" b="1" dirty="0" smtClean="0">
                <a:solidFill>
                  <a:srgbClr val="000000"/>
                </a:solidFill>
                <a:latin typeface="Arial" charset="0"/>
              </a:rPr>
              <a:t> </a:t>
            </a:r>
            <a:r>
              <a:rPr lang="en-US" sz="2200" b="1" dirty="0" err="1" smtClean="0">
                <a:solidFill>
                  <a:srgbClr val="000000"/>
                </a:solidFill>
                <a:latin typeface="Arial" charset="0"/>
              </a:rPr>
              <a:t>untuk</a:t>
            </a:r>
            <a:r>
              <a:rPr lang="en-US" sz="2200" b="1" dirty="0" smtClean="0">
                <a:solidFill>
                  <a:srgbClr val="000000"/>
                </a:solidFill>
                <a:latin typeface="Arial" charset="0"/>
              </a:rPr>
              <a:t> </a:t>
            </a:r>
            <a:r>
              <a:rPr lang="en-US" sz="2200" b="1" dirty="0" err="1" smtClean="0">
                <a:solidFill>
                  <a:srgbClr val="000000"/>
                </a:solidFill>
                <a:latin typeface="Arial" charset="0"/>
              </a:rPr>
              <a:t>memperlihatkan</a:t>
            </a:r>
            <a:r>
              <a:rPr lang="en-US" sz="2200" b="1" dirty="0" smtClean="0">
                <a:solidFill>
                  <a:srgbClr val="000000"/>
                </a:solidFill>
                <a:latin typeface="Arial" charset="0"/>
              </a:rPr>
              <a:t> point-point yang </a:t>
            </a:r>
            <a:r>
              <a:rPr lang="en-US" sz="2200" b="1" dirty="0" err="1" smtClean="0">
                <a:solidFill>
                  <a:srgbClr val="000000"/>
                </a:solidFill>
                <a:latin typeface="Arial" charset="0"/>
              </a:rPr>
              <a:t>penting</a:t>
            </a:r>
            <a:r>
              <a:rPr lang="en-US" sz="2200" dirty="0" smtClean="0">
                <a:solidFill>
                  <a:srgbClr val="000000"/>
                </a:solidFill>
                <a:latin typeface="Arial" charset="0"/>
              </a:rPr>
              <a:t>.</a:t>
            </a:r>
            <a:endParaRPr lang="en-US" sz="2200" b="1" dirty="0" smtClean="0">
              <a:solidFill>
                <a:srgbClr val="000000"/>
              </a:solidFill>
              <a:effectLst>
                <a:outerShdw blurRad="38100" dist="38100" dir="2700000" algn="tl">
                  <a:srgbClr val="C0C0C0"/>
                </a:outerShdw>
              </a:effectLst>
              <a:latin typeface="Arial" charset="0"/>
            </a:endParaRPr>
          </a:p>
          <a:p>
            <a:pPr>
              <a:defRPr/>
            </a:pPr>
            <a:endParaRPr lang="en-US" dirty="0" smtClean="0"/>
          </a:p>
        </p:txBody>
      </p:sp>
      <p:sp>
        <p:nvSpPr>
          <p:cNvPr id="4" name="Rectangle 2"/>
          <p:cNvSpPr txBox="1">
            <a:spLocks noChangeArrowheads="1"/>
          </p:cNvSpPr>
          <p:nvPr/>
        </p:nvSpPr>
        <p:spPr>
          <a:xfrm>
            <a:off x="0" y="274638"/>
            <a:ext cx="9144000" cy="77809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err="1" smtClean="0">
                <a:ln>
                  <a:noFill/>
                </a:ln>
                <a:solidFill>
                  <a:srgbClr val="FF0000"/>
                </a:solidFill>
                <a:effectLst>
                  <a:outerShdw blurRad="38100" dist="38100" dir="2700000" algn="tl">
                    <a:srgbClr val="C0C0C0"/>
                  </a:outerShdw>
                </a:effectLst>
                <a:uLnTx/>
                <a:uFillTx/>
                <a:latin typeface="Arial" charset="0"/>
                <a:ea typeface="+mj-ea"/>
                <a:cs typeface="+mj-cs"/>
              </a:rPr>
              <a:t>Gerak</a:t>
            </a:r>
            <a:r>
              <a:rPr kumimoji="0" 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charset="0"/>
                <a:ea typeface="+mj-ea"/>
                <a:cs typeface="+mj-cs"/>
              </a:rPr>
              <a:t> </a:t>
            </a:r>
            <a:r>
              <a:rPr kumimoji="0" lang="en-US" sz="36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Arial" charset="0"/>
                <a:ea typeface="+mj-ea"/>
                <a:cs typeface="+mj-cs"/>
              </a:rPr>
              <a:t>Gerik</a:t>
            </a:r>
            <a:endParaRPr kumimoji="0" 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Arial" charset="0"/>
              <a:ea typeface="+mj-ea"/>
              <a:cs typeface="+mj-cs"/>
            </a:endParaRPr>
          </a:p>
        </p:txBody>
      </p:sp>
    </p:spTree>
    <p:extLst>
      <p:ext uri="{BB962C8B-B14F-4D97-AF65-F5344CB8AC3E}">
        <p14:creationId xmlns="" xmlns:p14="http://schemas.microsoft.com/office/powerpoint/2010/main" val="18292877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990601"/>
            <a:ext cx="1905000" cy="609600"/>
          </a:xfrm>
          <a:prstGeom prst="rect">
            <a:avLst/>
          </a:prstGeom>
          <a:solidFill>
            <a:srgbClr val="FF0000"/>
          </a:solidFill>
        </p:spPr>
        <p:txBody>
          <a:bodyPr/>
          <a:lstStyle/>
          <a:p>
            <a:pPr algn="l"/>
            <a:r>
              <a:rPr lang="id-ID" sz="2800" b="1" dirty="0" smtClean="0">
                <a:solidFill>
                  <a:schemeClr val="bg1"/>
                </a:solidFill>
              </a:rPr>
              <a:t>   </a:t>
            </a:r>
            <a:r>
              <a:rPr lang="en-GB" sz="2800" b="1" dirty="0" smtClean="0">
                <a:solidFill>
                  <a:schemeClr val="bg1"/>
                </a:solidFill>
              </a:rPr>
              <a:t>DRESS</a:t>
            </a:r>
            <a:endParaRPr lang="en-US" sz="2800" b="1" dirty="0" smtClean="0">
              <a:solidFill>
                <a:schemeClr val="bg1"/>
              </a:solidFill>
            </a:endParaRPr>
          </a:p>
        </p:txBody>
      </p:sp>
      <p:pic>
        <p:nvPicPr>
          <p:cNvPr id="17412" name="Picture 5"/>
          <p:cNvPicPr>
            <a:picLocks noGrp="1" noChangeAspect="1" noChangeArrowheads="1"/>
          </p:cNvPicPr>
          <p:nvPr>
            <p:ph type="body" idx="4294967295"/>
          </p:nvPr>
        </p:nvPicPr>
        <p:blipFill>
          <a:blip r:embed="rId2" cstate="print"/>
          <a:srcRect/>
          <a:stretch>
            <a:fillRect/>
          </a:stretch>
        </p:blipFill>
        <p:spPr>
          <a:xfrm>
            <a:off x="0" y="1752601"/>
            <a:ext cx="1935163" cy="2590800"/>
          </a:xfrm>
          <a:prstGeom prst="rect">
            <a:avLst/>
          </a:prstGeom>
          <a:noFill/>
        </p:spPr>
      </p:pic>
      <p:sp>
        <p:nvSpPr>
          <p:cNvPr id="17411" name="Rectangle 4"/>
          <p:cNvSpPr>
            <a:spLocks noChangeArrowheads="1"/>
          </p:cNvSpPr>
          <p:nvPr/>
        </p:nvSpPr>
        <p:spPr bwMode="auto">
          <a:xfrm>
            <a:off x="2057400" y="1752600"/>
            <a:ext cx="6619056" cy="1341009"/>
          </a:xfrm>
          <a:prstGeom prst="rect">
            <a:avLst/>
          </a:prstGeom>
          <a:noFill/>
          <a:ln w="9525">
            <a:noFill/>
            <a:round/>
            <a:headEnd/>
            <a:tailEnd/>
          </a:ln>
        </p:spPr>
        <p:txBody>
          <a:bodyPr wrap="square" lIns="90000" tIns="46800" rIns="90000" bIns="46800">
            <a:spAutoFit/>
          </a:bodyPr>
          <a:lstStyle/>
          <a:p>
            <a:pPr marL="738188" lvl="1" indent="-457200" defTabSz="449263" eaLnBrk="0" hangingPunct="0">
              <a:lnSpc>
                <a:spcPct val="150000"/>
              </a:lnSpc>
              <a:buClr>
                <a:srgbClr val="58572B"/>
              </a:buClr>
              <a:buSzPct val="100000"/>
              <a:buFont typeface="Wingdings" pitchFamily="2" charset="2"/>
              <a:buChar char=""/>
              <a:tabLst>
                <a:tab pos="738188" algn="l"/>
                <a:tab pos="1652588" algn="l"/>
                <a:tab pos="2566988" algn="l"/>
                <a:tab pos="3481388" algn="l"/>
                <a:tab pos="4395788" algn="l"/>
                <a:tab pos="5310188" algn="l"/>
                <a:tab pos="6224588" algn="l"/>
                <a:tab pos="7138988" algn="l"/>
                <a:tab pos="8053388" algn="l"/>
                <a:tab pos="8967788" algn="l"/>
                <a:tab pos="9882188" algn="l"/>
                <a:tab pos="10796588"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Comfortably and in good taste</a:t>
            </a:r>
          </a:p>
          <a:p>
            <a:pPr marL="738188" lvl="1" indent="-457200" defTabSz="449263" eaLnBrk="0" hangingPunct="0">
              <a:lnSpc>
                <a:spcPct val="150000"/>
              </a:lnSpc>
              <a:buClr>
                <a:srgbClr val="58572B"/>
              </a:buClr>
              <a:buSzPct val="100000"/>
              <a:buFont typeface="Wingdings" pitchFamily="2" charset="2"/>
              <a:buChar char=""/>
              <a:tabLst>
                <a:tab pos="738188" algn="l"/>
                <a:tab pos="1652588" algn="l"/>
                <a:tab pos="2566988" algn="l"/>
                <a:tab pos="3481388" algn="l"/>
                <a:tab pos="4395788" algn="l"/>
                <a:tab pos="5310188" algn="l"/>
                <a:tab pos="6224588" algn="l"/>
                <a:tab pos="7138988" algn="l"/>
                <a:tab pos="8053388" algn="l"/>
                <a:tab pos="8967788" algn="l"/>
                <a:tab pos="9882188" algn="l"/>
                <a:tab pos="10796588"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Wear what makes you feel confidence</a:t>
            </a:r>
          </a:p>
          <a:p>
            <a:pPr marL="738188" lvl="1" indent="-457200" defTabSz="449263" eaLnBrk="0" hangingPunct="0">
              <a:lnSpc>
                <a:spcPct val="150000"/>
              </a:lnSpc>
              <a:buClr>
                <a:srgbClr val="58572B"/>
              </a:buClr>
              <a:buSzPct val="100000"/>
              <a:buFont typeface="Wingdings" pitchFamily="2" charset="2"/>
              <a:buChar char=""/>
              <a:tabLst>
                <a:tab pos="738188" algn="l"/>
                <a:tab pos="1652588" algn="l"/>
                <a:tab pos="2566988" algn="l"/>
                <a:tab pos="3481388" algn="l"/>
                <a:tab pos="4395788" algn="l"/>
                <a:tab pos="5310188" algn="l"/>
                <a:tab pos="6224588" algn="l"/>
                <a:tab pos="7138988" algn="l"/>
                <a:tab pos="8053388" algn="l"/>
                <a:tab pos="8967788" algn="l"/>
                <a:tab pos="9882188" algn="l"/>
                <a:tab pos="10796588"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Prefer classic colours (black, navy, grey, beige)</a:t>
            </a:r>
          </a:p>
        </p:txBody>
      </p:sp>
      <p:sp>
        <p:nvSpPr>
          <p:cNvPr id="6" name="Text Box 6"/>
          <p:cNvSpPr txBox="1">
            <a:spLocks noChangeArrowheads="1"/>
          </p:cNvSpPr>
          <p:nvPr/>
        </p:nvSpPr>
        <p:spPr bwMode="auto">
          <a:xfrm>
            <a:off x="2057400" y="2573447"/>
            <a:ext cx="6324600" cy="3370153"/>
          </a:xfrm>
          <a:prstGeom prst="rect">
            <a:avLst/>
          </a:prstGeom>
          <a:noFill/>
          <a:ln w="9525">
            <a:noFill/>
            <a:round/>
            <a:headEnd/>
            <a:tailEnd/>
          </a:ln>
        </p:spPr>
        <p:txBody>
          <a:bodyPr>
            <a:spAutoFit/>
          </a:bodyPr>
          <a:lstStyle/>
          <a:p>
            <a:pPr marL="738188" lvl="1" indent="-457200" defTabSz="449263">
              <a:lnSpc>
                <a:spcPct val="150000"/>
              </a:lnSpc>
              <a:spcBef>
                <a:spcPts val="700"/>
              </a:spcBef>
              <a:buClr>
                <a:srgbClr val="58572B"/>
              </a:buClr>
              <a:buSzPct val="100000"/>
              <a:buFont typeface="Wingdings" pitchFamily="2" charset="2"/>
              <a:buNone/>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GB" b="1" dirty="0">
              <a:effectLst>
                <a:outerShdw blurRad="38100" dist="38100" dir="2700000" algn="tl">
                  <a:srgbClr val="000000">
                    <a:alpha val="43137"/>
                  </a:srgbClr>
                </a:outerShdw>
              </a:effectLst>
              <a:ea typeface="Lucida Sans Unicode" pitchFamily="34" charset="0"/>
              <a:cs typeface="Lucida Sans Unicode" pitchFamily="34" charset="0"/>
            </a:endParaRPr>
          </a:p>
          <a:p>
            <a:pPr marL="738188" lvl="1" indent="-457200" defTabSz="449263">
              <a:lnSpc>
                <a:spcPct val="150000"/>
              </a:lnSpc>
              <a:spcBef>
                <a:spcPts val="700"/>
              </a:spcBef>
              <a:buClr>
                <a:srgbClr val="58572B"/>
              </a:buClr>
              <a:buSzPct val="10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Formal Style (Classic)</a:t>
            </a:r>
          </a:p>
          <a:p>
            <a:pPr marL="738188" lvl="1" indent="-457200" defTabSz="449263">
              <a:lnSpc>
                <a:spcPct val="150000"/>
              </a:lnSpc>
              <a:spcBef>
                <a:spcPts val="700"/>
              </a:spcBef>
              <a:buClr>
                <a:srgbClr val="58572B"/>
              </a:buClr>
              <a:buSzPct val="10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Uniform with ID Card</a:t>
            </a:r>
          </a:p>
          <a:p>
            <a:pPr marL="738188" lvl="1" indent="-457200" defTabSz="449263">
              <a:lnSpc>
                <a:spcPct val="150000"/>
              </a:lnSpc>
              <a:spcBef>
                <a:spcPts val="700"/>
              </a:spcBef>
              <a:buClr>
                <a:srgbClr val="58572B"/>
              </a:buClr>
              <a:buSzPct val="10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Always tidy, and clean</a:t>
            </a:r>
          </a:p>
          <a:p>
            <a:pPr marL="738188" lvl="1" indent="-457200" defTabSz="449263">
              <a:lnSpc>
                <a:spcPct val="150000"/>
              </a:lnSpc>
              <a:spcBef>
                <a:spcPts val="700"/>
              </a:spcBef>
              <a:buClr>
                <a:srgbClr val="58572B"/>
              </a:buClr>
              <a:buSzPct val="10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b="1" dirty="0">
                <a:effectLst>
                  <a:outerShdw blurRad="38100" dist="38100" dir="2700000" algn="tl">
                    <a:srgbClr val="000000">
                      <a:alpha val="43137"/>
                    </a:srgbClr>
                  </a:outerShdw>
                </a:effectLst>
                <a:ea typeface="Lucida Sans Unicode" pitchFamily="34" charset="0"/>
                <a:cs typeface="Lucida Sans Unicode" pitchFamily="34" charset="0"/>
              </a:rPr>
              <a:t>Simply (avoid to use accessories)</a:t>
            </a:r>
          </a:p>
          <a:p>
            <a:pPr marL="341313" indent="-341313" defTabSz="449263">
              <a:lnSpc>
                <a:spcPct val="150000"/>
              </a:lnSpc>
              <a:spcBef>
                <a:spcPts val="800"/>
              </a:spcBef>
              <a:buClr>
                <a:srgbClr val="58572B"/>
              </a:buClr>
              <a:buSzPct val="100000"/>
              <a:buFont typeface="Arial" charset="0"/>
              <a:buNone/>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GB" sz="3200" b="1" dirty="0">
              <a:effectLst>
                <a:outerShdw blurRad="38100" dist="38100" dir="2700000" algn="tl">
                  <a:srgbClr val="000000">
                    <a:alpha val="43137"/>
                  </a:srgbClr>
                </a:outerShdw>
              </a:effectLst>
              <a:ea typeface="Lucida Sans Unicode" pitchFamily="34" charset="0"/>
              <a:cs typeface="Lucida Sans Unicode" pitchFamily="34" charset="0"/>
            </a:endParaRPr>
          </a:p>
        </p:txBody>
      </p:sp>
      <p:pic>
        <p:nvPicPr>
          <p:cNvPr id="7" name="Picture 7"/>
          <p:cNvPicPr>
            <a:picLocks noChangeAspect="1" noChangeArrowheads="1"/>
          </p:cNvPicPr>
          <p:nvPr/>
        </p:nvPicPr>
        <p:blipFill>
          <a:blip r:embed="rId3" cstate="print"/>
          <a:srcRect/>
          <a:stretch>
            <a:fillRect/>
          </a:stretch>
        </p:blipFill>
        <p:spPr bwMode="auto">
          <a:xfrm>
            <a:off x="457200" y="4770120"/>
            <a:ext cx="1952625" cy="1447800"/>
          </a:xfrm>
          <a:prstGeom prst="rect">
            <a:avLst/>
          </a:prstGeom>
          <a:noFill/>
          <a:ln w="9525">
            <a:noFill/>
            <a:round/>
            <a:headEnd/>
            <a:tailEnd/>
          </a:ln>
        </p:spPr>
      </p:pic>
      <p:sp>
        <p:nvSpPr>
          <p:cNvPr id="8" name="Text Box 5"/>
          <p:cNvSpPr txBox="1">
            <a:spLocks noChangeArrowheads="1"/>
          </p:cNvSpPr>
          <p:nvPr/>
        </p:nvSpPr>
        <p:spPr>
          <a:xfrm>
            <a:off x="2209800" y="1371600"/>
            <a:ext cx="7924800" cy="457200"/>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1313" indent="-341313" defTabSz="449263">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t> “It reflects its profession and personality ”</a:t>
            </a:r>
          </a:p>
          <a:p>
            <a:pPr marL="341313" indent="-3413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dirty="0" smtClean="0"/>
          </a:p>
          <a:p>
            <a:pPr marL="341313" indent="-341313" algn="ctr" defTabSz="449263" eaLnBrk="1" hangingPunct="1">
              <a:spcBef>
                <a:spcPts val="800"/>
              </a:spcBef>
              <a:buClr>
                <a:srgbClr val="58572B"/>
              </a:buClr>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dirty="0" smtClean="0">
              <a:solidFill>
                <a:srgbClr val="58572B"/>
              </a:solidFill>
              <a:latin typeface="Arial" charset="0"/>
              <a:ea typeface="Lucida Sans Unicode" pitchFamily="34" charset="0"/>
              <a:cs typeface="Lucida Sans Unicode" pitchFamily="34" charset="0"/>
            </a:endParaRPr>
          </a:p>
        </p:txBody>
      </p:sp>
      <p:pic>
        <p:nvPicPr>
          <p:cNvPr id="9" name="Picture 8"/>
          <p:cNvPicPr>
            <a:picLocks noChangeAspect="1" noChangeArrowheads="1"/>
          </p:cNvPicPr>
          <p:nvPr/>
        </p:nvPicPr>
        <p:blipFill>
          <a:blip r:embed="rId4" cstate="print">
            <a:clrChange>
              <a:clrFrom>
                <a:srgbClr val="FBFBFB"/>
              </a:clrFrom>
              <a:clrTo>
                <a:srgbClr val="FBFBFB">
                  <a:alpha val="0"/>
                </a:srgbClr>
              </a:clrTo>
            </a:clrChange>
          </a:blip>
          <a:srcRect/>
          <a:stretch>
            <a:fillRect/>
          </a:stretch>
        </p:blipFill>
        <p:spPr bwMode="auto">
          <a:xfrm>
            <a:off x="7086266" y="4038600"/>
            <a:ext cx="1829468" cy="2590800"/>
          </a:xfrm>
          <a:prstGeom prst="rect">
            <a:avLst/>
          </a:prstGeom>
          <a:noFill/>
          <a:ln w="9525">
            <a:noFill/>
            <a:round/>
            <a:headEnd/>
            <a:tailEnd/>
          </a:ln>
        </p:spPr>
      </p:pic>
      <p:sp>
        <p:nvSpPr>
          <p:cNvPr id="10" name="Rectangle 2"/>
          <p:cNvSpPr txBox="1">
            <a:spLocks noChangeArrowheads="1"/>
          </p:cNvSpPr>
          <p:nvPr/>
        </p:nvSpPr>
        <p:spPr>
          <a:xfrm>
            <a:off x="1979712" y="260648"/>
            <a:ext cx="5112568" cy="603156"/>
          </a:xfrm>
          <a:prstGeom prst="rect">
            <a:avLst/>
          </a:prstGeom>
        </p:spPr>
        <p:txBody>
          <a:bodyPr/>
          <a:lstStyle>
            <a:lvl1pPr algn="ctr" rtl="0" eaLnBrk="0" fontAlgn="base" hangingPunct="0">
              <a:spcBef>
                <a:spcPct val="0"/>
              </a:spcBef>
              <a:spcAft>
                <a:spcPct val="0"/>
              </a:spcAft>
              <a:defRPr sz="4400">
                <a:solidFill>
                  <a:schemeClr val="tx2"/>
                </a:solidFill>
                <a:latin typeface="Arial" pitchFamily="34" charset="0"/>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id-ID" sz="3600" b="1" dirty="0" smtClean="0">
                <a:solidFill>
                  <a:srgbClr val="FF0000"/>
                </a:solidFill>
              </a:rPr>
              <a:t>Cara</a:t>
            </a:r>
            <a:r>
              <a:rPr lang="id-ID" sz="3600" b="1" dirty="0" smtClean="0">
                <a:solidFill>
                  <a:srgbClr val="00B0F0"/>
                </a:solidFill>
              </a:rPr>
              <a:t> </a:t>
            </a:r>
            <a:r>
              <a:rPr lang="id-ID" sz="3600" b="1" dirty="0" smtClean="0">
                <a:solidFill>
                  <a:schemeClr val="tx1"/>
                </a:solidFill>
              </a:rPr>
              <a:t>Berpakaian</a:t>
            </a:r>
            <a:endParaRPr lang="en-US" sz="3600" b="1" dirty="0" smtClean="0">
              <a:solidFill>
                <a:schemeClr val="tx1"/>
              </a:solidFill>
            </a:endParaRPr>
          </a:p>
        </p:txBody>
      </p:sp>
    </p:spTree>
    <p:extLst>
      <p:ext uri="{BB962C8B-B14F-4D97-AF65-F5344CB8AC3E}">
        <p14:creationId xmlns="" xmlns:p14="http://schemas.microsoft.com/office/powerpoint/2010/main" val="38541848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627784" y="4725160"/>
            <a:ext cx="6106050" cy="838747"/>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exercise-logo-useetv.jpg"/>
          <p:cNvPicPr>
            <a:picLocks noChangeAspect="1"/>
          </p:cNvPicPr>
          <p:nvPr/>
        </p:nvPicPr>
        <p:blipFill>
          <a:blip r:embed="rId3" cstate="print"/>
          <a:srcRect l="13333" t="67704" r="70833" b="11051"/>
          <a:stretch>
            <a:fillRect/>
          </a:stretch>
        </p:blipFill>
        <p:spPr>
          <a:xfrm>
            <a:off x="6516218" y="4735056"/>
            <a:ext cx="1800200" cy="1574264"/>
          </a:xfrm>
          <a:prstGeom prst="rect">
            <a:avLst/>
          </a:prstGeom>
        </p:spPr>
      </p:pic>
      <p:sp>
        <p:nvSpPr>
          <p:cNvPr id="7" name="Title 1"/>
          <p:cNvSpPr txBox="1">
            <a:spLocks/>
          </p:cNvSpPr>
          <p:nvPr/>
        </p:nvSpPr>
        <p:spPr>
          <a:xfrm>
            <a:off x="3419879" y="4653136"/>
            <a:ext cx="3655321" cy="725034"/>
          </a:xfrm>
          <a:prstGeom prst="rect">
            <a:avLst/>
          </a:prstGeom>
        </p:spPr>
        <p:txBody>
          <a:bodyPr vert="horz" anchor="ctr">
            <a:noAutofit/>
          </a:bodyPr>
          <a:lstStyle>
            <a:lvl1pPr algn="l" rtl="0" eaLnBrk="1" latinLnBrk="0" hangingPunct="1">
              <a:spcBef>
                <a:spcPct val="0"/>
              </a:spcBef>
              <a:buNone/>
              <a:defRPr kumimoji="0" sz="3200" kern="1200">
                <a:solidFill>
                  <a:schemeClr val="tx2"/>
                </a:solidFill>
                <a:latin typeface="Copperplate Gothic Light"/>
                <a:ea typeface="+mj-ea"/>
                <a:cs typeface="Copperplate Gothic Light"/>
              </a:defRPr>
            </a:lvl1pPr>
          </a:lstStyle>
          <a:p>
            <a:r>
              <a:rPr lang="id-ID" sz="6600" b="1" dirty="0" smtClean="0">
                <a:solidFill>
                  <a:srgbClr val="C00000"/>
                </a:solidFill>
              </a:rPr>
              <a:t>Thank</a:t>
            </a:r>
            <a:r>
              <a:rPr lang="id-ID" sz="11500" b="1" dirty="0" smtClean="0">
                <a:solidFill>
                  <a:srgbClr val="C00000"/>
                </a:solidFill>
              </a:rPr>
              <a:t> </a:t>
            </a:r>
            <a:endParaRPr lang="id-ID" sz="11500" b="1" dirty="0">
              <a:solidFill>
                <a:srgbClr val="C00000"/>
              </a:solidFill>
            </a:endParaRPr>
          </a:p>
        </p:txBody>
      </p:sp>
      <p:sp>
        <p:nvSpPr>
          <p:cNvPr id="8" name="TextBox 7"/>
          <p:cNvSpPr txBox="1"/>
          <p:nvPr/>
        </p:nvSpPr>
        <p:spPr>
          <a:xfrm>
            <a:off x="228600" y="2000253"/>
            <a:ext cx="3533660" cy="1569660"/>
          </a:xfrm>
          <a:prstGeom prst="rect">
            <a:avLst/>
          </a:prstGeom>
          <a:noFill/>
        </p:spPr>
        <p:txBody>
          <a:bodyPr wrap="square" rtlCol="0" anchor="t" anchorCtr="0">
            <a:spAutoFit/>
          </a:bodyPr>
          <a:lstStyle/>
          <a:p>
            <a:pPr algn="r"/>
            <a:r>
              <a:rPr lang="en-US" sz="2400" b="1" dirty="0" err="1" smtClean="0">
                <a:solidFill>
                  <a:schemeClr val="tx1">
                    <a:lumMod val="75000"/>
                    <a:lumOff val="25000"/>
                  </a:schemeClr>
                </a:solidFill>
                <a:latin typeface="+mj-lt"/>
                <a:cs typeface="Copperplate"/>
              </a:rPr>
              <a:t>Pelihara</a:t>
            </a:r>
            <a:r>
              <a:rPr lang="en-US" sz="2400" b="1" dirty="0" smtClean="0">
                <a:solidFill>
                  <a:schemeClr val="tx1">
                    <a:lumMod val="75000"/>
                    <a:lumOff val="25000"/>
                  </a:schemeClr>
                </a:solidFill>
                <a:latin typeface="+mj-lt"/>
                <a:cs typeface="Copperplate"/>
              </a:rPr>
              <a:t> </a:t>
            </a:r>
            <a:r>
              <a:rPr lang="en-US" sz="2400" b="1" dirty="0" err="1" smtClean="0">
                <a:solidFill>
                  <a:schemeClr val="tx1">
                    <a:lumMod val="75000"/>
                    <a:lumOff val="25000"/>
                  </a:schemeClr>
                </a:solidFill>
                <a:latin typeface="+mj-lt"/>
                <a:cs typeface="Copperplate"/>
              </a:rPr>
              <a:t>Persatuan</a:t>
            </a:r>
            <a:r>
              <a:rPr lang="en-US" sz="2400" b="1" dirty="0" smtClean="0">
                <a:solidFill>
                  <a:schemeClr val="tx1">
                    <a:lumMod val="75000"/>
                    <a:lumOff val="25000"/>
                  </a:schemeClr>
                </a:solidFill>
                <a:latin typeface="+mj-lt"/>
                <a:cs typeface="Copperplate"/>
              </a:rPr>
              <a:t>, </a:t>
            </a:r>
            <a:r>
              <a:rPr lang="en-US" sz="2400" b="1" dirty="0" err="1" smtClean="0">
                <a:solidFill>
                  <a:schemeClr val="tx1">
                    <a:lumMod val="75000"/>
                    <a:lumOff val="25000"/>
                  </a:schemeClr>
                </a:solidFill>
                <a:latin typeface="+mj-lt"/>
                <a:cs typeface="Copperplate"/>
              </a:rPr>
              <a:t>Menangkan</a:t>
            </a:r>
            <a:r>
              <a:rPr lang="en-US" sz="2400" b="1" dirty="0" smtClean="0">
                <a:solidFill>
                  <a:schemeClr val="tx1">
                    <a:lumMod val="75000"/>
                    <a:lumOff val="25000"/>
                  </a:schemeClr>
                </a:solidFill>
                <a:latin typeface="+mj-lt"/>
                <a:cs typeface="Copperplate"/>
              </a:rPr>
              <a:t> </a:t>
            </a:r>
            <a:r>
              <a:rPr lang="en-US" sz="2400" b="1" dirty="0" err="1" smtClean="0">
                <a:solidFill>
                  <a:schemeClr val="tx1">
                    <a:lumMod val="75000"/>
                    <a:lumOff val="25000"/>
                  </a:schemeClr>
                </a:solidFill>
                <a:latin typeface="+mj-lt"/>
                <a:cs typeface="Copperplate"/>
              </a:rPr>
              <a:t>Persaingan</a:t>
            </a:r>
            <a:r>
              <a:rPr lang="en-US" sz="2400" b="1" dirty="0" smtClean="0">
                <a:solidFill>
                  <a:schemeClr val="tx1">
                    <a:lumMod val="75000"/>
                    <a:lumOff val="25000"/>
                  </a:schemeClr>
                </a:solidFill>
                <a:latin typeface="+mj-lt"/>
                <a:cs typeface="Copperplate"/>
              </a:rPr>
              <a:t>, </a:t>
            </a:r>
            <a:r>
              <a:rPr lang="en-US" sz="2400" b="1" dirty="0" err="1" smtClean="0">
                <a:solidFill>
                  <a:srgbClr val="C00000"/>
                </a:solidFill>
                <a:latin typeface="+mj-lt"/>
                <a:cs typeface="Copperplate"/>
              </a:rPr>
              <a:t>Jayalah</a:t>
            </a:r>
            <a:r>
              <a:rPr lang="en-US" sz="2400" b="1" dirty="0" smtClean="0">
                <a:solidFill>
                  <a:srgbClr val="C00000"/>
                </a:solidFill>
                <a:latin typeface="+mj-lt"/>
                <a:cs typeface="Copperplate"/>
              </a:rPr>
              <a:t> Indonesia, </a:t>
            </a:r>
          </a:p>
          <a:p>
            <a:pPr algn="r"/>
            <a:r>
              <a:rPr lang="en-US" sz="2400" b="1" dirty="0" err="1" smtClean="0">
                <a:solidFill>
                  <a:srgbClr val="C00000"/>
                </a:solidFill>
                <a:latin typeface="+mj-lt"/>
                <a:cs typeface="Copperplate"/>
              </a:rPr>
              <a:t>Jayalah</a:t>
            </a:r>
            <a:r>
              <a:rPr lang="en-US" sz="2400" b="1" dirty="0" smtClean="0">
                <a:solidFill>
                  <a:srgbClr val="C00000"/>
                </a:solidFill>
                <a:latin typeface="+mj-lt"/>
                <a:cs typeface="Copperplate"/>
              </a:rPr>
              <a:t> Telkom Indonesia</a:t>
            </a:r>
            <a:endParaRPr lang="en-US" sz="2400" b="1" dirty="0">
              <a:solidFill>
                <a:srgbClr val="C00000"/>
              </a:solidFill>
              <a:latin typeface="+mj-lt"/>
              <a:cs typeface="Copperplate"/>
            </a:endParaRPr>
          </a:p>
        </p:txBody>
      </p:sp>
      <p:pic>
        <p:nvPicPr>
          <p:cNvPr id="9" name="Picture 2"/>
          <p:cNvPicPr>
            <a:picLocks noChangeAspect="1" noChangeArrowheads="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blip>
          <a:srcRect/>
          <a:stretch>
            <a:fillRect/>
          </a:stretch>
        </p:blipFill>
        <p:spPr bwMode="auto">
          <a:xfrm>
            <a:off x="2935017" y="673627"/>
            <a:ext cx="5270291" cy="5792572"/>
          </a:xfrm>
          <a:prstGeom prst="rect">
            <a:avLst/>
          </a:prstGeom>
          <a:noFill/>
          <a:ln>
            <a:noFill/>
          </a:ln>
          <a:effectLst/>
          <a:extLst/>
        </p:spPr>
      </p:pic>
    </p:spTree>
    <p:extLst>
      <p:ext uri="{BB962C8B-B14F-4D97-AF65-F5344CB8AC3E}">
        <p14:creationId xmlns="" xmlns:p14="http://schemas.microsoft.com/office/powerpoint/2010/main" val="3425040107"/>
      </p:ext>
    </p:extLst>
  </p:cSld>
  <p:clrMapOvr>
    <a:masterClrMapping/>
  </p:clrMapOvr>
  <p:transition advClick="0">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333" y="1219200"/>
            <a:ext cx="8229600" cy="1143000"/>
          </a:xfrm>
          <a:prstGeom prst="rect">
            <a:avLst/>
          </a:prstGeom>
        </p:spPr>
        <p:txBody>
          <a:bodyPr>
            <a:normAutofit/>
          </a:bodyPr>
          <a:lstStyle/>
          <a:p>
            <a:r>
              <a:rPr lang="en-US" sz="3600" b="1" dirty="0" smtClean="0">
                <a:solidFill>
                  <a:srgbClr val="FF0000"/>
                </a:solidFill>
              </a:rPr>
              <a:t>Primary</a:t>
            </a:r>
            <a:r>
              <a:rPr lang="en-US" b="1" dirty="0" smtClean="0">
                <a:solidFill>
                  <a:srgbClr val="FF0000"/>
                </a:solidFill>
              </a:rPr>
              <a:t> </a:t>
            </a:r>
            <a:r>
              <a:rPr lang="en-US" sz="6600" b="1" dirty="0" smtClean="0">
                <a:solidFill>
                  <a:schemeClr val="bg1">
                    <a:lumMod val="50000"/>
                  </a:schemeClr>
                </a:solidFill>
              </a:rPr>
              <a:t>Buying</a:t>
            </a:r>
            <a:r>
              <a:rPr lang="en-US" b="1" dirty="0" smtClean="0">
                <a:solidFill>
                  <a:schemeClr val="tx1"/>
                </a:solidFill>
              </a:rPr>
              <a:t> </a:t>
            </a:r>
            <a:r>
              <a:rPr lang="en-US" sz="3600" b="1" dirty="0" smtClean="0">
                <a:solidFill>
                  <a:schemeClr val="tx1"/>
                </a:solidFill>
              </a:rPr>
              <a:t>Motive</a:t>
            </a:r>
            <a:endParaRPr lang="en-US" sz="3600" b="1" dirty="0">
              <a:solidFill>
                <a:schemeClr val="tx1"/>
              </a:solidFill>
            </a:endParaRPr>
          </a:p>
        </p:txBody>
      </p:sp>
      <p:sp>
        <p:nvSpPr>
          <p:cNvPr id="5" name="TextBox 4"/>
          <p:cNvSpPr txBox="1"/>
          <p:nvPr/>
        </p:nvSpPr>
        <p:spPr>
          <a:xfrm>
            <a:off x="1447800" y="2514600"/>
            <a:ext cx="6705600" cy="2542363"/>
          </a:xfrm>
          <a:prstGeom prst="rect">
            <a:avLst/>
          </a:prstGeom>
          <a:noFill/>
        </p:spPr>
        <p:txBody>
          <a:bodyPr wrap="square" rtlCol="0">
            <a:spAutoFit/>
          </a:bodyPr>
          <a:lstStyle/>
          <a:p>
            <a:pPr marL="285750" indent="-285750">
              <a:lnSpc>
                <a:spcPct val="150000"/>
              </a:lnSpc>
              <a:buFont typeface="Arial" pitchFamily="34" charset="0"/>
              <a:buChar char="•"/>
            </a:pPr>
            <a:r>
              <a:rPr lang="en-US" dirty="0"/>
              <a:t>Motif </a:t>
            </a:r>
            <a:r>
              <a:rPr lang="en-US" dirty="0" err="1"/>
              <a:t>untuk</a:t>
            </a:r>
            <a:r>
              <a:rPr lang="en-US" dirty="0"/>
              <a:t> </a:t>
            </a:r>
            <a:r>
              <a:rPr lang="en-US" dirty="0" err="1"/>
              <a:t>membeli</a:t>
            </a:r>
            <a:r>
              <a:rPr lang="en-US" dirty="0"/>
              <a:t> yang </a:t>
            </a:r>
            <a:r>
              <a:rPr lang="en-US" dirty="0" err="1"/>
              <a:t>sebenarnya</a:t>
            </a:r>
            <a:r>
              <a:rPr lang="en-US" dirty="0"/>
              <a:t>, </a:t>
            </a:r>
            <a:r>
              <a:rPr lang="en-US" dirty="0" err="1"/>
              <a:t>misalnya</a:t>
            </a:r>
            <a:r>
              <a:rPr lang="en-US" dirty="0"/>
              <a:t> </a:t>
            </a:r>
            <a:r>
              <a:rPr lang="en-US" dirty="0" err="1"/>
              <a:t>kalau</a:t>
            </a:r>
            <a:r>
              <a:rPr lang="en-US" dirty="0"/>
              <a:t> orang </a:t>
            </a:r>
            <a:r>
              <a:rPr lang="en-US" dirty="0" err="1"/>
              <a:t>mau</a:t>
            </a:r>
            <a:r>
              <a:rPr lang="en-US" dirty="0"/>
              <a:t> </a:t>
            </a:r>
            <a:r>
              <a:rPr lang="en-US" dirty="0" err="1"/>
              <a:t>makan</a:t>
            </a:r>
            <a:r>
              <a:rPr lang="en-US" dirty="0"/>
              <a:t>, </a:t>
            </a:r>
            <a:r>
              <a:rPr lang="en-US" dirty="0" err="1"/>
              <a:t>ia</a:t>
            </a:r>
            <a:r>
              <a:rPr lang="en-US" dirty="0"/>
              <a:t> </a:t>
            </a:r>
            <a:r>
              <a:rPr lang="en-US" dirty="0" err="1"/>
              <a:t>mencari</a:t>
            </a:r>
            <a:r>
              <a:rPr lang="en-US" dirty="0"/>
              <a:t> </a:t>
            </a:r>
            <a:r>
              <a:rPr lang="en-US" dirty="0" err="1"/>
              <a:t>nasi</a:t>
            </a:r>
            <a:endParaRPr lang="en-US" dirty="0"/>
          </a:p>
          <a:p>
            <a:pPr marL="285750" indent="-285750">
              <a:lnSpc>
                <a:spcPct val="150000"/>
              </a:lnSpc>
              <a:buFont typeface="Arial" pitchFamily="34" charset="0"/>
              <a:buChar char="•"/>
            </a:pPr>
            <a:r>
              <a:rPr lang="en-US" dirty="0"/>
              <a:t>Motif yang </a:t>
            </a:r>
            <a:r>
              <a:rPr lang="en-US" dirty="0" err="1"/>
              <a:t>menimbulkan</a:t>
            </a:r>
            <a:r>
              <a:rPr lang="en-US" dirty="0"/>
              <a:t> </a:t>
            </a:r>
            <a:r>
              <a:rPr lang="en-US" dirty="0" err="1"/>
              <a:t>perilaku</a:t>
            </a:r>
            <a:r>
              <a:rPr lang="en-US" dirty="0"/>
              <a:t> </a:t>
            </a:r>
            <a:r>
              <a:rPr lang="en-US" dirty="0" err="1"/>
              <a:t>pembelian</a:t>
            </a:r>
            <a:r>
              <a:rPr lang="en-US" dirty="0"/>
              <a:t> </a:t>
            </a:r>
            <a:r>
              <a:rPr lang="en-US" dirty="0" err="1"/>
              <a:t>terhadap</a:t>
            </a:r>
            <a:r>
              <a:rPr lang="en-US" dirty="0"/>
              <a:t> </a:t>
            </a:r>
            <a:r>
              <a:rPr lang="en-US" dirty="0" err="1"/>
              <a:t>kategori-kategori</a:t>
            </a:r>
            <a:r>
              <a:rPr lang="en-US" dirty="0"/>
              <a:t> </a:t>
            </a:r>
            <a:r>
              <a:rPr lang="en-US" dirty="0" err="1"/>
              <a:t>umum</a:t>
            </a:r>
            <a:r>
              <a:rPr lang="en-US" dirty="0"/>
              <a:t> </a:t>
            </a:r>
            <a:r>
              <a:rPr lang="en-US" dirty="0" err="1"/>
              <a:t>pada</a:t>
            </a:r>
            <a:r>
              <a:rPr lang="en-US" dirty="0"/>
              <a:t> </a:t>
            </a:r>
            <a:r>
              <a:rPr lang="en-US" dirty="0" err="1"/>
              <a:t>suatu</a:t>
            </a:r>
            <a:r>
              <a:rPr lang="en-US" dirty="0"/>
              <a:t> </a:t>
            </a:r>
            <a:r>
              <a:rPr lang="en-US" dirty="0" err="1"/>
              <a:t>produk</a:t>
            </a:r>
            <a:r>
              <a:rPr lang="en-US" dirty="0"/>
              <a:t>. </a:t>
            </a:r>
            <a:br>
              <a:rPr lang="en-US" dirty="0"/>
            </a:br>
            <a:r>
              <a:rPr lang="en-US" dirty="0" err="1" smtClean="0"/>
              <a:t>Contoh</a:t>
            </a:r>
            <a:r>
              <a:rPr lang="en-US" dirty="0" smtClean="0"/>
              <a:t> </a:t>
            </a:r>
            <a:r>
              <a:rPr lang="en-US" dirty="0"/>
              <a:t>: </a:t>
            </a:r>
            <a:r>
              <a:rPr lang="en-US" dirty="0" err="1"/>
              <a:t>keinginan</a:t>
            </a:r>
            <a:r>
              <a:rPr lang="en-US" dirty="0"/>
              <a:t> </a:t>
            </a:r>
            <a:r>
              <a:rPr lang="en-US" dirty="0" err="1"/>
              <a:t>untuk</a:t>
            </a:r>
            <a:r>
              <a:rPr lang="en-US" dirty="0"/>
              <a:t> </a:t>
            </a:r>
            <a:r>
              <a:rPr lang="en-US" dirty="0" err="1"/>
              <a:t>menikmat</a:t>
            </a:r>
            <a:r>
              <a:rPr lang="en-US" dirty="0"/>
              <a:t> </a:t>
            </a:r>
            <a:r>
              <a:rPr lang="en-US" dirty="0" err="1"/>
              <a:t>kesenangan</a:t>
            </a:r>
            <a:r>
              <a:rPr lang="en-US" dirty="0"/>
              <a:t> </a:t>
            </a:r>
            <a:r>
              <a:rPr lang="en-US" dirty="0" err="1"/>
              <a:t>dan</a:t>
            </a:r>
            <a:r>
              <a:rPr lang="en-US" dirty="0"/>
              <a:t> </a:t>
            </a:r>
            <a:r>
              <a:rPr lang="en-US" dirty="0" err="1"/>
              <a:t>kebutuhan</a:t>
            </a:r>
            <a:r>
              <a:rPr lang="en-US" dirty="0"/>
              <a:t> </a:t>
            </a:r>
            <a:r>
              <a:rPr lang="en-US" dirty="0" err="1"/>
              <a:t>untuk</a:t>
            </a:r>
            <a:r>
              <a:rPr lang="en-US" dirty="0"/>
              <a:t> </a:t>
            </a:r>
            <a:r>
              <a:rPr lang="en-US" dirty="0" err="1" smtClean="0"/>
              <a:t>berafiliasi</a:t>
            </a:r>
            <a:r>
              <a:rPr lang="en-US" dirty="0" smtClean="0"/>
              <a:t> </a:t>
            </a:r>
            <a:r>
              <a:rPr lang="en-US" dirty="0" err="1"/>
              <a:t>dengan</a:t>
            </a:r>
            <a:r>
              <a:rPr lang="en-US" dirty="0"/>
              <a:t> orang lain.</a:t>
            </a:r>
          </a:p>
        </p:txBody>
      </p:sp>
      <p:sp>
        <p:nvSpPr>
          <p:cNvPr id="6" name="Oval 5"/>
          <p:cNvSpPr/>
          <p:nvPr/>
        </p:nvSpPr>
        <p:spPr>
          <a:xfrm>
            <a:off x="6858000" y="685800"/>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22316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533400"/>
            <a:ext cx="8153400" cy="609600"/>
          </a:xfrm>
          <a:prstGeom prst="rect">
            <a:avLst/>
          </a:prstGeom>
          <a:no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ectangle 6"/>
          <p:cNvSpPr/>
          <p:nvPr/>
        </p:nvSpPr>
        <p:spPr>
          <a:xfrm>
            <a:off x="0" y="3276600"/>
            <a:ext cx="70866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0" y="260648"/>
            <a:ext cx="9144000" cy="504056"/>
          </a:xfrm>
          <a:prstGeom prst="rect">
            <a:avLst/>
          </a:prstGeom>
        </p:spPr>
        <p:txBody>
          <a:bodyPr>
            <a:noAutofit/>
          </a:bodyPr>
          <a:lstStyle/>
          <a:p>
            <a:r>
              <a:rPr lang="en-US" sz="3600" b="1" dirty="0" smtClean="0">
                <a:solidFill>
                  <a:srgbClr val="FF0000"/>
                </a:solidFill>
                <a:effectLst>
                  <a:outerShdw blurRad="38100" dist="38100" dir="2700000" algn="tl">
                    <a:srgbClr val="000000">
                      <a:alpha val="43137"/>
                    </a:srgbClr>
                  </a:outerShdw>
                </a:effectLst>
              </a:rPr>
              <a:t>Selective</a:t>
            </a:r>
            <a:r>
              <a:rPr lang="en-US" sz="3600" b="1" dirty="0" smtClean="0">
                <a:effectLst>
                  <a:outerShdw blurRad="38100" dist="38100" dir="2700000" algn="tl">
                    <a:srgbClr val="000000">
                      <a:alpha val="43137"/>
                    </a:srgbClr>
                  </a:outerShdw>
                </a:effectLst>
              </a:rPr>
              <a:t> </a:t>
            </a:r>
            <a:r>
              <a:rPr lang="en-US" sz="3600" b="1" dirty="0" smtClean="0">
                <a:solidFill>
                  <a:schemeClr val="bg1">
                    <a:lumMod val="50000"/>
                  </a:schemeClr>
                </a:solidFill>
                <a:effectLst>
                  <a:outerShdw blurRad="38100" dist="38100" dir="2700000" algn="tl">
                    <a:srgbClr val="000000">
                      <a:alpha val="43137"/>
                    </a:srgbClr>
                  </a:outerShdw>
                </a:effectLst>
              </a:rPr>
              <a:t>Buying</a:t>
            </a:r>
            <a:r>
              <a:rPr lang="en-US" sz="3600" b="1" dirty="0" smtClean="0">
                <a:solidFill>
                  <a:srgbClr val="FF3300"/>
                </a:solidFill>
                <a:effectLst>
                  <a:outerShdw blurRad="38100" dist="38100" dir="2700000" algn="tl">
                    <a:srgbClr val="000000">
                      <a:alpha val="43137"/>
                    </a:srgbClr>
                  </a:outerShdw>
                </a:effectLst>
              </a:rPr>
              <a:t> </a:t>
            </a:r>
            <a:r>
              <a:rPr lang="en-US" sz="3600" b="1" dirty="0" smtClean="0">
                <a:solidFill>
                  <a:schemeClr val="tx1"/>
                </a:solidFill>
                <a:effectLst>
                  <a:outerShdw blurRad="38100" dist="38100" dir="2700000" algn="tl">
                    <a:srgbClr val="000000">
                      <a:alpha val="43137"/>
                    </a:srgbClr>
                  </a:outerShdw>
                </a:effectLst>
              </a:rPr>
              <a:t>Motive</a:t>
            </a:r>
            <a:endParaRPr lang="en-US" sz="3600" b="1" dirty="0">
              <a:solidFill>
                <a:schemeClr val="tx1"/>
              </a:solidFill>
              <a:effectLst>
                <a:outerShdw blurRad="38100" dist="38100" dir="2700000" algn="tl">
                  <a:srgbClr val="000000">
                    <a:alpha val="43137"/>
                  </a:srgbClr>
                </a:outerShdw>
              </a:effectLst>
            </a:endParaRPr>
          </a:p>
        </p:txBody>
      </p:sp>
      <p:sp>
        <p:nvSpPr>
          <p:cNvPr id="6" name="Oval 5"/>
          <p:cNvSpPr/>
          <p:nvPr/>
        </p:nvSpPr>
        <p:spPr>
          <a:xfrm>
            <a:off x="8229600" y="5410200"/>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536" y="1196752"/>
            <a:ext cx="8352928" cy="5078313"/>
          </a:xfrm>
          <a:prstGeom prst="rect">
            <a:avLst/>
          </a:prstGeom>
        </p:spPr>
        <p:txBody>
          <a:bodyPr wrap="square">
            <a:spAutoFit/>
          </a:bodyPr>
          <a:lstStyle/>
          <a:p>
            <a:pPr marL="0" indent="0">
              <a:lnSpc>
                <a:spcPct val="150000"/>
              </a:lnSpc>
              <a:buNone/>
            </a:pPr>
            <a:r>
              <a:rPr lang="en-US" b="1" dirty="0" smtClean="0">
                <a:effectLst>
                  <a:outerShdw blurRad="38100" dist="38100" dir="2700000" algn="tl">
                    <a:srgbClr val="000000">
                      <a:alpha val="43137"/>
                    </a:srgbClr>
                  </a:outerShdw>
                </a:effectLst>
                <a:latin typeface="+mj-lt"/>
              </a:rPr>
              <a:t>Motif yang </a:t>
            </a:r>
            <a:r>
              <a:rPr lang="en-US" b="1" dirty="0" err="1" smtClean="0">
                <a:effectLst>
                  <a:outerShdw blurRad="38100" dist="38100" dir="2700000" algn="tl">
                    <a:srgbClr val="000000">
                      <a:alpha val="43137"/>
                    </a:srgbClr>
                  </a:outerShdw>
                </a:effectLst>
                <a:latin typeface="+mj-lt"/>
              </a:rPr>
              <a:t>mempengaruhi</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keputusan</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tentang</a:t>
            </a:r>
            <a:r>
              <a:rPr lang="en-US" b="1" dirty="0" smtClean="0">
                <a:effectLst>
                  <a:outerShdw blurRad="38100" dist="38100" dir="2700000" algn="tl">
                    <a:srgbClr val="000000">
                      <a:alpha val="43137"/>
                    </a:srgbClr>
                  </a:outerShdw>
                </a:effectLst>
                <a:latin typeface="+mj-lt"/>
              </a:rPr>
              <a:t> model </a:t>
            </a:r>
            <a:r>
              <a:rPr lang="en-US" b="1" dirty="0" err="1" smtClean="0">
                <a:effectLst>
                  <a:outerShdw blurRad="38100" dist="38100" dir="2700000" algn="tl">
                    <a:srgbClr val="000000">
                      <a:alpha val="43137"/>
                    </a:srgbClr>
                  </a:outerShdw>
                </a:effectLst>
                <a:latin typeface="+mj-lt"/>
              </a:rPr>
              <a:t>dan</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merk</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dari</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kelas-kelas</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produk</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atau</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klasifikasi</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penjual</a:t>
            </a:r>
            <a:r>
              <a:rPr lang="en-US" b="1" dirty="0" smtClean="0">
                <a:effectLst>
                  <a:outerShdw blurRad="38100" dist="38100" dir="2700000" algn="tl">
                    <a:srgbClr val="000000">
                      <a:alpha val="43137"/>
                    </a:srgbClr>
                  </a:outerShdw>
                </a:effectLst>
                <a:latin typeface="+mj-lt"/>
              </a:rPr>
              <a:t> yang </a:t>
            </a:r>
            <a:r>
              <a:rPr lang="en-US" b="1" dirty="0" err="1" smtClean="0">
                <a:effectLst>
                  <a:outerShdw blurRad="38100" dist="38100" dir="2700000" algn="tl">
                    <a:srgbClr val="000000">
                      <a:alpha val="43137"/>
                    </a:srgbClr>
                  </a:outerShdw>
                </a:effectLst>
                <a:latin typeface="+mj-lt"/>
              </a:rPr>
              <a:t>dipilih</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untuk</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suatu</a:t>
            </a:r>
            <a:r>
              <a:rPr lang="en-US" b="1" dirty="0" smtClean="0">
                <a:effectLst>
                  <a:outerShdw blurRad="38100" dist="38100" dir="2700000" algn="tl">
                    <a:srgbClr val="000000">
                      <a:alpha val="43137"/>
                    </a:srgbClr>
                  </a:outerShdw>
                </a:effectLst>
                <a:latin typeface="+mj-lt"/>
              </a:rPr>
              <a:t> </a:t>
            </a:r>
            <a:r>
              <a:rPr lang="en-US" b="1" dirty="0" err="1" smtClean="0">
                <a:effectLst>
                  <a:outerShdw blurRad="38100" dist="38100" dir="2700000" algn="tl">
                    <a:srgbClr val="000000">
                      <a:alpha val="43137"/>
                    </a:srgbClr>
                  </a:outerShdw>
                </a:effectLst>
                <a:latin typeface="+mj-lt"/>
              </a:rPr>
              <a:t>pembelian</a:t>
            </a:r>
            <a:r>
              <a:rPr lang="en-US" b="1" dirty="0" smtClean="0">
                <a:effectLst>
                  <a:outerShdw blurRad="38100" dist="38100" dir="2700000" algn="tl">
                    <a:srgbClr val="000000">
                      <a:alpha val="43137"/>
                    </a:srgbClr>
                  </a:outerShdw>
                </a:effectLst>
                <a:latin typeface="+mj-lt"/>
              </a:rPr>
              <a:t>.</a:t>
            </a:r>
            <a:r>
              <a:rPr lang="en-US" dirty="0" smtClean="0"/>
              <a:t/>
            </a:r>
            <a:br>
              <a:rPr lang="en-US" dirty="0" smtClean="0"/>
            </a:br>
            <a:endParaRPr lang="en-US" dirty="0" smtClean="0"/>
          </a:p>
          <a:p>
            <a:pPr marL="0" indent="0">
              <a:lnSpc>
                <a:spcPct val="150000"/>
              </a:lnSpc>
              <a:buNone/>
            </a:pPr>
            <a:r>
              <a:rPr lang="en-US" dirty="0" err="1" smtClean="0"/>
              <a:t>Contoh</a:t>
            </a:r>
            <a:r>
              <a:rPr lang="en-US" dirty="0" smtClean="0"/>
              <a:t> :</a:t>
            </a:r>
          </a:p>
          <a:p>
            <a:pPr marL="0" indent="0">
              <a:lnSpc>
                <a:spcPct val="150000"/>
              </a:lnSpc>
              <a:buNone/>
            </a:pPr>
            <a:r>
              <a:rPr lang="en-US" dirty="0" err="1" smtClean="0"/>
              <a:t>Dalam</a:t>
            </a:r>
            <a:r>
              <a:rPr lang="en-US" dirty="0" smtClean="0"/>
              <a:t> </a:t>
            </a:r>
            <a:r>
              <a:rPr lang="en-US" dirty="0" err="1" smtClean="0"/>
              <a:t>pembelian</a:t>
            </a:r>
            <a:r>
              <a:rPr lang="en-US" dirty="0" smtClean="0"/>
              <a:t> </a:t>
            </a:r>
            <a:r>
              <a:rPr lang="en-US" dirty="0" err="1" smtClean="0"/>
              <a:t>televisi</a:t>
            </a:r>
            <a:r>
              <a:rPr lang="en-US" dirty="0" smtClean="0"/>
              <a:t>, motif </a:t>
            </a:r>
            <a:r>
              <a:rPr lang="en-US" dirty="0" err="1" smtClean="0"/>
              <a:t>ini</a:t>
            </a:r>
            <a:r>
              <a:rPr lang="en-US" dirty="0" smtClean="0"/>
              <a:t> </a:t>
            </a:r>
            <a:r>
              <a:rPr lang="en-US" dirty="0" err="1" smtClean="0"/>
              <a:t>akan</a:t>
            </a:r>
            <a:r>
              <a:rPr lang="en-US" dirty="0" smtClean="0"/>
              <a:t> </a:t>
            </a:r>
            <a:r>
              <a:rPr lang="en-US" dirty="0" err="1" smtClean="0"/>
              <a:t>mempengaruhi</a:t>
            </a:r>
            <a:r>
              <a:rPr lang="en-US" dirty="0" smtClean="0"/>
              <a:t> </a:t>
            </a:r>
            <a:r>
              <a:rPr lang="en-US" dirty="0" err="1" smtClean="0"/>
              <a:t>antara</a:t>
            </a:r>
            <a:r>
              <a:rPr lang="id-ID" dirty="0" smtClean="0"/>
              <a:t> </a:t>
            </a:r>
            <a:r>
              <a:rPr lang="en-US" dirty="0" err="1" smtClean="0"/>
              <a:t>keputusan</a:t>
            </a:r>
            <a:r>
              <a:rPr lang="id-ID" dirty="0" smtClean="0"/>
              <a:t> </a:t>
            </a:r>
            <a:r>
              <a:rPr lang="en-US" dirty="0" err="1" smtClean="0"/>
              <a:t>membeli</a:t>
            </a:r>
            <a:r>
              <a:rPr lang="en-US" dirty="0" smtClean="0"/>
              <a:t> </a:t>
            </a:r>
            <a:r>
              <a:rPr lang="en-US" dirty="0" err="1" smtClean="0"/>
              <a:t>merk</a:t>
            </a:r>
            <a:r>
              <a:rPr lang="en-US" dirty="0" smtClean="0"/>
              <a:t> A </a:t>
            </a:r>
            <a:r>
              <a:rPr lang="en-US" dirty="0" err="1" smtClean="0"/>
              <a:t>atau</a:t>
            </a:r>
            <a:r>
              <a:rPr lang="en-US" dirty="0" smtClean="0"/>
              <a:t> B.   </a:t>
            </a:r>
          </a:p>
          <a:p>
            <a:pPr>
              <a:lnSpc>
                <a:spcPct val="150000"/>
              </a:lnSpc>
              <a:buNone/>
            </a:pPr>
            <a:r>
              <a:rPr lang="en-US" dirty="0" err="1" smtClean="0"/>
              <a:t>Ini</a:t>
            </a:r>
            <a:r>
              <a:rPr lang="en-US" dirty="0" smtClean="0"/>
              <a:t> </a:t>
            </a:r>
            <a:r>
              <a:rPr lang="en-US" dirty="0" err="1" smtClean="0"/>
              <a:t>bisa</a:t>
            </a:r>
            <a:r>
              <a:rPr lang="en-US" dirty="0" smtClean="0"/>
              <a:t> </a:t>
            </a:r>
            <a:r>
              <a:rPr lang="en-US" dirty="0" err="1" smtClean="0"/>
              <a:t>berdasarkan</a:t>
            </a:r>
            <a:r>
              <a:rPr lang="en-US" dirty="0" smtClean="0"/>
              <a:t>:</a:t>
            </a:r>
          </a:p>
          <a:p>
            <a:pPr marL="514350" indent="-514350">
              <a:lnSpc>
                <a:spcPct val="150000"/>
              </a:lnSpc>
              <a:buFont typeface="+mj-lt"/>
              <a:buAutoNum type="arabicPeriod"/>
            </a:pPr>
            <a:r>
              <a:rPr lang="en-US" dirty="0" err="1" smtClean="0"/>
              <a:t>Rasio</a:t>
            </a:r>
            <a:r>
              <a:rPr lang="en-US" dirty="0" smtClean="0"/>
              <a:t>, </a:t>
            </a:r>
            <a:r>
              <a:rPr lang="en-US" dirty="0" err="1" smtClean="0"/>
              <a:t>misalnya</a:t>
            </a:r>
            <a:r>
              <a:rPr lang="en-US" dirty="0" smtClean="0"/>
              <a:t>: </a:t>
            </a:r>
            <a:r>
              <a:rPr lang="en-US" dirty="0" err="1" smtClean="0"/>
              <a:t>apakah</a:t>
            </a:r>
            <a:r>
              <a:rPr lang="en-US" dirty="0" smtClean="0"/>
              <a:t> </a:t>
            </a:r>
            <a:r>
              <a:rPr lang="en-US" dirty="0" err="1" smtClean="0"/>
              <a:t>ada</a:t>
            </a:r>
            <a:r>
              <a:rPr lang="en-US" dirty="0" smtClean="0"/>
              <a:t> </a:t>
            </a:r>
            <a:r>
              <a:rPr lang="en-US" dirty="0" err="1" smtClean="0"/>
              <a:t>keuntungan</a:t>
            </a:r>
            <a:r>
              <a:rPr lang="en-US" dirty="0" smtClean="0"/>
              <a:t> </a:t>
            </a:r>
            <a:r>
              <a:rPr lang="en-US" dirty="0" err="1" smtClean="0"/>
              <a:t>jika</a:t>
            </a:r>
            <a:r>
              <a:rPr lang="en-US" dirty="0" smtClean="0"/>
              <a:t> </a:t>
            </a:r>
            <a:r>
              <a:rPr lang="en-US" dirty="0" err="1" smtClean="0"/>
              <a:t>kita</a:t>
            </a:r>
            <a:r>
              <a:rPr lang="en-US" dirty="0" smtClean="0"/>
              <a:t> </a:t>
            </a:r>
            <a:r>
              <a:rPr lang="en-US" dirty="0" err="1" smtClean="0"/>
              <a:t>beli</a:t>
            </a:r>
            <a:endParaRPr lang="en-US" dirty="0" smtClean="0"/>
          </a:p>
          <a:p>
            <a:pPr marL="514350" indent="-514350">
              <a:lnSpc>
                <a:spcPct val="150000"/>
              </a:lnSpc>
              <a:buFont typeface="+mj-lt"/>
              <a:buAutoNum type="arabicPeriod"/>
            </a:pPr>
            <a:r>
              <a:rPr lang="en-US" dirty="0" err="1" smtClean="0"/>
              <a:t>Waktu</a:t>
            </a:r>
            <a:r>
              <a:rPr lang="en-US" dirty="0" smtClean="0"/>
              <a:t>, </a:t>
            </a:r>
            <a:r>
              <a:rPr lang="en-US" dirty="0" err="1" smtClean="0"/>
              <a:t>misalnya</a:t>
            </a:r>
            <a:r>
              <a:rPr lang="en-US" dirty="0" smtClean="0"/>
              <a:t>: </a:t>
            </a:r>
            <a:r>
              <a:rPr lang="en-US" dirty="0" err="1" smtClean="0"/>
              <a:t>membeli</a:t>
            </a:r>
            <a:r>
              <a:rPr lang="en-US" dirty="0" smtClean="0"/>
              <a:t> </a:t>
            </a:r>
            <a:r>
              <a:rPr lang="en-US" dirty="0" err="1" smtClean="0"/>
              <a:t>makanan</a:t>
            </a:r>
            <a:r>
              <a:rPr lang="en-US" dirty="0" smtClean="0"/>
              <a:t> </a:t>
            </a:r>
            <a:r>
              <a:rPr lang="en-US" dirty="0" err="1" smtClean="0"/>
              <a:t>dalam</a:t>
            </a:r>
            <a:r>
              <a:rPr lang="en-US" dirty="0" smtClean="0"/>
              <a:t> </a:t>
            </a:r>
            <a:r>
              <a:rPr lang="en-US" dirty="0" err="1" smtClean="0"/>
              <a:t>kaleng</a:t>
            </a:r>
            <a:r>
              <a:rPr lang="en-US" dirty="0" smtClean="0"/>
              <a:t> yang </a:t>
            </a:r>
            <a:r>
              <a:rPr lang="en-US" dirty="0" err="1" smtClean="0"/>
              <a:t>lebih</a:t>
            </a:r>
            <a:r>
              <a:rPr lang="en-US" dirty="0" smtClean="0"/>
              <a:t> </a:t>
            </a:r>
            <a:r>
              <a:rPr lang="en-US" dirty="0" err="1" smtClean="0"/>
              <a:t>praktis</a:t>
            </a:r>
            <a:r>
              <a:rPr lang="en-US" dirty="0" smtClean="0"/>
              <a:t>.</a:t>
            </a:r>
          </a:p>
          <a:p>
            <a:pPr marL="514350" indent="-514350">
              <a:lnSpc>
                <a:spcPct val="150000"/>
              </a:lnSpc>
              <a:buFont typeface="+mj-lt"/>
              <a:buAutoNum type="arabicPeriod"/>
            </a:pPr>
            <a:r>
              <a:rPr lang="en-US" dirty="0" err="1" smtClean="0"/>
              <a:t>Emosi</a:t>
            </a:r>
            <a:r>
              <a:rPr lang="en-US" dirty="0" smtClean="0"/>
              <a:t>, </a:t>
            </a:r>
            <a:r>
              <a:rPr lang="en-US" dirty="0" err="1" smtClean="0"/>
              <a:t>misalnya</a:t>
            </a:r>
            <a:r>
              <a:rPr lang="id-ID" dirty="0" smtClean="0"/>
              <a:t>:</a:t>
            </a:r>
            <a:r>
              <a:rPr lang="en-US" dirty="0" smtClean="0"/>
              <a:t> </a:t>
            </a:r>
            <a:r>
              <a:rPr lang="en-US" dirty="0" err="1" smtClean="0"/>
              <a:t>membeli</a:t>
            </a:r>
            <a:r>
              <a:rPr lang="en-US" dirty="0" smtClean="0"/>
              <a:t> </a:t>
            </a:r>
            <a:r>
              <a:rPr lang="en-US" dirty="0" err="1" smtClean="0"/>
              <a:t>sesuatu</a:t>
            </a:r>
            <a:r>
              <a:rPr lang="en-US" dirty="0" smtClean="0"/>
              <a:t> </a:t>
            </a:r>
            <a:r>
              <a:rPr lang="en-US" dirty="0" err="1" smtClean="0"/>
              <a:t>karena</a:t>
            </a:r>
            <a:r>
              <a:rPr lang="en-US" dirty="0" smtClean="0"/>
              <a:t> </a:t>
            </a:r>
            <a:r>
              <a:rPr lang="en-US" dirty="0" err="1" smtClean="0"/>
              <a:t>mengikuti</a:t>
            </a:r>
            <a:r>
              <a:rPr lang="en-US" dirty="0" smtClean="0"/>
              <a:t> </a:t>
            </a:r>
            <a:r>
              <a:rPr lang="en-US" dirty="0" err="1" smtClean="0"/>
              <a:t>orag</a:t>
            </a:r>
            <a:r>
              <a:rPr lang="en-US" dirty="0" smtClean="0"/>
              <a:t> lain</a:t>
            </a:r>
          </a:p>
          <a:p>
            <a:pPr>
              <a:lnSpc>
                <a:spcPct val="150000"/>
              </a:lnSpc>
              <a:buNone/>
            </a:pPr>
            <a:r>
              <a:rPr lang="en-US" dirty="0" err="1" smtClean="0"/>
              <a:t>Jadi</a:t>
            </a:r>
            <a:r>
              <a:rPr lang="en-US" dirty="0" smtClean="0"/>
              <a:t> Selective Buying Motive </a:t>
            </a:r>
            <a:r>
              <a:rPr lang="en-US" dirty="0" err="1" smtClean="0"/>
              <a:t>dapat</a:t>
            </a:r>
            <a:r>
              <a:rPr lang="en-US" dirty="0" smtClean="0"/>
              <a:t> </a:t>
            </a:r>
            <a:r>
              <a:rPr lang="en-US" dirty="0" err="1" smtClean="0"/>
              <a:t>berbentuk</a:t>
            </a:r>
            <a:r>
              <a:rPr lang="en-US" dirty="0" smtClean="0"/>
              <a:t> </a:t>
            </a:r>
            <a:r>
              <a:rPr lang="en-US" i="1" dirty="0" smtClean="0"/>
              <a:t>rational buying motive, emotional</a:t>
            </a:r>
          </a:p>
          <a:p>
            <a:pPr>
              <a:lnSpc>
                <a:spcPct val="150000"/>
              </a:lnSpc>
              <a:buNone/>
            </a:pPr>
            <a:r>
              <a:rPr lang="en-US" i="1" dirty="0" smtClean="0"/>
              <a:t>buying motive</a:t>
            </a:r>
            <a:r>
              <a:rPr lang="en-US" dirty="0" smtClean="0"/>
              <a:t> </a:t>
            </a:r>
            <a:r>
              <a:rPr lang="en-US" dirty="0" err="1" smtClean="0"/>
              <a:t>atau</a:t>
            </a:r>
            <a:r>
              <a:rPr lang="en-US" dirty="0" smtClean="0"/>
              <a:t> </a:t>
            </a:r>
            <a:r>
              <a:rPr lang="en-US" i="1" dirty="0" smtClean="0"/>
              <a:t>impulse </a:t>
            </a:r>
            <a:r>
              <a:rPr lang="en-US" dirty="0" smtClean="0"/>
              <a:t>(</a:t>
            </a:r>
            <a:r>
              <a:rPr lang="en-US" dirty="0" err="1" smtClean="0"/>
              <a:t>dorongan</a:t>
            </a:r>
            <a:r>
              <a:rPr lang="en-US" dirty="0" smtClean="0"/>
              <a:t> </a:t>
            </a:r>
            <a:r>
              <a:rPr lang="en-US" dirty="0" err="1" smtClean="0"/>
              <a:t>seketika</a:t>
            </a:r>
            <a:r>
              <a:rPr lang="en-US" dirty="0" smtClean="0"/>
              <a:t>)</a:t>
            </a:r>
            <a:r>
              <a:rPr lang="id-ID" dirty="0" smtClean="0"/>
              <a:t>.</a:t>
            </a:r>
            <a:endParaRPr lang="en-US" dirty="0"/>
          </a:p>
        </p:txBody>
      </p:sp>
    </p:spTree>
    <p:extLst>
      <p:ext uri="{BB962C8B-B14F-4D97-AF65-F5344CB8AC3E}">
        <p14:creationId xmlns="" xmlns:p14="http://schemas.microsoft.com/office/powerpoint/2010/main" val="776431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12_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9063</TotalTime>
  <Words>4409</Words>
  <Application>Microsoft Office PowerPoint</Application>
  <PresentationFormat>On-screen Show (4:3)</PresentationFormat>
  <Paragraphs>914</Paragraphs>
  <Slides>73</Slides>
  <Notes>32</Notes>
  <HiddenSlides>0</HiddenSlides>
  <MMClips>0</MMClips>
  <ScaleCrop>false</ScaleCrop>
  <HeadingPairs>
    <vt:vector size="4" baseType="variant">
      <vt:variant>
        <vt:lpstr>Theme</vt:lpstr>
      </vt:variant>
      <vt:variant>
        <vt:i4>2</vt:i4>
      </vt:variant>
      <vt:variant>
        <vt:lpstr>Slide Titles</vt:lpstr>
      </vt:variant>
      <vt:variant>
        <vt:i4>73</vt:i4>
      </vt:variant>
    </vt:vector>
  </HeadingPairs>
  <TitlesOfParts>
    <vt:vector size="75" baseType="lpstr">
      <vt:lpstr>12_Default Design</vt:lpstr>
      <vt:lpstr>Custom Design</vt:lpstr>
      <vt:lpstr>Slide 1</vt:lpstr>
      <vt:lpstr>Slide 2</vt:lpstr>
      <vt:lpstr>Slide 3</vt:lpstr>
      <vt:lpstr>Slide 4</vt:lpstr>
      <vt:lpstr>Slide 5</vt:lpstr>
      <vt:lpstr>Slide 6</vt:lpstr>
      <vt:lpstr>Buying Motives</vt:lpstr>
      <vt:lpstr>Primary Buying Motive</vt:lpstr>
      <vt:lpstr>Selective Buying Motive</vt:lpstr>
      <vt:lpstr>Patronage Buying Motive</vt:lpstr>
      <vt:lpstr>Selling &amp; Buying Process</vt:lpstr>
      <vt:lpstr>Slide 12</vt:lpstr>
      <vt:lpstr>Slide 13</vt:lpstr>
      <vt:lpstr>Slide 14</vt:lpstr>
      <vt:lpstr>Contoh Sales Prospect</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AIDA Sales Evaluation</vt:lpstr>
      <vt:lpstr>Salesforce Evaluation Matrix</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PENGERTIAN</vt:lpstr>
      <vt:lpstr>Pengelolaan Komunitas</vt:lpstr>
      <vt:lpstr>STEP 1:  IDENTIFIKASI KARAKTERISTIK KOMUNITAS</vt:lpstr>
      <vt:lpstr>Community Types</vt:lpstr>
      <vt:lpstr>Community Anatomy</vt:lpstr>
      <vt:lpstr>Slide 53</vt:lpstr>
      <vt:lpstr>Slide 54</vt:lpstr>
      <vt:lpstr>Slide 55</vt:lpstr>
      <vt:lpstr>Community Activation Program</vt:lpstr>
      <vt:lpstr>Slide 57</vt:lpstr>
      <vt:lpstr>Slide 58</vt:lpstr>
      <vt:lpstr>Slide 59</vt:lpstr>
      <vt:lpstr>Slide 60</vt:lpstr>
      <vt:lpstr>Slide 61</vt:lpstr>
      <vt:lpstr>Slide 62</vt:lpstr>
      <vt:lpstr>Overview</vt:lpstr>
      <vt:lpstr>Pengaturan Suara</vt:lpstr>
      <vt:lpstr>Penggunaan Bahasa</vt:lpstr>
      <vt:lpstr>Bahasa Tubuh</vt:lpstr>
      <vt:lpstr>Slide 67</vt:lpstr>
      <vt:lpstr>Slide 68</vt:lpstr>
      <vt:lpstr>Postur Duduk</vt:lpstr>
      <vt:lpstr>Slide 70</vt:lpstr>
      <vt:lpstr>Slide 71</vt:lpstr>
      <vt:lpstr>   DRESS</vt:lpstr>
      <vt:lpstr>Slide 73</vt:lpstr>
    </vt:vector>
  </TitlesOfParts>
  <Company>PT Telekomunikasi Indonesia, Tbk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TELKOM</dc:creator>
  <cp:lastModifiedBy>Mario Bettega</cp:lastModifiedBy>
  <cp:revision>934</cp:revision>
  <dcterms:created xsi:type="dcterms:W3CDTF">2011-02-20T08:36:20Z</dcterms:created>
  <dcterms:modified xsi:type="dcterms:W3CDTF">2013-12-04T08:53:01Z</dcterms:modified>
</cp:coreProperties>
</file>