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2666-3C3B-4EA4-9644-13D413AAC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1282-75EA-4464-B6C1-180CE351F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8B0F4-DD4B-42DD-9B6E-2D022483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57E0-58A6-4D62-B529-B19FDF6FA3F7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C103-5E02-4ABF-8CB8-D4C445B4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4F73-34D3-4D86-A4DB-3B599A36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8E2F-684C-493E-84D3-8D06898774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251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AFC2-C257-43D7-90F0-4968B061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91F49-6E06-4174-B576-74351F67A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D8AE-7226-4220-BA50-9CED1292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57E0-58A6-4D62-B529-B19FDF6FA3F7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E8EF-AE92-413B-AEB2-E47B6CAC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875B-9519-4AC2-B91A-F948C1A3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8E2F-684C-493E-84D3-8D06898774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677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B7053-CED5-4AB4-AF01-B39E56A97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D8329-0A1E-40D5-8B27-9A8B50C0D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D756-44F6-4ACD-900C-37180109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57E0-58A6-4D62-B529-B19FDF6FA3F7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8E945-5A69-44E6-917F-9D3B389C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9780F-C0DC-4D7F-90A6-4DA32677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8E2F-684C-493E-84D3-8D06898774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023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0966-B66F-48C6-B0B1-EC8BED6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3EBF2-0BBA-422C-95BA-0DA2EF8FF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C121F-E3E3-4D03-9CC9-19F3865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57E0-58A6-4D62-B529-B19FDF6FA3F7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F6A75-52CC-4F7B-B1AD-FC85B723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488B-DBE5-44A5-99D6-12483763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8E2F-684C-493E-84D3-8D06898774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53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27D6-3B2D-4AA2-82AF-9AD3441F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08517-60E7-4930-8D1D-27565085E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9CEE-6B49-4E11-BE97-D65112DF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57E0-58A6-4D62-B529-B19FDF6FA3F7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DB7F5-0E5B-40DC-8D7B-93003BF4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04E-B0AE-426E-83F1-AD2C1BF4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8E2F-684C-493E-84D3-8D06898774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254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86D7-3C4A-4CEB-BA7F-AEB422A6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FA35-29DF-4A40-87A9-75D337A2B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9C1F4-4465-4970-A2F8-98876B75F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DBBDF-8D25-4EDE-B932-66D7EF65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57E0-58A6-4D62-B529-B19FDF6FA3F7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7DA02-5335-4007-B229-EA2C4DC6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DDE79-9E17-4091-875C-1DF5E78E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8E2F-684C-493E-84D3-8D06898774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0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E690-4996-468E-8900-DE3ECD75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D9BCA-A30C-4E9F-9800-CF18597C9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09F33-55F2-4C63-91D4-3FF7DFFFF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4F51A-E40E-4258-99E8-08BDA78F4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ED302-DE6D-47F5-9C3C-B0FA21CE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E09FE-6755-4288-84BA-C8C408C1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57E0-58A6-4D62-B529-B19FDF6FA3F7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AFFD5-420B-4A1A-9B56-6D6563C9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86B55-E04E-4933-BF0A-0171F62E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8E2F-684C-493E-84D3-8D06898774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650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55A0-EE9B-4636-92F4-153D934C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EBE6E-B4AB-4BDA-A48B-CD4EBCA5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57E0-58A6-4D62-B529-B19FDF6FA3F7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C8DDE-0752-4275-A85B-EB4220EF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4A401-8F65-45CF-AB1B-88B9E1D4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8E2F-684C-493E-84D3-8D06898774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226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46A6D-EA88-40F6-B43E-C388E557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57E0-58A6-4D62-B529-B19FDF6FA3F7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31D9C-7998-4563-8BBD-4502EDC2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61B34-C546-4383-96E5-AC47FF30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8E2F-684C-493E-84D3-8D06898774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047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5C99-09DC-4A16-9B24-C9E81237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FCFC8-43E0-4696-A0E6-64A10D1A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D1C58-B498-4F21-9018-2B6F1BBC3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573AE-479E-4627-864A-B4612167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57E0-58A6-4D62-B529-B19FDF6FA3F7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6DA1E-7E33-496E-B68D-5E80FC8A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8A8B-FAF2-45C4-86AD-5E40D1C2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8E2F-684C-493E-84D3-8D06898774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036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B784-EC0D-4ED0-96C8-94FA43FA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5B830-A621-4B4D-B243-81B40ABF4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96F0E-E718-4DA8-8B10-1B92CF123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426BA-A4E0-4DF0-B8DC-DE9BF0DC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57E0-58A6-4D62-B529-B19FDF6FA3F7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1A8CD-6B0B-4017-A65C-18A25C28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93C5D-DE15-4453-80E7-E5A923E6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8E2F-684C-493E-84D3-8D06898774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247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F841E-1A3C-496D-B570-8F24CA84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C6793-E35B-4150-B20A-D7BF4905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E606-C96F-406C-A50C-742040A5B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D57E0-58A6-4D62-B529-B19FDF6FA3F7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9BA89-D3A3-4856-8E80-754EB483C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2A27-21F0-426A-ADFA-8678D114C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78E2F-684C-493E-84D3-8D06898774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422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6663-93FA-4419-B5AA-9B18D1F51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7AA7F-C08D-449E-95BB-659E631FE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088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6484-AF43-446E-9794-C0C798EF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E973BDBD-7889-4B84-9560-694362A6D7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601" y="1825625"/>
            <a:ext cx="59947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7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E543-340A-4694-9EA8-08CF51C9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84C8A-0148-4F7A-A03E-ED5C1580C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865" y="2548529"/>
            <a:ext cx="4258269" cy="2905530"/>
          </a:xfrm>
        </p:spPr>
      </p:pic>
    </p:spTree>
    <p:extLst>
      <p:ext uri="{BB962C8B-B14F-4D97-AF65-F5344CB8AC3E}">
        <p14:creationId xmlns:p14="http://schemas.microsoft.com/office/powerpoint/2010/main" val="143727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1DE0-3359-42A5-9CFD-88F8DBC1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</a:t>
            </a:r>
            <a:endParaRPr lang="en-ID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7516E5-EE54-4D8B-A63B-3C52E9914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03" y="1690688"/>
            <a:ext cx="2410161" cy="1114581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CB40B8-C9B3-427C-BD38-7A1F93A81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845" y="1919320"/>
            <a:ext cx="2572109" cy="8859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0EC1B8-34EC-407F-8E2B-A7D43EDF0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482" y="1919320"/>
            <a:ext cx="2400635" cy="1943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C1532-BD38-4B98-A8F2-120D65938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8174" y="1919320"/>
            <a:ext cx="2372056" cy="16194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9B16A3-4AB9-41A2-B759-022ABC9E3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776" y="3538796"/>
            <a:ext cx="2419688" cy="22863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D3972C-7EFD-4C39-8496-282854C69D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845" y="3295153"/>
            <a:ext cx="2400635" cy="35628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D98434-C60B-4F05-A687-023D8171F0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4967" y="4141669"/>
            <a:ext cx="2534004" cy="25530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4C7EADA-6CD3-4127-B674-C24210645A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1839" y="3862691"/>
            <a:ext cx="241016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9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3309-B888-4152-8AC9-1222931D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Result</a:t>
            </a:r>
            <a:endParaRPr lang="en-ID" dirty="0"/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947ED1E-9859-4437-AB84-476EBA75C5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758" y="2862897"/>
            <a:ext cx="6506483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5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7786-465F-4418-B8AC-A8B7CCE9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for Reference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1516E-77EB-4DD5-A90A-447DC3A77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138" y="1524123"/>
            <a:ext cx="205045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CDF990-7EF4-423F-99D2-B1FFD802C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976" y="1333256"/>
            <a:ext cx="2483358" cy="5064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6AB4EC-6903-45B1-B585-7E129B285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614" y="1414514"/>
            <a:ext cx="2467319" cy="4772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F327CD-814A-4167-81FC-E803E8BB5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921" y="1122579"/>
            <a:ext cx="2448267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5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934F-9A33-431C-8BD0-F64D49CF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for reference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7C410-84C0-4423-BAA1-84A9D59F0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229" y="1690688"/>
            <a:ext cx="229750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0FDA1-2D57-4384-B0AE-723A46272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066" y="1513425"/>
            <a:ext cx="2448267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1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STRENGTH</vt:lpstr>
      <vt:lpstr>Observation Result</vt:lpstr>
      <vt:lpstr>Just for Reference</vt:lpstr>
      <vt:lpstr>Just for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Wira S. Mandiri</dc:creator>
  <cp:lastModifiedBy>Wira S. Mandiri</cp:lastModifiedBy>
  <cp:revision>2</cp:revision>
  <dcterms:created xsi:type="dcterms:W3CDTF">2021-07-31T19:03:38Z</dcterms:created>
  <dcterms:modified xsi:type="dcterms:W3CDTF">2021-08-02T11:22:20Z</dcterms:modified>
</cp:coreProperties>
</file>