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FEB0A-E842-406B-93F6-659EB4BEAD00}" v="1" dt="2025-07-22T21:38:35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.aung-W214020049" userId="7b2e0730-007b-42b0-9905-5f6f7f5d4ecd" providerId="ADAL" clId="{289FEB0A-E842-406B-93F6-659EB4BEAD00}"/>
    <pc:docChg chg="custSel modSld">
      <pc:chgData name="win.aung-W214020049" userId="7b2e0730-007b-42b0-9905-5f6f7f5d4ecd" providerId="ADAL" clId="{289FEB0A-E842-406B-93F6-659EB4BEAD00}" dt="2025-07-22T21:38:41.155" v="1" actId="26606"/>
      <pc:docMkLst>
        <pc:docMk/>
      </pc:docMkLst>
      <pc:sldChg chg="addSp delSp modSp mod">
        <pc:chgData name="win.aung-W214020049" userId="7b2e0730-007b-42b0-9905-5f6f7f5d4ecd" providerId="ADAL" clId="{289FEB0A-E842-406B-93F6-659EB4BEAD00}" dt="2025-07-22T21:38:41.155" v="1" actId="26606"/>
        <pc:sldMkLst>
          <pc:docMk/>
          <pc:sldMk cId="870488201" sldId="260"/>
        </pc:sldMkLst>
        <pc:spChg chg="mod">
          <ac:chgData name="win.aung-W214020049" userId="7b2e0730-007b-42b0-9905-5f6f7f5d4ecd" providerId="ADAL" clId="{289FEB0A-E842-406B-93F6-659EB4BEAD00}" dt="2025-07-22T21:38:41.155" v="1" actId="26606"/>
          <ac:spMkLst>
            <pc:docMk/>
            <pc:sldMk cId="870488201" sldId="260"/>
            <ac:spMk id="2" creationId="{27982DFA-31D0-9F29-BAA7-AE8D7011EA89}"/>
          </ac:spMkLst>
        </pc:spChg>
        <pc:spChg chg="del">
          <ac:chgData name="win.aung-W214020049" userId="7b2e0730-007b-42b0-9905-5f6f7f5d4ecd" providerId="ADAL" clId="{289FEB0A-E842-406B-93F6-659EB4BEAD00}" dt="2025-07-22T21:38:41.155" v="1" actId="26606"/>
          <ac:spMkLst>
            <pc:docMk/>
            <pc:sldMk cId="870488201" sldId="260"/>
            <ac:spMk id="9" creationId="{600DC1B0-7E1A-BD02-3F93-19E6B1B75075}"/>
          </ac:spMkLst>
        </pc:spChg>
        <pc:spChg chg="add">
          <ac:chgData name="win.aung-W214020049" userId="7b2e0730-007b-42b0-9905-5f6f7f5d4ecd" providerId="ADAL" clId="{289FEB0A-E842-406B-93F6-659EB4BEAD00}" dt="2025-07-22T21:38:41.155" v="1" actId="26606"/>
          <ac:spMkLst>
            <pc:docMk/>
            <pc:sldMk cId="870488201" sldId="260"/>
            <ac:spMk id="1031" creationId="{5E8D3B17-7638-DFD3-18E4-8A6D611749CF}"/>
          </ac:spMkLst>
        </pc:spChg>
        <pc:graphicFrameChg chg="mod ord modGraphic">
          <ac:chgData name="win.aung-W214020049" userId="7b2e0730-007b-42b0-9905-5f6f7f5d4ecd" providerId="ADAL" clId="{289FEB0A-E842-406B-93F6-659EB4BEAD00}" dt="2025-07-22T21:38:41.155" v="1" actId="26606"/>
          <ac:graphicFrameMkLst>
            <pc:docMk/>
            <pc:sldMk cId="870488201" sldId="260"/>
            <ac:graphicFrameMk id="5" creationId="{1EA691DE-EA6A-6D6D-9417-33A1960F067E}"/>
          </ac:graphicFrameMkLst>
        </pc:graphicFrameChg>
        <pc:picChg chg="add mod">
          <ac:chgData name="win.aung-W214020049" userId="7b2e0730-007b-42b0-9905-5f6f7f5d4ecd" providerId="ADAL" clId="{289FEB0A-E842-406B-93F6-659EB4BEAD00}" dt="2025-07-22T21:38:41.155" v="1" actId="26606"/>
          <ac:picMkLst>
            <pc:docMk/>
            <pc:sldMk cId="870488201" sldId="260"/>
            <ac:picMk id="1026" creationId="{83B6309D-B584-7B8F-D766-B868C372BD1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168AA-0347-40FC-BDBB-E2D8702770E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ECE0F0-C1A6-42C4-B14F-B798A6632B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i="1"/>
            <a:t>(Insert your AI-generated or hand-drawn robot sketch here)</a:t>
          </a:r>
          <a:endParaRPr lang="en-US"/>
        </a:p>
      </dgm:t>
    </dgm:pt>
    <dgm:pt modelId="{38AFFD98-AAB7-48FB-A118-9A9FCD4ABA6A}" type="parTrans" cxnId="{6C31E8B4-948C-4684-AD44-A0F467ABBEBA}">
      <dgm:prSet/>
      <dgm:spPr/>
      <dgm:t>
        <a:bodyPr/>
        <a:lstStyle/>
        <a:p>
          <a:endParaRPr lang="en-US"/>
        </a:p>
      </dgm:t>
    </dgm:pt>
    <dgm:pt modelId="{8EFB1EA5-F221-43F7-9775-24203974543A}" type="sibTrans" cxnId="{6C31E8B4-948C-4684-AD44-A0F467ABBEBA}">
      <dgm:prSet/>
      <dgm:spPr/>
      <dgm:t>
        <a:bodyPr/>
        <a:lstStyle/>
        <a:p>
          <a:endParaRPr lang="en-US"/>
        </a:p>
      </dgm:t>
    </dgm:pt>
    <dgm:pt modelId="{E511083D-1BCE-42D2-8770-908E99ECB3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features labeled:</a:t>
          </a:r>
        </a:p>
      </dgm:t>
    </dgm:pt>
    <dgm:pt modelId="{A6C597F8-89B6-4071-A45A-54D72D69BBCF}" type="parTrans" cxnId="{739D8182-8C36-45CC-A444-E399055A88F4}">
      <dgm:prSet/>
      <dgm:spPr/>
      <dgm:t>
        <a:bodyPr/>
        <a:lstStyle/>
        <a:p>
          <a:endParaRPr lang="en-US"/>
        </a:p>
      </dgm:t>
    </dgm:pt>
    <dgm:pt modelId="{0CD58A50-5439-412D-B12C-864CFF026DBA}" type="sibTrans" cxnId="{739D8182-8C36-45CC-A444-E399055A88F4}">
      <dgm:prSet/>
      <dgm:spPr/>
      <dgm:t>
        <a:bodyPr/>
        <a:lstStyle/>
        <a:p>
          <a:endParaRPr lang="en-US"/>
        </a:p>
      </dgm:t>
    </dgm:pt>
    <dgm:pt modelId="{1B0E86A8-4589-415D-B8E5-9DCD966078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Screen Interface</a:t>
          </a:r>
        </a:p>
      </dgm:t>
    </dgm:pt>
    <dgm:pt modelId="{38E5AE4E-DAE8-4876-A6F2-03F1020CD1EF}" type="parTrans" cxnId="{DB5D31E2-DEC6-4D96-9847-3DB65F0211C5}">
      <dgm:prSet/>
      <dgm:spPr/>
      <dgm:t>
        <a:bodyPr/>
        <a:lstStyle/>
        <a:p>
          <a:endParaRPr lang="en-US"/>
        </a:p>
      </dgm:t>
    </dgm:pt>
    <dgm:pt modelId="{43C33C8B-20C9-4D1F-BE51-D3712189CBD2}" type="sibTrans" cxnId="{DB5D31E2-DEC6-4D96-9847-3DB65F0211C5}">
      <dgm:prSet/>
      <dgm:spPr/>
      <dgm:t>
        <a:bodyPr/>
        <a:lstStyle/>
        <a:p>
          <a:endParaRPr lang="en-US"/>
        </a:p>
      </dgm:t>
    </dgm:pt>
    <dgm:pt modelId="{DEB667D2-B7A8-460C-81CE-C2636446F6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Sensor areas</a:t>
          </a:r>
        </a:p>
      </dgm:t>
    </dgm:pt>
    <dgm:pt modelId="{9889AF18-377C-4E59-BDF1-BCF8C000ABFA}" type="parTrans" cxnId="{415A0250-DE7A-4E3E-BAC5-5E76FDBE7445}">
      <dgm:prSet/>
      <dgm:spPr/>
      <dgm:t>
        <a:bodyPr/>
        <a:lstStyle/>
        <a:p>
          <a:endParaRPr lang="en-US"/>
        </a:p>
      </dgm:t>
    </dgm:pt>
    <dgm:pt modelId="{F218C648-683A-4E8D-A624-865CCFA8138F}" type="sibTrans" cxnId="{415A0250-DE7A-4E3E-BAC5-5E76FDBE7445}">
      <dgm:prSet/>
      <dgm:spPr/>
      <dgm:t>
        <a:bodyPr/>
        <a:lstStyle/>
        <a:p>
          <a:endParaRPr lang="en-US"/>
        </a:p>
      </dgm:t>
    </dgm:pt>
    <dgm:pt modelId="{01A75BFF-F19E-492D-B234-6465AB3E1A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Wheels</a:t>
          </a:r>
        </a:p>
      </dgm:t>
    </dgm:pt>
    <dgm:pt modelId="{E70E7C1E-3F2B-4B3C-AD51-60006D1F0742}" type="parTrans" cxnId="{1039260A-BBE9-4812-A8F5-3A50FFD0642E}">
      <dgm:prSet/>
      <dgm:spPr/>
      <dgm:t>
        <a:bodyPr/>
        <a:lstStyle/>
        <a:p>
          <a:endParaRPr lang="en-US"/>
        </a:p>
      </dgm:t>
    </dgm:pt>
    <dgm:pt modelId="{A0C0DD35-556C-4E2C-BA84-611CA44A4F47}" type="sibTrans" cxnId="{1039260A-BBE9-4812-A8F5-3A50FFD0642E}">
      <dgm:prSet/>
      <dgm:spPr/>
      <dgm:t>
        <a:bodyPr/>
        <a:lstStyle/>
        <a:p>
          <a:endParaRPr lang="en-US"/>
        </a:p>
      </dgm:t>
    </dgm:pt>
    <dgm:pt modelId="{26FAD539-FC33-4540-9547-5205E08BF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Arm extension for carrying small items</a:t>
          </a:r>
        </a:p>
      </dgm:t>
    </dgm:pt>
    <dgm:pt modelId="{67398A42-BE1D-4A1D-940F-EC075482116D}" type="parTrans" cxnId="{B93783A4-9B03-43A2-8780-C2FCBFECAF62}">
      <dgm:prSet/>
      <dgm:spPr/>
      <dgm:t>
        <a:bodyPr/>
        <a:lstStyle/>
        <a:p>
          <a:endParaRPr lang="en-US"/>
        </a:p>
      </dgm:t>
    </dgm:pt>
    <dgm:pt modelId="{531628C1-ACAE-4807-BA44-289A0A3EAA52}" type="sibTrans" cxnId="{B93783A4-9B03-43A2-8780-C2FCBFECAF62}">
      <dgm:prSet/>
      <dgm:spPr/>
      <dgm:t>
        <a:bodyPr/>
        <a:lstStyle/>
        <a:p>
          <a:endParaRPr lang="en-US"/>
        </a:p>
      </dgm:t>
    </dgm:pt>
    <dgm:pt modelId="{63361F3F-996E-46DE-B970-94B7E9E72FE1}" type="pres">
      <dgm:prSet presAssocID="{74B168AA-0347-40FC-BDBB-E2D8702770E0}" presName="root" presStyleCnt="0">
        <dgm:presLayoutVars>
          <dgm:dir/>
          <dgm:resizeHandles val="exact"/>
        </dgm:presLayoutVars>
      </dgm:prSet>
      <dgm:spPr/>
    </dgm:pt>
    <dgm:pt modelId="{46B8A436-A809-46EB-BEBF-E9C536968E9C}" type="pres">
      <dgm:prSet presAssocID="{C1ECE0F0-C1A6-42C4-B14F-B798A6632BD0}" presName="compNode" presStyleCnt="0"/>
      <dgm:spPr/>
    </dgm:pt>
    <dgm:pt modelId="{EDC731E7-4930-413C-9B1B-ADFFD3CFED7E}" type="pres">
      <dgm:prSet presAssocID="{C1ECE0F0-C1A6-42C4-B14F-B798A6632BD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1B60C11-C4B4-4CDD-972F-768E69BFE84F}" type="pres">
      <dgm:prSet presAssocID="{C1ECE0F0-C1A6-42C4-B14F-B798A6632BD0}" presName="iconSpace" presStyleCnt="0"/>
      <dgm:spPr/>
    </dgm:pt>
    <dgm:pt modelId="{1A93150E-0544-4032-8086-48F3B9C4442F}" type="pres">
      <dgm:prSet presAssocID="{C1ECE0F0-C1A6-42C4-B14F-B798A6632BD0}" presName="parTx" presStyleLbl="revTx" presStyleIdx="0" presStyleCnt="4">
        <dgm:presLayoutVars>
          <dgm:chMax val="0"/>
          <dgm:chPref val="0"/>
        </dgm:presLayoutVars>
      </dgm:prSet>
      <dgm:spPr/>
    </dgm:pt>
    <dgm:pt modelId="{CDA6C921-500C-439A-AC70-982D1D9F2490}" type="pres">
      <dgm:prSet presAssocID="{C1ECE0F0-C1A6-42C4-B14F-B798A6632BD0}" presName="txSpace" presStyleCnt="0"/>
      <dgm:spPr/>
    </dgm:pt>
    <dgm:pt modelId="{2943E443-DCB1-4E8F-8F83-D38752173116}" type="pres">
      <dgm:prSet presAssocID="{C1ECE0F0-C1A6-42C4-B14F-B798A6632BD0}" presName="desTx" presStyleLbl="revTx" presStyleIdx="1" presStyleCnt="4">
        <dgm:presLayoutVars/>
      </dgm:prSet>
      <dgm:spPr/>
    </dgm:pt>
    <dgm:pt modelId="{ABA745D5-D3EE-4A4E-B765-95A2F9CD30D0}" type="pres">
      <dgm:prSet presAssocID="{8EFB1EA5-F221-43F7-9775-24203974543A}" presName="sibTrans" presStyleCnt="0"/>
      <dgm:spPr/>
    </dgm:pt>
    <dgm:pt modelId="{6FD79B17-3324-4308-9B6F-0D9214D1F116}" type="pres">
      <dgm:prSet presAssocID="{E511083D-1BCE-42D2-8770-908E99ECB33D}" presName="compNode" presStyleCnt="0"/>
      <dgm:spPr/>
    </dgm:pt>
    <dgm:pt modelId="{48D64CDD-18C6-4F24-BEF8-26CB0BBD1872}" type="pres">
      <dgm:prSet presAssocID="{E511083D-1BCE-42D2-8770-908E99ECB3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C539FE6-DDB8-4469-BFE9-B978D01EB756}" type="pres">
      <dgm:prSet presAssocID="{E511083D-1BCE-42D2-8770-908E99ECB33D}" presName="iconSpace" presStyleCnt="0"/>
      <dgm:spPr/>
    </dgm:pt>
    <dgm:pt modelId="{334FD3B2-9924-4386-926A-DF0DFCE1CBCB}" type="pres">
      <dgm:prSet presAssocID="{E511083D-1BCE-42D2-8770-908E99ECB33D}" presName="parTx" presStyleLbl="revTx" presStyleIdx="2" presStyleCnt="4">
        <dgm:presLayoutVars>
          <dgm:chMax val="0"/>
          <dgm:chPref val="0"/>
        </dgm:presLayoutVars>
      </dgm:prSet>
      <dgm:spPr/>
    </dgm:pt>
    <dgm:pt modelId="{95CA4D19-ED03-4A96-A87A-C796F58DD21E}" type="pres">
      <dgm:prSet presAssocID="{E511083D-1BCE-42D2-8770-908E99ECB33D}" presName="txSpace" presStyleCnt="0"/>
      <dgm:spPr/>
    </dgm:pt>
    <dgm:pt modelId="{6A2AC606-C7F4-484F-AEFB-2EFA10816D40}" type="pres">
      <dgm:prSet presAssocID="{E511083D-1BCE-42D2-8770-908E99ECB33D}" presName="desTx" presStyleLbl="revTx" presStyleIdx="3" presStyleCnt="4">
        <dgm:presLayoutVars/>
      </dgm:prSet>
      <dgm:spPr/>
    </dgm:pt>
  </dgm:ptLst>
  <dgm:cxnLst>
    <dgm:cxn modelId="{1039260A-BBE9-4812-A8F5-3A50FFD0642E}" srcId="{E511083D-1BCE-42D2-8770-908E99ECB33D}" destId="{01A75BFF-F19E-492D-B234-6465AB3E1A25}" srcOrd="2" destOrd="0" parTransId="{E70E7C1E-3F2B-4B3C-AD51-60006D1F0742}" sibTransId="{A0C0DD35-556C-4E2C-BA84-611CA44A4F47}"/>
    <dgm:cxn modelId="{81A4E219-C986-435F-BD78-021EC603392E}" type="presOf" srcId="{DEB667D2-B7A8-460C-81CE-C2636446F6B3}" destId="{6A2AC606-C7F4-484F-AEFB-2EFA10816D40}" srcOrd="0" destOrd="1" presId="urn:microsoft.com/office/officeart/2018/2/layout/IconLabelDescriptionList"/>
    <dgm:cxn modelId="{415A0250-DE7A-4E3E-BAC5-5E76FDBE7445}" srcId="{E511083D-1BCE-42D2-8770-908E99ECB33D}" destId="{DEB667D2-B7A8-460C-81CE-C2636446F6B3}" srcOrd="1" destOrd="0" parTransId="{9889AF18-377C-4E59-BDF1-BCF8C000ABFA}" sibTransId="{F218C648-683A-4E8D-A624-865CCFA8138F}"/>
    <dgm:cxn modelId="{D2DC3B7A-43D5-4505-A3EB-305D00881310}" type="presOf" srcId="{1B0E86A8-4589-415D-B8E5-9DCD96607843}" destId="{6A2AC606-C7F4-484F-AEFB-2EFA10816D40}" srcOrd="0" destOrd="0" presId="urn:microsoft.com/office/officeart/2018/2/layout/IconLabelDescriptionList"/>
    <dgm:cxn modelId="{739D8182-8C36-45CC-A444-E399055A88F4}" srcId="{74B168AA-0347-40FC-BDBB-E2D8702770E0}" destId="{E511083D-1BCE-42D2-8770-908E99ECB33D}" srcOrd="1" destOrd="0" parTransId="{A6C597F8-89B6-4071-A45A-54D72D69BBCF}" sibTransId="{0CD58A50-5439-412D-B12C-864CFF026DBA}"/>
    <dgm:cxn modelId="{B93783A4-9B03-43A2-8780-C2FCBFECAF62}" srcId="{E511083D-1BCE-42D2-8770-908E99ECB33D}" destId="{26FAD539-FC33-4540-9547-5205E08BF455}" srcOrd="3" destOrd="0" parTransId="{67398A42-BE1D-4A1D-940F-EC075482116D}" sibTransId="{531628C1-ACAE-4807-BA44-289A0A3EAA52}"/>
    <dgm:cxn modelId="{07A2EAA7-27C4-43FA-AFEF-AB5863EAAAA9}" type="presOf" srcId="{01A75BFF-F19E-492D-B234-6465AB3E1A25}" destId="{6A2AC606-C7F4-484F-AEFB-2EFA10816D40}" srcOrd="0" destOrd="2" presId="urn:microsoft.com/office/officeart/2018/2/layout/IconLabelDescriptionList"/>
    <dgm:cxn modelId="{C16D46B0-EDE5-4144-B0F8-69F992913789}" type="presOf" srcId="{26FAD539-FC33-4540-9547-5205E08BF455}" destId="{6A2AC606-C7F4-484F-AEFB-2EFA10816D40}" srcOrd="0" destOrd="3" presId="urn:microsoft.com/office/officeart/2018/2/layout/IconLabelDescriptionList"/>
    <dgm:cxn modelId="{6C31E8B4-948C-4684-AD44-A0F467ABBEBA}" srcId="{74B168AA-0347-40FC-BDBB-E2D8702770E0}" destId="{C1ECE0F0-C1A6-42C4-B14F-B798A6632BD0}" srcOrd="0" destOrd="0" parTransId="{38AFFD98-AAB7-48FB-A118-9A9FCD4ABA6A}" sibTransId="{8EFB1EA5-F221-43F7-9775-24203974543A}"/>
    <dgm:cxn modelId="{208505D6-B940-47E5-9D4D-6C2C534081F3}" type="presOf" srcId="{C1ECE0F0-C1A6-42C4-B14F-B798A6632BD0}" destId="{1A93150E-0544-4032-8086-48F3B9C4442F}" srcOrd="0" destOrd="0" presId="urn:microsoft.com/office/officeart/2018/2/layout/IconLabelDescriptionList"/>
    <dgm:cxn modelId="{DB5D31E2-DEC6-4D96-9847-3DB65F0211C5}" srcId="{E511083D-1BCE-42D2-8770-908E99ECB33D}" destId="{1B0E86A8-4589-415D-B8E5-9DCD96607843}" srcOrd="0" destOrd="0" parTransId="{38E5AE4E-DAE8-4876-A6F2-03F1020CD1EF}" sibTransId="{43C33C8B-20C9-4D1F-BE51-D3712189CBD2}"/>
    <dgm:cxn modelId="{570D0AF4-2292-40C5-8DAB-847F261D3823}" type="presOf" srcId="{E511083D-1BCE-42D2-8770-908E99ECB33D}" destId="{334FD3B2-9924-4386-926A-DF0DFCE1CBCB}" srcOrd="0" destOrd="0" presId="urn:microsoft.com/office/officeart/2018/2/layout/IconLabelDescriptionList"/>
    <dgm:cxn modelId="{475C7AFD-2E22-44FB-8024-C798BFC7B5CF}" type="presOf" srcId="{74B168AA-0347-40FC-BDBB-E2D8702770E0}" destId="{63361F3F-996E-46DE-B970-94B7E9E72FE1}" srcOrd="0" destOrd="0" presId="urn:microsoft.com/office/officeart/2018/2/layout/IconLabelDescriptionList"/>
    <dgm:cxn modelId="{1751D747-411B-4886-9A46-428F81384985}" type="presParOf" srcId="{63361F3F-996E-46DE-B970-94B7E9E72FE1}" destId="{46B8A436-A809-46EB-BEBF-E9C536968E9C}" srcOrd="0" destOrd="0" presId="urn:microsoft.com/office/officeart/2018/2/layout/IconLabelDescriptionList"/>
    <dgm:cxn modelId="{10BB095B-4466-44A8-9097-2573D2787C47}" type="presParOf" srcId="{46B8A436-A809-46EB-BEBF-E9C536968E9C}" destId="{EDC731E7-4930-413C-9B1B-ADFFD3CFED7E}" srcOrd="0" destOrd="0" presId="urn:microsoft.com/office/officeart/2018/2/layout/IconLabelDescriptionList"/>
    <dgm:cxn modelId="{4D9462D9-44C9-4F33-9030-02B1A351A56D}" type="presParOf" srcId="{46B8A436-A809-46EB-BEBF-E9C536968E9C}" destId="{11B60C11-C4B4-4CDD-972F-768E69BFE84F}" srcOrd="1" destOrd="0" presId="urn:microsoft.com/office/officeart/2018/2/layout/IconLabelDescriptionList"/>
    <dgm:cxn modelId="{9E0486DD-FD39-428A-9CE2-34595F615AC0}" type="presParOf" srcId="{46B8A436-A809-46EB-BEBF-E9C536968E9C}" destId="{1A93150E-0544-4032-8086-48F3B9C4442F}" srcOrd="2" destOrd="0" presId="urn:microsoft.com/office/officeart/2018/2/layout/IconLabelDescriptionList"/>
    <dgm:cxn modelId="{98B4F5C4-2CC6-4576-A494-338B11E2A82C}" type="presParOf" srcId="{46B8A436-A809-46EB-BEBF-E9C536968E9C}" destId="{CDA6C921-500C-439A-AC70-982D1D9F2490}" srcOrd="3" destOrd="0" presId="urn:microsoft.com/office/officeart/2018/2/layout/IconLabelDescriptionList"/>
    <dgm:cxn modelId="{CD20AF26-625F-49E2-B08D-02FFF58CC690}" type="presParOf" srcId="{46B8A436-A809-46EB-BEBF-E9C536968E9C}" destId="{2943E443-DCB1-4E8F-8F83-D38752173116}" srcOrd="4" destOrd="0" presId="urn:microsoft.com/office/officeart/2018/2/layout/IconLabelDescriptionList"/>
    <dgm:cxn modelId="{9719529E-EBDF-436F-AFDD-E2358FEA4BBD}" type="presParOf" srcId="{63361F3F-996E-46DE-B970-94B7E9E72FE1}" destId="{ABA745D5-D3EE-4A4E-B765-95A2F9CD30D0}" srcOrd="1" destOrd="0" presId="urn:microsoft.com/office/officeart/2018/2/layout/IconLabelDescriptionList"/>
    <dgm:cxn modelId="{4E521E8C-7BFA-4ABA-B944-F4463AD6381D}" type="presParOf" srcId="{63361F3F-996E-46DE-B970-94B7E9E72FE1}" destId="{6FD79B17-3324-4308-9B6F-0D9214D1F116}" srcOrd="2" destOrd="0" presId="urn:microsoft.com/office/officeart/2018/2/layout/IconLabelDescriptionList"/>
    <dgm:cxn modelId="{D4ACC2A8-C3DF-4DAF-826E-D1905414AF22}" type="presParOf" srcId="{6FD79B17-3324-4308-9B6F-0D9214D1F116}" destId="{48D64CDD-18C6-4F24-BEF8-26CB0BBD1872}" srcOrd="0" destOrd="0" presId="urn:microsoft.com/office/officeart/2018/2/layout/IconLabelDescriptionList"/>
    <dgm:cxn modelId="{DF1FDADE-C8E8-4EE2-B25C-FCB96425E1C2}" type="presParOf" srcId="{6FD79B17-3324-4308-9B6F-0D9214D1F116}" destId="{6C539FE6-DDB8-4469-BFE9-B978D01EB756}" srcOrd="1" destOrd="0" presId="urn:microsoft.com/office/officeart/2018/2/layout/IconLabelDescriptionList"/>
    <dgm:cxn modelId="{2A01B395-8CBD-481C-BA07-B20647090C66}" type="presParOf" srcId="{6FD79B17-3324-4308-9B6F-0D9214D1F116}" destId="{334FD3B2-9924-4386-926A-DF0DFCE1CBCB}" srcOrd="2" destOrd="0" presId="urn:microsoft.com/office/officeart/2018/2/layout/IconLabelDescriptionList"/>
    <dgm:cxn modelId="{73676B63-42C2-49F8-BF22-EED28E1200EF}" type="presParOf" srcId="{6FD79B17-3324-4308-9B6F-0D9214D1F116}" destId="{95CA4D19-ED03-4A96-A87A-C796F58DD21E}" srcOrd="3" destOrd="0" presId="urn:microsoft.com/office/officeart/2018/2/layout/IconLabelDescriptionList"/>
    <dgm:cxn modelId="{C2C6845B-0223-4983-ABDA-E68092D2EE8C}" type="presParOf" srcId="{6FD79B17-3324-4308-9B6F-0D9214D1F116}" destId="{6A2AC606-C7F4-484F-AEFB-2EFA10816D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F313AF-EDCB-4BD8-8EC4-77FDDE7098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2F73E4-C40C-4C03-94E3-A82956868614}">
      <dgm:prSet/>
      <dgm:spPr/>
      <dgm:t>
        <a:bodyPr/>
        <a:lstStyle/>
        <a:p>
          <a:r>
            <a:rPr lang="en-US" b="1"/>
            <a:t>Privacy:</a:t>
          </a:r>
          <a:r>
            <a:rPr lang="en-US"/>
            <a:t> Handles sensitive medical data; must ensure encryption and limited access</a:t>
          </a:r>
        </a:p>
      </dgm:t>
    </dgm:pt>
    <dgm:pt modelId="{CE4DA399-5936-44F6-95F7-E90327821D06}" type="parTrans" cxnId="{1DDBABF8-594D-4CC3-8023-2E293672646A}">
      <dgm:prSet/>
      <dgm:spPr/>
      <dgm:t>
        <a:bodyPr/>
        <a:lstStyle/>
        <a:p>
          <a:endParaRPr lang="en-US"/>
        </a:p>
      </dgm:t>
    </dgm:pt>
    <dgm:pt modelId="{7F72BCA7-4265-444F-BA3F-FBE5999D01D8}" type="sibTrans" cxnId="{1DDBABF8-594D-4CC3-8023-2E293672646A}">
      <dgm:prSet/>
      <dgm:spPr/>
      <dgm:t>
        <a:bodyPr/>
        <a:lstStyle/>
        <a:p>
          <a:endParaRPr lang="en-US"/>
        </a:p>
      </dgm:t>
    </dgm:pt>
    <dgm:pt modelId="{AF8C57E4-B6FC-43C3-AF80-E31CF1C451AD}">
      <dgm:prSet/>
      <dgm:spPr/>
      <dgm:t>
        <a:bodyPr/>
        <a:lstStyle/>
        <a:p>
          <a:r>
            <a:rPr lang="en-US" b="1"/>
            <a:t>Safety:</a:t>
          </a:r>
          <a:r>
            <a:rPr lang="en-US"/>
            <a:t> Must operate in close contact with vulnerable patients without causing harm</a:t>
          </a:r>
        </a:p>
      </dgm:t>
    </dgm:pt>
    <dgm:pt modelId="{2986EBAE-CB7C-46A9-8594-331CC9303A9A}" type="parTrans" cxnId="{54E1E239-133A-4745-9BD3-9C77CCF2D748}">
      <dgm:prSet/>
      <dgm:spPr/>
      <dgm:t>
        <a:bodyPr/>
        <a:lstStyle/>
        <a:p>
          <a:endParaRPr lang="en-US"/>
        </a:p>
      </dgm:t>
    </dgm:pt>
    <dgm:pt modelId="{6376DD74-00D1-4C28-A203-75712297FDFC}" type="sibTrans" cxnId="{54E1E239-133A-4745-9BD3-9C77CCF2D748}">
      <dgm:prSet/>
      <dgm:spPr/>
      <dgm:t>
        <a:bodyPr/>
        <a:lstStyle/>
        <a:p>
          <a:endParaRPr lang="en-US"/>
        </a:p>
      </dgm:t>
    </dgm:pt>
    <dgm:pt modelId="{0AFF1952-9C51-467A-BE84-1BCB1F36F362}">
      <dgm:prSet/>
      <dgm:spPr/>
      <dgm:t>
        <a:bodyPr/>
        <a:lstStyle/>
        <a:p>
          <a:r>
            <a:rPr lang="en-US" b="1"/>
            <a:t>Job Displacement:</a:t>
          </a:r>
          <a:r>
            <a:rPr lang="en-US"/>
            <a:t> May reduce demand for some support staff roles</a:t>
          </a:r>
        </a:p>
      </dgm:t>
    </dgm:pt>
    <dgm:pt modelId="{1854308F-AE88-4521-BDD4-0B6F6D5A1AFB}" type="parTrans" cxnId="{186FD8F2-985A-4DE2-A866-08EBD9CBFC77}">
      <dgm:prSet/>
      <dgm:spPr/>
      <dgm:t>
        <a:bodyPr/>
        <a:lstStyle/>
        <a:p>
          <a:endParaRPr lang="en-US"/>
        </a:p>
      </dgm:t>
    </dgm:pt>
    <dgm:pt modelId="{12389C36-F4BE-4B7B-99BD-7D39310231D6}" type="sibTrans" cxnId="{186FD8F2-985A-4DE2-A866-08EBD9CBFC77}">
      <dgm:prSet/>
      <dgm:spPr/>
      <dgm:t>
        <a:bodyPr/>
        <a:lstStyle/>
        <a:p>
          <a:endParaRPr lang="en-US"/>
        </a:p>
      </dgm:t>
    </dgm:pt>
    <dgm:pt modelId="{6CAFBC50-777F-4E1C-AB78-9CB9DF72B825}">
      <dgm:prSet/>
      <dgm:spPr/>
      <dgm:t>
        <a:bodyPr/>
        <a:lstStyle/>
        <a:p>
          <a:r>
            <a:rPr lang="en-US" b="1"/>
            <a:t>Dependency:</a:t>
          </a:r>
          <a:r>
            <a:rPr lang="en-US"/>
            <a:t> Patients may become too reliant on robots for emotional support</a:t>
          </a:r>
        </a:p>
      </dgm:t>
    </dgm:pt>
    <dgm:pt modelId="{D51993EC-5CAE-45A7-A1AE-77B3B7EBB12E}" type="parTrans" cxnId="{EE558494-823D-4B87-A7A4-AD3568154EEA}">
      <dgm:prSet/>
      <dgm:spPr/>
      <dgm:t>
        <a:bodyPr/>
        <a:lstStyle/>
        <a:p>
          <a:endParaRPr lang="en-US"/>
        </a:p>
      </dgm:t>
    </dgm:pt>
    <dgm:pt modelId="{ACAC693D-96CF-43A7-8934-12DAB460485D}" type="sibTrans" cxnId="{EE558494-823D-4B87-A7A4-AD3568154EEA}">
      <dgm:prSet/>
      <dgm:spPr/>
      <dgm:t>
        <a:bodyPr/>
        <a:lstStyle/>
        <a:p>
          <a:endParaRPr lang="en-US"/>
        </a:p>
      </dgm:t>
    </dgm:pt>
    <dgm:pt modelId="{33B04631-9D2C-453A-AFCC-DB2A461AEBAE}" type="pres">
      <dgm:prSet presAssocID="{0EF313AF-EDCB-4BD8-8EC4-77FDDE7098CA}" presName="root" presStyleCnt="0">
        <dgm:presLayoutVars>
          <dgm:dir/>
          <dgm:resizeHandles val="exact"/>
        </dgm:presLayoutVars>
      </dgm:prSet>
      <dgm:spPr/>
    </dgm:pt>
    <dgm:pt modelId="{178DCAC4-101E-4714-8F81-08933A854FB1}" type="pres">
      <dgm:prSet presAssocID="{3C2F73E4-C40C-4C03-94E3-A82956868614}" presName="compNode" presStyleCnt="0"/>
      <dgm:spPr/>
    </dgm:pt>
    <dgm:pt modelId="{603402F4-A2CC-4D67-9974-1480C1877AB7}" type="pres">
      <dgm:prSet presAssocID="{3C2F73E4-C40C-4C03-94E3-A82956868614}" presName="bgRect" presStyleLbl="bgShp" presStyleIdx="0" presStyleCnt="4"/>
      <dgm:spPr/>
    </dgm:pt>
    <dgm:pt modelId="{45EAEE52-A8D9-42D3-8A2F-B94C2CCD8C20}" type="pres">
      <dgm:prSet presAssocID="{3C2F73E4-C40C-4C03-94E3-A829568686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644FA98-DD9E-4C6A-97F3-48CB4A182A7C}" type="pres">
      <dgm:prSet presAssocID="{3C2F73E4-C40C-4C03-94E3-A82956868614}" presName="spaceRect" presStyleCnt="0"/>
      <dgm:spPr/>
    </dgm:pt>
    <dgm:pt modelId="{863E5CDD-6832-4178-8580-0DF75497387B}" type="pres">
      <dgm:prSet presAssocID="{3C2F73E4-C40C-4C03-94E3-A82956868614}" presName="parTx" presStyleLbl="revTx" presStyleIdx="0" presStyleCnt="4">
        <dgm:presLayoutVars>
          <dgm:chMax val="0"/>
          <dgm:chPref val="0"/>
        </dgm:presLayoutVars>
      </dgm:prSet>
      <dgm:spPr/>
    </dgm:pt>
    <dgm:pt modelId="{27E28CEA-DF6F-4639-B780-D2A18A6B4081}" type="pres">
      <dgm:prSet presAssocID="{7F72BCA7-4265-444F-BA3F-FBE5999D01D8}" presName="sibTrans" presStyleCnt="0"/>
      <dgm:spPr/>
    </dgm:pt>
    <dgm:pt modelId="{B03BF503-0B95-41A4-A047-E62D88D1122A}" type="pres">
      <dgm:prSet presAssocID="{AF8C57E4-B6FC-43C3-AF80-E31CF1C451AD}" presName="compNode" presStyleCnt="0"/>
      <dgm:spPr/>
    </dgm:pt>
    <dgm:pt modelId="{1EE79204-55E8-44B3-8EFC-A642EADB83E0}" type="pres">
      <dgm:prSet presAssocID="{AF8C57E4-B6FC-43C3-AF80-E31CF1C451AD}" presName="bgRect" presStyleLbl="bgShp" presStyleIdx="1" presStyleCnt="4"/>
      <dgm:spPr/>
    </dgm:pt>
    <dgm:pt modelId="{5019C8D2-04ED-452A-842C-00EB5F9650F4}" type="pres">
      <dgm:prSet presAssocID="{AF8C57E4-B6FC-43C3-AF80-E31CF1C451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451E0408-4F27-4752-AD72-F0426F22C19E}" type="pres">
      <dgm:prSet presAssocID="{AF8C57E4-B6FC-43C3-AF80-E31CF1C451AD}" presName="spaceRect" presStyleCnt="0"/>
      <dgm:spPr/>
    </dgm:pt>
    <dgm:pt modelId="{D6BB9583-CACA-4608-A52E-A9F4818615AB}" type="pres">
      <dgm:prSet presAssocID="{AF8C57E4-B6FC-43C3-AF80-E31CF1C451AD}" presName="parTx" presStyleLbl="revTx" presStyleIdx="1" presStyleCnt="4">
        <dgm:presLayoutVars>
          <dgm:chMax val="0"/>
          <dgm:chPref val="0"/>
        </dgm:presLayoutVars>
      </dgm:prSet>
      <dgm:spPr/>
    </dgm:pt>
    <dgm:pt modelId="{41186EB7-FD1D-4A2F-B909-E0075D2CB7C3}" type="pres">
      <dgm:prSet presAssocID="{6376DD74-00D1-4C28-A203-75712297FDFC}" presName="sibTrans" presStyleCnt="0"/>
      <dgm:spPr/>
    </dgm:pt>
    <dgm:pt modelId="{6F8F5F7D-5E73-4E12-92AD-CEF80AE8AE4C}" type="pres">
      <dgm:prSet presAssocID="{0AFF1952-9C51-467A-BE84-1BCB1F36F362}" presName="compNode" presStyleCnt="0"/>
      <dgm:spPr/>
    </dgm:pt>
    <dgm:pt modelId="{197FA134-4F71-41C1-8C45-564C1393D404}" type="pres">
      <dgm:prSet presAssocID="{0AFF1952-9C51-467A-BE84-1BCB1F36F362}" presName="bgRect" presStyleLbl="bgShp" presStyleIdx="2" presStyleCnt="4"/>
      <dgm:spPr/>
    </dgm:pt>
    <dgm:pt modelId="{6302D2EA-A8AC-4736-A39C-0A5E9F8EEBD9}" type="pres">
      <dgm:prSet presAssocID="{0AFF1952-9C51-467A-BE84-1BCB1F36F3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DEB88A72-4AAD-49F2-B30B-8FAD97E4D6D5}" type="pres">
      <dgm:prSet presAssocID="{0AFF1952-9C51-467A-BE84-1BCB1F36F362}" presName="spaceRect" presStyleCnt="0"/>
      <dgm:spPr/>
    </dgm:pt>
    <dgm:pt modelId="{8461DC7F-09DB-4A93-AA8D-B8D0832FA5CC}" type="pres">
      <dgm:prSet presAssocID="{0AFF1952-9C51-467A-BE84-1BCB1F36F362}" presName="parTx" presStyleLbl="revTx" presStyleIdx="2" presStyleCnt="4">
        <dgm:presLayoutVars>
          <dgm:chMax val="0"/>
          <dgm:chPref val="0"/>
        </dgm:presLayoutVars>
      </dgm:prSet>
      <dgm:spPr/>
    </dgm:pt>
    <dgm:pt modelId="{490C655A-5354-46E6-A0AA-4A9BDD05B45E}" type="pres">
      <dgm:prSet presAssocID="{12389C36-F4BE-4B7B-99BD-7D39310231D6}" presName="sibTrans" presStyleCnt="0"/>
      <dgm:spPr/>
    </dgm:pt>
    <dgm:pt modelId="{2AAD840A-7C1D-4D27-9926-7E6C9FD8F08D}" type="pres">
      <dgm:prSet presAssocID="{6CAFBC50-777F-4E1C-AB78-9CB9DF72B825}" presName="compNode" presStyleCnt="0"/>
      <dgm:spPr/>
    </dgm:pt>
    <dgm:pt modelId="{EDA43893-1E69-454F-BFF3-94211D107A42}" type="pres">
      <dgm:prSet presAssocID="{6CAFBC50-777F-4E1C-AB78-9CB9DF72B825}" presName="bgRect" presStyleLbl="bgShp" presStyleIdx="3" presStyleCnt="4"/>
      <dgm:spPr/>
    </dgm:pt>
    <dgm:pt modelId="{079002E8-F123-47EE-8C39-4F4ECAE068DE}" type="pres">
      <dgm:prSet presAssocID="{6CAFBC50-777F-4E1C-AB78-9CB9DF72B8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5973733-E0D5-4FA2-BC4F-4E181DE36D59}" type="pres">
      <dgm:prSet presAssocID="{6CAFBC50-777F-4E1C-AB78-9CB9DF72B825}" presName="spaceRect" presStyleCnt="0"/>
      <dgm:spPr/>
    </dgm:pt>
    <dgm:pt modelId="{AB734989-B271-47FB-8085-087596E24E7E}" type="pres">
      <dgm:prSet presAssocID="{6CAFBC50-777F-4E1C-AB78-9CB9DF72B82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E1E239-133A-4745-9BD3-9C77CCF2D748}" srcId="{0EF313AF-EDCB-4BD8-8EC4-77FDDE7098CA}" destId="{AF8C57E4-B6FC-43C3-AF80-E31CF1C451AD}" srcOrd="1" destOrd="0" parTransId="{2986EBAE-CB7C-46A9-8594-331CC9303A9A}" sibTransId="{6376DD74-00D1-4C28-A203-75712297FDFC}"/>
    <dgm:cxn modelId="{F8050F3B-17C5-40EE-A353-5F7B78846B3B}" type="presOf" srcId="{0AFF1952-9C51-467A-BE84-1BCB1F36F362}" destId="{8461DC7F-09DB-4A93-AA8D-B8D0832FA5CC}" srcOrd="0" destOrd="0" presId="urn:microsoft.com/office/officeart/2018/2/layout/IconVerticalSolidList"/>
    <dgm:cxn modelId="{A6BDB149-0B38-490C-9E14-DC1C2678A45F}" type="presOf" srcId="{AF8C57E4-B6FC-43C3-AF80-E31CF1C451AD}" destId="{D6BB9583-CACA-4608-A52E-A9F4818615AB}" srcOrd="0" destOrd="0" presId="urn:microsoft.com/office/officeart/2018/2/layout/IconVerticalSolidList"/>
    <dgm:cxn modelId="{79324550-3EE4-4591-BC6B-583ACB8FD313}" type="presOf" srcId="{6CAFBC50-777F-4E1C-AB78-9CB9DF72B825}" destId="{AB734989-B271-47FB-8085-087596E24E7E}" srcOrd="0" destOrd="0" presId="urn:microsoft.com/office/officeart/2018/2/layout/IconVerticalSolidList"/>
    <dgm:cxn modelId="{F85ED574-1D39-4B87-A219-F08A5F184E16}" type="presOf" srcId="{3C2F73E4-C40C-4C03-94E3-A82956868614}" destId="{863E5CDD-6832-4178-8580-0DF75497387B}" srcOrd="0" destOrd="0" presId="urn:microsoft.com/office/officeart/2018/2/layout/IconVerticalSolidList"/>
    <dgm:cxn modelId="{3CA7AF81-7E87-4BD1-B360-8C16A4D553E2}" type="presOf" srcId="{0EF313AF-EDCB-4BD8-8EC4-77FDDE7098CA}" destId="{33B04631-9D2C-453A-AFCC-DB2A461AEBAE}" srcOrd="0" destOrd="0" presId="urn:microsoft.com/office/officeart/2018/2/layout/IconVerticalSolidList"/>
    <dgm:cxn modelId="{EE558494-823D-4B87-A7A4-AD3568154EEA}" srcId="{0EF313AF-EDCB-4BD8-8EC4-77FDDE7098CA}" destId="{6CAFBC50-777F-4E1C-AB78-9CB9DF72B825}" srcOrd="3" destOrd="0" parTransId="{D51993EC-5CAE-45A7-A1AE-77B3B7EBB12E}" sibTransId="{ACAC693D-96CF-43A7-8934-12DAB460485D}"/>
    <dgm:cxn modelId="{186FD8F2-985A-4DE2-A866-08EBD9CBFC77}" srcId="{0EF313AF-EDCB-4BD8-8EC4-77FDDE7098CA}" destId="{0AFF1952-9C51-467A-BE84-1BCB1F36F362}" srcOrd="2" destOrd="0" parTransId="{1854308F-AE88-4521-BDD4-0B6F6D5A1AFB}" sibTransId="{12389C36-F4BE-4B7B-99BD-7D39310231D6}"/>
    <dgm:cxn modelId="{1DDBABF8-594D-4CC3-8023-2E293672646A}" srcId="{0EF313AF-EDCB-4BD8-8EC4-77FDDE7098CA}" destId="{3C2F73E4-C40C-4C03-94E3-A82956868614}" srcOrd="0" destOrd="0" parTransId="{CE4DA399-5936-44F6-95F7-E90327821D06}" sibTransId="{7F72BCA7-4265-444F-BA3F-FBE5999D01D8}"/>
    <dgm:cxn modelId="{171BB009-B7BB-4DB9-BA50-987A0D218152}" type="presParOf" srcId="{33B04631-9D2C-453A-AFCC-DB2A461AEBAE}" destId="{178DCAC4-101E-4714-8F81-08933A854FB1}" srcOrd="0" destOrd="0" presId="urn:microsoft.com/office/officeart/2018/2/layout/IconVerticalSolidList"/>
    <dgm:cxn modelId="{8E72F4D4-EDF7-441A-A636-83AA5887BAF6}" type="presParOf" srcId="{178DCAC4-101E-4714-8F81-08933A854FB1}" destId="{603402F4-A2CC-4D67-9974-1480C1877AB7}" srcOrd="0" destOrd="0" presId="urn:microsoft.com/office/officeart/2018/2/layout/IconVerticalSolidList"/>
    <dgm:cxn modelId="{A5787BB1-9274-4FDB-8B75-EC146A38C3D6}" type="presParOf" srcId="{178DCAC4-101E-4714-8F81-08933A854FB1}" destId="{45EAEE52-A8D9-42D3-8A2F-B94C2CCD8C20}" srcOrd="1" destOrd="0" presId="urn:microsoft.com/office/officeart/2018/2/layout/IconVerticalSolidList"/>
    <dgm:cxn modelId="{A39E32A9-DF3E-45BC-8EEE-B6637DE43F59}" type="presParOf" srcId="{178DCAC4-101E-4714-8F81-08933A854FB1}" destId="{E644FA98-DD9E-4C6A-97F3-48CB4A182A7C}" srcOrd="2" destOrd="0" presId="urn:microsoft.com/office/officeart/2018/2/layout/IconVerticalSolidList"/>
    <dgm:cxn modelId="{9A126016-6F5D-4CB0-BD7D-6B3787C7DB7D}" type="presParOf" srcId="{178DCAC4-101E-4714-8F81-08933A854FB1}" destId="{863E5CDD-6832-4178-8580-0DF75497387B}" srcOrd="3" destOrd="0" presId="urn:microsoft.com/office/officeart/2018/2/layout/IconVerticalSolidList"/>
    <dgm:cxn modelId="{E3763B1D-132A-42B6-846B-D8D7808ABBE7}" type="presParOf" srcId="{33B04631-9D2C-453A-AFCC-DB2A461AEBAE}" destId="{27E28CEA-DF6F-4639-B780-D2A18A6B4081}" srcOrd="1" destOrd="0" presId="urn:microsoft.com/office/officeart/2018/2/layout/IconVerticalSolidList"/>
    <dgm:cxn modelId="{B826D406-5F90-4DE6-BF43-35C11994BB41}" type="presParOf" srcId="{33B04631-9D2C-453A-AFCC-DB2A461AEBAE}" destId="{B03BF503-0B95-41A4-A047-E62D88D1122A}" srcOrd="2" destOrd="0" presId="urn:microsoft.com/office/officeart/2018/2/layout/IconVerticalSolidList"/>
    <dgm:cxn modelId="{027D7662-C6B9-4889-99DB-C998EF496912}" type="presParOf" srcId="{B03BF503-0B95-41A4-A047-E62D88D1122A}" destId="{1EE79204-55E8-44B3-8EFC-A642EADB83E0}" srcOrd="0" destOrd="0" presId="urn:microsoft.com/office/officeart/2018/2/layout/IconVerticalSolidList"/>
    <dgm:cxn modelId="{DF491939-7273-439E-A699-BA2C93997EA4}" type="presParOf" srcId="{B03BF503-0B95-41A4-A047-E62D88D1122A}" destId="{5019C8D2-04ED-452A-842C-00EB5F9650F4}" srcOrd="1" destOrd="0" presId="urn:microsoft.com/office/officeart/2018/2/layout/IconVerticalSolidList"/>
    <dgm:cxn modelId="{5B14C01A-F544-4CBF-BB63-7CB0BCFCE1FA}" type="presParOf" srcId="{B03BF503-0B95-41A4-A047-E62D88D1122A}" destId="{451E0408-4F27-4752-AD72-F0426F22C19E}" srcOrd="2" destOrd="0" presId="urn:microsoft.com/office/officeart/2018/2/layout/IconVerticalSolidList"/>
    <dgm:cxn modelId="{604DB38F-D3B0-4D51-A2A2-28DBB045E138}" type="presParOf" srcId="{B03BF503-0B95-41A4-A047-E62D88D1122A}" destId="{D6BB9583-CACA-4608-A52E-A9F4818615AB}" srcOrd="3" destOrd="0" presId="urn:microsoft.com/office/officeart/2018/2/layout/IconVerticalSolidList"/>
    <dgm:cxn modelId="{9EBE769F-436F-4845-8B41-9401AE7F3F43}" type="presParOf" srcId="{33B04631-9D2C-453A-AFCC-DB2A461AEBAE}" destId="{41186EB7-FD1D-4A2F-B909-E0075D2CB7C3}" srcOrd="3" destOrd="0" presId="urn:microsoft.com/office/officeart/2018/2/layout/IconVerticalSolidList"/>
    <dgm:cxn modelId="{E3683A37-09A8-4F69-A28C-F9785C4F4992}" type="presParOf" srcId="{33B04631-9D2C-453A-AFCC-DB2A461AEBAE}" destId="{6F8F5F7D-5E73-4E12-92AD-CEF80AE8AE4C}" srcOrd="4" destOrd="0" presId="urn:microsoft.com/office/officeart/2018/2/layout/IconVerticalSolidList"/>
    <dgm:cxn modelId="{122FB1CF-677E-4FBA-BE1C-14B72EEB8FE6}" type="presParOf" srcId="{6F8F5F7D-5E73-4E12-92AD-CEF80AE8AE4C}" destId="{197FA134-4F71-41C1-8C45-564C1393D404}" srcOrd="0" destOrd="0" presId="urn:microsoft.com/office/officeart/2018/2/layout/IconVerticalSolidList"/>
    <dgm:cxn modelId="{E8C2630F-7BAF-40F2-B191-A7211F54FA7A}" type="presParOf" srcId="{6F8F5F7D-5E73-4E12-92AD-CEF80AE8AE4C}" destId="{6302D2EA-A8AC-4736-A39C-0A5E9F8EEBD9}" srcOrd="1" destOrd="0" presId="urn:microsoft.com/office/officeart/2018/2/layout/IconVerticalSolidList"/>
    <dgm:cxn modelId="{56AEB362-1D06-432B-A6CB-92AD6E5C3342}" type="presParOf" srcId="{6F8F5F7D-5E73-4E12-92AD-CEF80AE8AE4C}" destId="{DEB88A72-4AAD-49F2-B30B-8FAD97E4D6D5}" srcOrd="2" destOrd="0" presId="urn:microsoft.com/office/officeart/2018/2/layout/IconVerticalSolidList"/>
    <dgm:cxn modelId="{FBC174F6-CB4A-4ECA-9474-A24BF562709B}" type="presParOf" srcId="{6F8F5F7D-5E73-4E12-92AD-CEF80AE8AE4C}" destId="{8461DC7F-09DB-4A93-AA8D-B8D0832FA5CC}" srcOrd="3" destOrd="0" presId="urn:microsoft.com/office/officeart/2018/2/layout/IconVerticalSolidList"/>
    <dgm:cxn modelId="{4D7539C1-BA26-4F8E-9D2C-26CE8761D50D}" type="presParOf" srcId="{33B04631-9D2C-453A-AFCC-DB2A461AEBAE}" destId="{490C655A-5354-46E6-A0AA-4A9BDD05B45E}" srcOrd="5" destOrd="0" presId="urn:microsoft.com/office/officeart/2018/2/layout/IconVerticalSolidList"/>
    <dgm:cxn modelId="{4055CDA5-83F0-41F2-B3E2-919ECBFCBEC8}" type="presParOf" srcId="{33B04631-9D2C-453A-AFCC-DB2A461AEBAE}" destId="{2AAD840A-7C1D-4D27-9926-7E6C9FD8F08D}" srcOrd="6" destOrd="0" presId="urn:microsoft.com/office/officeart/2018/2/layout/IconVerticalSolidList"/>
    <dgm:cxn modelId="{1537CC9C-B9F0-46EF-8899-ECBBF42F5994}" type="presParOf" srcId="{2AAD840A-7C1D-4D27-9926-7E6C9FD8F08D}" destId="{EDA43893-1E69-454F-BFF3-94211D107A42}" srcOrd="0" destOrd="0" presId="urn:microsoft.com/office/officeart/2018/2/layout/IconVerticalSolidList"/>
    <dgm:cxn modelId="{C34435E9-A09D-4F38-B94E-8A41C1E020FE}" type="presParOf" srcId="{2AAD840A-7C1D-4D27-9926-7E6C9FD8F08D}" destId="{079002E8-F123-47EE-8C39-4F4ECAE068DE}" srcOrd="1" destOrd="0" presId="urn:microsoft.com/office/officeart/2018/2/layout/IconVerticalSolidList"/>
    <dgm:cxn modelId="{902F2A35-0C6D-49F8-ACF0-E9ECC58E4C99}" type="presParOf" srcId="{2AAD840A-7C1D-4D27-9926-7E6C9FD8F08D}" destId="{F5973733-E0D5-4FA2-BC4F-4E181DE36D59}" srcOrd="2" destOrd="0" presId="urn:microsoft.com/office/officeart/2018/2/layout/IconVerticalSolidList"/>
    <dgm:cxn modelId="{FCD7D453-ED60-4FEA-BA98-8AA18B9B939F}" type="presParOf" srcId="{2AAD840A-7C1D-4D27-9926-7E6C9FD8F08D}" destId="{AB734989-B271-47FB-8085-087596E24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4D0B97-44CC-4D23-8EFF-B1B4E3B817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F78167-3677-4084-BA1E-A8D52509B12E}">
      <dgm:prSet/>
      <dgm:spPr/>
      <dgm:t>
        <a:bodyPr/>
        <a:lstStyle/>
        <a:p>
          <a:r>
            <a:rPr lang="en-US"/>
            <a:t>Use ethical frameworks (like Asimov's Laws &amp; AI Ethics Guidelines)</a:t>
          </a:r>
        </a:p>
      </dgm:t>
    </dgm:pt>
    <dgm:pt modelId="{F7800212-BE97-4FAB-9ECF-EE27A57722A5}" type="parTrans" cxnId="{95C09A46-0F51-45DE-8BCE-AD2CD91A7B6E}">
      <dgm:prSet/>
      <dgm:spPr/>
      <dgm:t>
        <a:bodyPr/>
        <a:lstStyle/>
        <a:p>
          <a:endParaRPr lang="en-US"/>
        </a:p>
      </dgm:t>
    </dgm:pt>
    <dgm:pt modelId="{571A4A8B-D101-4E01-ACDB-8257E766EE6F}" type="sibTrans" cxnId="{95C09A46-0F51-45DE-8BCE-AD2CD91A7B6E}">
      <dgm:prSet/>
      <dgm:spPr/>
      <dgm:t>
        <a:bodyPr/>
        <a:lstStyle/>
        <a:p>
          <a:endParaRPr lang="en-US"/>
        </a:p>
      </dgm:t>
    </dgm:pt>
    <dgm:pt modelId="{E49B2BDE-202D-4407-8D8A-188901829E91}">
      <dgm:prSet/>
      <dgm:spPr/>
      <dgm:t>
        <a:bodyPr/>
        <a:lstStyle/>
        <a:p>
          <a:r>
            <a:rPr lang="en-US"/>
            <a:t>Regular audits and transparency reports</a:t>
          </a:r>
        </a:p>
      </dgm:t>
    </dgm:pt>
    <dgm:pt modelId="{23AA4F14-5088-46D9-A0E0-0A08448AF88B}" type="parTrans" cxnId="{CEE35CD0-8C4B-465D-A6E9-78A794324953}">
      <dgm:prSet/>
      <dgm:spPr/>
      <dgm:t>
        <a:bodyPr/>
        <a:lstStyle/>
        <a:p>
          <a:endParaRPr lang="en-US"/>
        </a:p>
      </dgm:t>
    </dgm:pt>
    <dgm:pt modelId="{5AEBA9EB-82E8-4D42-A96C-18A0CB819CFA}" type="sibTrans" cxnId="{CEE35CD0-8C4B-465D-A6E9-78A794324953}">
      <dgm:prSet/>
      <dgm:spPr/>
      <dgm:t>
        <a:bodyPr/>
        <a:lstStyle/>
        <a:p>
          <a:endParaRPr lang="en-US"/>
        </a:p>
      </dgm:t>
    </dgm:pt>
    <dgm:pt modelId="{C28ABF16-3F22-4459-8C2C-CF2FAECD34D7}">
      <dgm:prSet/>
      <dgm:spPr/>
      <dgm:t>
        <a:bodyPr/>
        <a:lstStyle/>
        <a:p>
          <a:r>
            <a:rPr lang="en-US"/>
            <a:t>Human-in-the-loop design: robot supports but does not replace caregivers</a:t>
          </a:r>
        </a:p>
      </dgm:t>
    </dgm:pt>
    <dgm:pt modelId="{0C30E3CB-333C-48B5-968D-59CDD0FC5410}" type="parTrans" cxnId="{6F59F444-7056-405E-9DE8-8054EBFC55F9}">
      <dgm:prSet/>
      <dgm:spPr/>
      <dgm:t>
        <a:bodyPr/>
        <a:lstStyle/>
        <a:p>
          <a:endParaRPr lang="en-US"/>
        </a:p>
      </dgm:t>
    </dgm:pt>
    <dgm:pt modelId="{FEAC0EAD-44EA-4CC6-9909-CA0CF8D5DF6A}" type="sibTrans" cxnId="{6F59F444-7056-405E-9DE8-8054EBFC55F9}">
      <dgm:prSet/>
      <dgm:spPr/>
      <dgm:t>
        <a:bodyPr/>
        <a:lstStyle/>
        <a:p>
          <a:endParaRPr lang="en-US"/>
        </a:p>
      </dgm:t>
    </dgm:pt>
    <dgm:pt modelId="{D8340F14-F039-4345-9296-D8AD45DB0086}">
      <dgm:prSet/>
      <dgm:spPr/>
      <dgm:t>
        <a:bodyPr/>
        <a:lstStyle/>
        <a:p>
          <a:r>
            <a:rPr lang="en-US"/>
            <a:t>Consent-based data usage</a:t>
          </a:r>
        </a:p>
      </dgm:t>
    </dgm:pt>
    <dgm:pt modelId="{E7248156-3FB0-4125-940B-851B485C9BF5}" type="parTrans" cxnId="{AE2D235F-D760-41AE-90E7-286147737A11}">
      <dgm:prSet/>
      <dgm:spPr/>
      <dgm:t>
        <a:bodyPr/>
        <a:lstStyle/>
        <a:p>
          <a:endParaRPr lang="en-US"/>
        </a:p>
      </dgm:t>
    </dgm:pt>
    <dgm:pt modelId="{6E4BC9E1-6361-49E4-A410-0E12E0447A93}" type="sibTrans" cxnId="{AE2D235F-D760-41AE-90E7-286147737A11}">
      <dgm:prSet/>
      <dgm:spPr/>
      <dgm:t>
        <a:bodyPr/>
        <a:lstStyle/>
        <a:p>
          <a:endParaRPr lang="en-US"/>
        </a:p>
      </dgm:t>
    </dgm:pt>
    <dgm:pt modelId="{CC207337-2512-47F3-822B-21E000E4A6D6}" type="pres">
      <dgm:prSet presAssocID="{284D0B97-44CC-4D23-8EFF-B1B4E3B81753}" presName="root" presStyleCnt="0">
        <dgm:presLayoutVars>
          <dgm:dir/>
          <dgm:resizeHandles val="exact"/>
        </dgm:presLayoutVars>
      </dgm:prSet>
      <dgm:spPr/>
    </dgm:pt>
    <dgm:pt modelId="{8B5A6D02-6204-4F3E-85E5-4F98ED069A9C}" type="pres">
      <dgm:prSet presAssocID="{EFF78167-3677-4084-BA1E-A8D52509B12E}" presName="compNode" presStyleCnt="0"/>
      <dgm:spPr/>
    </dgm:pt>
    <dgm:pt modelId="{AAFBAD47-F5EB-4DCA-9FF3-D8F31D36C9D3}" type="pres">
      <dgm:prSet presAssocID="{EFF78167-3677-4084-BA1E-A8D52509B12E}" presName="bgRect" presStyleLbl="bgShp" presStyleIdx="0" presStyleCnt="4"/>
      <dgm:spPr/>
    </dgm:pt>
    <dgm:pt modelId="{80AF6484-B809-4FDF-82B6-77D678C57CDB}" type="pres">
      <dgm:prSet presAssocID="{EFF78167-3677-4084-BA1E-A8D52509B1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30DCD5A-1186-4528-8F6C-7D8AA14F6860}" type="pres">
      <dgm:prSet presAssocID="{EFF78167-3677-4084-BA1E-A8D52509B12E}" presName="spaceRect" presStyleCnt="0"/>
      <dgm:spPr/>
    </dgm:pt>
    <dgm:pt modelId="{7C3D3474-9C73-4520-8959-CE03A26D97DC}" type="pres">
      <dgm:prSet presAssocID="{EFF78167-3677-4084-BA1E-A8D52509B12E}" presName="parTx" presStyleLbl="revTx" presStyleIdx="0" presStyleCnt="4">
        <dgm:presLayoutVars>
          <dgm:chMax val="0"/>
          <dgm:chPref val="0"/>
        </dgm:presLayoutVars>
      </dgm:prSet>
      <dgm:spPr/>
    </dgm:pt>
    <dgm:pt modelId="{A544830D-25BF-4443-9BDD-1FDA4E20D2DD}" type="pres">
      <dgm:prSet presAssocID="{571A4A8B-D101-4E01-ACDB-8257E766EE6F}" presName="sibTrans" presStyleCnt="0"/>
      <dgm:spPr/>
    </dgm:pt>
    <dgm:pt modelId="{B74757E4-B631-47AF-8590-5FB51C0B60C0}" type="pres">
      <dgm:prSet presAssocID="{E49B2BDE-202D-4407-8D8A-188901829E91}" presName="compNode" presStyleCnt="0"/>
      <dgm:spPr/>
    </dgm:pt>
    <dgm:pt modelId="{F256CCAF-BC35-42FB-9B62-FE8263A24EFD}" type="pres">
      <dgm:prSet presAssocID="{E49B2BDE-202D-4407-8D8A-188901829E91}" presName="bgRect" presStyleLbl="bgShp" presStyleIdx="1" presStyleCnt="4"/>
      <dgm:spPr/>
    </dgm:pt>
    <dgm:pt modelId="{2C838F7F-ECE5-489B-BF76-02682DAF60F6}" type="pres">
      <dgm:prSet presAssocID="{E49B2BDE-202D-4407-8D8A-188901829E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9DCB6D8-1ACE-447A-86CE-CC0D772B3E22}" type="pres">
      <dgm:prSet presAssocID="{E49B2BDE-202D-4407-8D8A-188901829E91}" presName="spaceRect" presStyleCnt="0"/>
      <dgm:spPr/>
    </dgm:pt>
    <dgm:pt modelId="{572CE6B8-AE76-41F2-8CC0-3DEDB32389A6}" type="pres">
      <dgm:prSet presAssocID="{E49B2BDE-202D-4407-8D8A-188901829E91}" presName="parTx" presStyleLbl="revTx" presStyleIdx="1" presStyleCnt="4">
        <dgm:presLayoutVars>
          <dgm:chMax val="0"/>
          <dgm:chPref val="0"/>
        </dgm:presLayoutVars>
      </dgm:prSet>
      <dgm:spPr/>
    </dgm:pt>
    <dgm:pt modelId="{D0261A4F-F338-4188-83A8-BCB2C680C9B6}" type="pres">
      <dgm:prSet presAssocID="{5AEBA9EB-82E8-4D42-A96C-18A0CB819CFA}" presName="sibTrans" presStyleCnt="0"/>
      <dgm:spPr/>
    </dgm:pt>
    <dgm:pt modelId="{645FE4FB-F0AF-42E5-BBEC-AD72E8167ABB}" type="pres">
      <dgm:prSet presAssocID="{C28ABF16-3F22-4459-8C2C-CF2FAECD34D7}" presName="compNode" presStyleCnt="0"/>
      <dgm:spPr/>
    </dgm:pt>
    <dgm:pt modelId="{6D6CC5F4-60BD-478E-9D0C-718F978EF226}" type="pres">
      <dgm:prSet presAssocID="{C28ABF16-3F22-4459-8C2C-CF2FAECD34D7}" presName="bgRect" presStyleLbl="bgShp" presStyleIdx="2" presStyleCnt="4"/>
      <dgm:spPr/>
    </dgm:pt>
    <dgm:pt modelId="{2D76F43D-5C6C-44B4-B35A-9A17CAFAD9AE}" type="pres">
      <dgm:prSet presAssocID="{C28ABF16-3F22-4459-8C2C-CF2FAECD34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B686A7-47D6-400E-BC90-04AFD2546C59}" type="pres">
      <dgm:prSet presAssocID="{C28ABF16-3F22-4459-8C2C-CF2FAECD34D7}" presName="spaceRect" presStyleCnt="0"/>
      <dgm:spPr/>
    </dgm:pt>
    <dgm:pt modelId="{C508B9D1-4C13-4630-9D5C-FB00D353E3A6}" type="pres">
      <dgm:prSet presAssocID="{C28ABF16-3F22-4459-8C2C-CF2FAECD34D7}" presName="parTx" presStyleLbl="revTx" presStyleIdx="2" presStyleCnt="4">
        <dgm:presLayoutVars>
          <dgm:chMax val="0"/>
          <dgm:chPref val="0"/>
        </dgm:presLayoutVars>
      </dgm:prSet>
      <dgm:spPr/>
    </dgm:pt>
    <dgm:pt modelId="{CDD0B1FD-ADB4-4952-A6E3-3E01BB09224C}" type="pres">
      <dgm:prSet presAssocID="{FEAC0EAD-44EA-4CC6-9909-CA0CF8D5DF6A}" presName="sibTrans" presStyleCnt="0"/>
      <dgm:spPr/>
    </dgm:pt>
    <dgm:pt modelId="{26BDA2D4-B6C8-49EF-B966-111A27A7D884}" type="pres">
      <dgm:prSet presAssocID="{D8340F14-F039-4345-9296-D8AD45DB0086}" presName="compNode" presStyleCnt="0"/>
      <dgm:spPr/>
    </dgm:pt>
    <dgm:pt modelId="{52C308A2-2E61-4B2C-88C4-B0EDDC1856FE}" type="pres">
      <dgm:prSet presAssocID="{D8340F14-F039-4345-9296-D8AD45DB0086}" presName="bgRect" presStyleLbl="bgShp" presStyleIdx="3" presStyleCnt="4"/>
      <dgm:spPr/>
    </dgm:pt>
    <dgm:pt modelId="{006C5E64-E2F4-405C-97EB-61897F0038A5}" type="pres">
      <dgm:prSet presAssocID="{D8340F14-F039-4345-9296-D8AD45DB00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561CB16-C55C-4746-84B7-3D33E770B9F7}" type="pres">
      <dgm:prSet presAssocID="{D8340F14-F039-4345-9296-D8AD45DB0086}" presName="spaceRect" presStyleCnt="0"/>
      <dgm:spPr/>
    </dgm:pt>
    <dgm:pt modelId="{7F5B2D3E-0BFB-4A5C-BFCE-97D8F666E0F6}" type="pres">
      <dgm:prSet presAssocID="{D8340F14-F039-4345-9296-D8AD45DB00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C6490E-599C-4E03-88E0-7DED28B71808}" type="presOf" srcId="{EFF78167-3677-4084-BA1E-A8D52509B12E}" destId="{7C3D3474-9C73-4520-8959-CE03A26D97DC}" srcOrd="0" destOrd="0" presId="urn:microsoft.com/office/officeart/2018/2/layout/IconVerticalSolidList"/>
    <dgm:cxn modelId="{6E5D8F17-6F01-4834-A6C3-602F8983DDC0}" type="presOf" srcId="{284D0B97-44CC-4D23-8EFF-B1B4E3B81753}" destId="{CC207337-2512-47F3-822B-21E000E4A6D6}" srcOrd="0" destOrd="0" presId="urn:microsoft.com/office/officeart/2018/2/layout/IconVerticalSolidList"/>
    <dgm:cxn modelId="{4174F432-0920-4B41-A5B0-CC2BCDAED160}" type="presOf" srcId="{D8340F14-F039-4345-9296-D8AD45DB0086}" destId="{7F5B2D3E-0BFB-4A5C-BFCE-97D8F666E0F6}" srcOrd="0" destOrd="0" presId="urn:microsoft.com/office/officeart/2018/2/layout/IconVerticalSolidList"/>
    <dgm:cxn modelId="{CB270136-2BE8-48AC-903B-0A1F5C05913E}" type="presOf" srcId="{E49B2BDE-202D-4407-8D8A-188901829E91}" destId="{572CE6B8-AE76-41F2-8CC0-3DEDB32389A6}" srcOrd="0" destOrd="0" presId="urn:microsoft.com/office/officeart/2018/2/layout/IconVerticalSolidList"/>
    <dgm:cxn modelId="{AE2D235F-D760-41AE-90E7-286147737A11}" srcId="{284D0B97-44CC-4D23-8EFF-B1B4E3B81753}" destId="{D8340F14-F039-4345-9296-D8AD45DB0086}" srcOrd="3" destOrd="0" parTransId="{E7248156-3FB0-4125-940B-851B485C9BF5}" sibTransId="{6E4BC9E1-6361-49E4-A410-0E12E0447A93}"/>
    <dgm:cxn modelId="{6F59F444-7056-405E-9DE8-8054EBFC55F9}" srcId="{284D0B97-44CC-4D23-8EFF-B1B4E3B81753}" destId="{C28ABF16-3F22-4459-8C2C-CF2FAECD34D7}" srcOrd="2" destOrd="0" parTransId="{0C30E3CB-333C-48B5-968D-59CDD0FC5410}" sibTransId="{FEAC0EAD-44EA-4CC6-9909-CA0CF8D5DF6A}"/>
    <dgm:cxn modelId="{95C09A46-0F51-45DE-8BCE-AD2CD91A7B6E}" srcId="{284D0B97-44CC-4D23-8EFF-B1B4E3B81753}" destId="{EFF78167-3677-4084-BA1E-A8D52509B12E}" srcOrd="0" destOrd="0" parTransId="{F7800212-BE97-4FAB-9ECF-EE27A57722A5}" sibTransId="{571A4A8B-D101-4E01-ACDB-8257E766EE6F}"/>
    <dgm:cxn modelId="{D616E5B2-8183-4CA7-BFAE-8BCE92D87229}" type="presOf" srcId="{C28ABF16-3F22-4459-8C2C-CF2FAECD34D7}" destId="{C508B9D1-4C13-4630-9D5C-FB00D353E3A6}" srcOrd="0" destOrd="0" presId="urn:microsoft.com/office/officeart/2018/2/layout/IconVerticalSolidList"/>
    <dgm:cxn modelId="{CEE35CD0-8C4B-465D-A6E9-78A794324953}" srcId="{284D0B97-44CC-4D23-8EFF-B1B4E3B81753}" destId="{E49B2BDE-202D-4407-8D8A-188901829E91}" srcOrd="1" destOrd="0" parTransId="{23AA4F14-5088-46D9-A0E0-0A08448AF88B}" sibTransId="{5AEBA9EB-82E8-4D42-A96C-18A0CB819CFA}"/>
    <dgm:cxn modelId="{1538AE0B-6406-4A2C-B09F-73494DCF6C0D}" type="presParOf" srcId="{CC207337-2512-47F3-822B-21E000E4A6D6}" destId="{8B5A6D02-6204-4F3E-85E5-4F98ED069A9C}" srcOrd="0" destOrd="0" presId="urn:microsoft.com/office/officeart/2018/2/layout/IconVerticalSolidList"/>
    <dgm:cxn modelId="{8D9C008B-BBC9-4981-AEBE-BC914A3B65B5}" type="presParOf" srcId="{8B5A6D02-6204-4F3E-85E5-4F98ED069A9C}" destId="{AAFBAD47-F5EB-4DCA-9FF3-D8F31D36C9D3}" srcOrd="0" destOrd="0" presId="urn:microsoft.com/office/officeart/2018/2/layout/IconVerticalSolidList"/>
    <dgm:cxn modelId="{B2A6361E-7DB8-4FC3-A8DB-75FADCB15FE8}" type="presParOf" srcId="{8B5A6D02-6204-4F3E-85E5-4F98ED069A9C}" destId="{80AF6484-B809-4FDF-82B6-77D678C57CDB}" srcOrd="1" destOrd="0" presId="urn:microsoft.com/office/officeart/2018/2/layout/IconVerticalSolidList"/>
    <dgm:cxn modelId="{EB9F22D8-A9B6-4490-9EB8-9861A58CB4E6}" type="presParOf" srcId="{8B5A6D02-6204-4F3E-85E5-4F98ED069A9C}" destId="{D30DCD5A-1186-4528-8F6C-7D8AA14F6860}" srcOrd="2" destOrd="0" presId="urn:microsoft.com/office/officeart/2018/2/layout/IconVerticalSolidList"/>
    <dgm:cxn modelId="{A372AF59-652E-424D-B62F-BE5492E31737}" type="presParOf" srcId="{8B5A6D02-6204-4F3E-85E5-4F98ED069A9C}" destId="{7C3D3474-9C73-4520-8959-CE03A26D97DC}" srcOrd="3" destOrd="0" presId="urn:microsoft.com/office/officeart/2018/2/layout/IconVerticalSolidList"/>
    <dgm:cxn modelId="{2D295045-470E-477A-9418-93E7141131E3}" type="presParOf" srcId="{CC207337-2512-47F3-822B-21E000E4A6D6}" destId="{A544830D-25BF-4443-9BDD-1FDA4E20D2DD}" srcOrd="1" destOrd="0" presId="urn:microsoft.com/office/officeart/2018/2/layout/IconVerticalSolidList"/>
    <dgm:cxn modelId="{261E4447-17AB-4DE6-BCF7-31CA56A33F9E}" type="presParOf" srcId="{CC207337-2512-47F3-822B-21E000E4A6D6}" destId="{B74757E4-B631-47AF-8590-5FB51C0B60C0}" srcOrd="2" destOrd="0" presId="urn:microsoft.com/office/officeart/2018/2/layout/IconVerticalSolidList"/>
    <dgm:cxn modelId="{8A4103F5-3D5E-4418-9EEB-3EADCAD5E6F1}" type="presParOf" srcId="{B74757E4-B631-47AF-8590-5FB51C0B60C0}" destId="{F256CCAF-BC35-42FB-9B62-FE8263A24EFD}" srcOrd="0" destOrd="0" presId="urn:microsoft.com/office/officeart/2018/2/layout/IconVerticalSolidList"/>
    <dgm:cxn modelId="{AEB54D2B-9530-4EA3-BAC0-DB7476CE8034}" type="presParOf" srcId="{B74757E4-B631-47AF-8590-5FB51C0B60C0}" destId="{2C838F7F-ECE5-489B-BF76-02682DAF60F6}" srcOrd="1" destOrd="0" presId="urn:microsoft.com/office/officeart/2018/2/layout/IconVerticalSolidList"/>
    <dgm:cxn modelId="{9645D52F-83CE-42D3-8B7E-DCABA6C1173F}" type="presParOf" srcId="{B74757E4-B631-47AF-8590-5FB51C0B60C0}" destId="{59DCB6D8-1ACE-447A-86CE-CC0D772B3E22}" srcOrd="2" destOrd="0" presId="urn:microsoft.com/office/officeart/2018/2/layout/IconVerticalSolidList"/>
    <dgm:cxn modelId="{86431D0B-E5A6-41C2-8CE7-C6D543C14655}" type="presParOf" srcId="{B74757E4-B631-47AF-8590-5FB51C0B60C0}" destId="{572CE6B8-AE76-41F2-8CC0-3DEDB32389A6}" srcOrd="3" destOrd="0" presId="urn:microsoft.com/office/officeart/2018/2/layout/IconVerticalSolidList"/>
    <dgm:cxn modelId="{AE27EFBD-B4BC-49E8-98B2-1C85353E67A4}" type="presParOf" srcId="{CC207337-2512-47F3-822B-21E000E4A6D6}" destId="{D0261A4F-F338-4188-83A8-BCB2C680C9B6}" srcOrd="3" destOrd="0" presId="urn:microsoft.com/office/officeart/2018/2/layout/IconVerticalSolidList"/>
    <dgm:cxn modelId="{AC2033F1-1040-46E2-86D2-FBFA418508BF}" type="presParOf" srcId="{CC207337-2512-47F3-822B-21E000E4A6D6}" destId="{645FE4FB-F0AF-42E5-BBEC-AD72E8167ABB}" srcOrd="4" destOrd="0" presId="urn:microsoft.com/office/officeart/2018/2/layout/IconVerticalSolidList"/>
    <dgm:cxn modelId="{36456636-1473-425D-A5E2-0AC3680066BF}" type="presParOf" srcId="{645FE4FB-F0AF-42E5-BBEC-AD72E8167ABB}" destId="{6D6CC5F4-60BD-478E-9D0C-718F978EF226}" srcOrd="0" destOrd="0" presId="urn:microsoft.com/office/officeart/2018/2/layout/IconVerticalSolidList"/>
    <dgm:cxn modelId="{5C4E626A-2687-4024-87C3-B18B268C61C7}" type="presParOf" srcId="{645FE4FB-F0AF-42E5-BBEC-AD72E8167ABB}" destId="{2D76F43D-5C6C-44B4-B35A-9A17CAFAD9AE}" srcOrd="1" destOrd="0" presId="urn:microsoft.com/office/officeart/2018/2/layout/IconVerticalSolidList"/>
    <dgm:cxn modelId="{55119A04-690A-47B2-AA70-122273D5208C}" type="presParOf" srcId="{645FE4FB-F0AF-42E5-BBEC-AD72E8167ABB}" destId="{B4B686A7-47D6-400E-BC90-04AFD2546C59}" srcOrd="2" destOrd="0" presId="urn:microsoft.com/office/officeart/2018/2/layout/IconVerticalSolidList"/>
    <dgm:cxn modelId="{254D6DB2-5318-41A3-B759-A4B50B4BAED9}" type="presParOf" srcId="{645FE4FB-F0AF-42E5-BBEC-AD72E8167ABB}" destId="{C508B9D1-4C13-4630-9D5C-FB00D353E3A6}" srcOrd="3" destOrd="0" presId="urn:microsoft.com/office/officeart/2018/2/layout/IconVerticalSolidList"/>
    <dgm:cxn modelId="{DD582AFC-E848-4F67-907D-A90DD2F08FE1}" type="presParOf" srcId="{CC207337-2512-47F3-822B-21E000E4A6D6}" destId="{CDD0B1FD-ADB4-4952-A6E3-3E01BB09224C}" srcOrd="5" destOrd="0" presId="urn:microsoft.com/office/officeart/2018/2/layout/IconVerticalSolidList"/>
    <dgm:cxn modelId="{CEEC7402-CC19-4AEF-8451-14B52D7F73A1}" type="presParOf" srcId="{CC207337-2512-47F3-822B-21E000E4A6D6}" destId="{26BDA2D4-B6C8-49EF-B966-111A27A7D884}" srcOrd="6" destOrd="0" presId="urn:microsoft.com/office/officeart/2018/2/layout/IconVerticalSolidList"/>
    <dgm:cxn modelId="{6CE2D179-2540-4B2C-8085-6429496CC0CE}" type="presParOf" srcId="{26BDA2D4-B6C8-49EF-B966-111A27A7D884}" destId="{52C308A2-2E61-4B2C-88C4-B0EDDC1856FE}" srcOrd="0" destOrd="0" presId="urn:microsoft.com/office/officeart/2018/2/layout/IconVerticalSolidList"/>
    <dgm:cxn modelId="{EA37B285-BC12-4CD0-808F-81CEE33542DF}" type="presParOf" srcId="{26BDA2D4-B6C8-49EF-B966-111A27A7D884}" destId="{006C5E64-E2F4-405C-97EB-61897F0038A5}" srcOrd="1" destOrd="0" presId="urn:microsoft.com/office/officeart/2018/2/layout/IconVerticalSolidList"/>
    <dgm:cxn modelId="{2DF51734-01EF-4477-93A4-FA5319B27367}" type="presParOf" srcId="{26BDA2D4-B6C8-49EF-B966-111A27A7D884}" destId="{9561CB16-C55C-4746-84B7-3D33E770B9F7}" srcOrd="2" destOrd="0" presId="urn:microsoft.com/office/officeart/2018/2/layout/IconVerticalSolidList"/>
    <dgm:cxn modelId="{F291701E-D5E3-4CD9-A026-4EC926B72CE8}" type="presParOf" srcId="{26BDA2D4-B6C8-49EF-B966-111A27A7D884}" destId="{7F5B2D3E-0BFB-4A5C-BFCE-97D8F666E0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503953-C4F6-4344-A356-3CB139391F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A2DF88-E2C0-4D25-B38E-8A964AB6FCEE}">
      <dgm:prSet/>
      <dgm:spPr/>
      <dgm:t>
        <a:bodyPr/>
        <a:lstStyle/>
        <a:p>
          <a:r>
            <a:rPr lang="en-US" b="1"/>
            <a:t>Foundations of AI Robotics:</a:t>
          </a:r>
          <a:r>
            <a:rPr lang="en-US"/>
            <a:t> Robin Murphy’s book helped define core architecture</a:t>
          </a:r>
        </a:p>
      </dgm:t>
    </dgm:pt>
    <dgm:pt modelId="{88B9416A-EF5F-4453-9266-6F2E1BBA54C7}" type="parTrans" cxnId="{3ECA2382-078A-4715-8028-EB435F580341}">
      <dgm:prSet/>
      <dgm:spPr/>
      <dgm:t>
        <a:bodyPr/>
        <a:lstStyle/>
        <a:p>
          <a:endParaRPr lang="en-US"/>
        </a:p>
      </dgm:t>
    </dgm:pt>
    <dgm:pt modelId="{8C0C1605-31E4-46C1-880A-1E56742284C2}" type="sibTrans" cxnId="{3ECA2382-078A-4715-8028-EB435F580341}">
      <dgm:prSet/>
      <dgm:spPr/>
      <dgm:t>
        <a:bodyPr/>
        <a:lstStyle/>
        <a:p>
          <a:endParaRPr lang="en-US"/>
        </a:p>
      </dgm:t>
    </dgm:pt>
    <dgm:pt modelId="{069D8E86-146B-4D8E-BEED-B45E190EE962}">
      <dgm:prSet/>
      <dgm:spPr/>
      <dgm:t>
        <a:bodyPr/>
        <a:lstStyle/>
        <a:p>
          <a:r>
            <a:rPr lang="en-US" b="1"/>
            <a:t>Ethics in AI:</a:t>
          </a:r>
          <a:r>
            <a:rPr lang="en-US"/>
            <a:t> Used UNESCO &amp; Nature Machine Intelligence articles for framework</a:t>
          </a:r>
        </a:p>
      </dgm:t>
    </dgm:pt>
    <dgm:pt modelId="{7153576B-61AB-418B-B963-E156410911C7}" type="parTrans" cxnId="{138E1A27-ED83-4305-82F1-223F4B2ECCEB}">
      <dgm:prSet/>
      <dgm:spPr/>
      <dgm:t>
        <a:bodyPr/>
        <a:lstStyle/>
        <a:p>
          <a:endParaRPr lang="en-US"/>
        </a:p>
      </dgm:t>
    </dgm:pt>
    <dgm:pt modelId="{B790B47D-E61C-4A03-8EF6-3F9AA7948E63}" type="sibTrans" cxnId="{138E1A27-ED83-4305-82F1-223F4B2ECCEB}">
      <dgm:prSet/>
      <dgm:spPr/>
      <dgm:t>
        <a:bodyPr/>
        <a:lstStyle/>
        <a:p>
          <a:endParaRPr lang="en-US"/>
        </a:p>
      </dgm:t>
    </dgm:pt>
    <dgm:pt modelId="{FA91EBC1-A64A-4491-8B7C-7E5FCAF8F49D}">
      <dgm:prSet/>
      <dgm:spPr/>
      <dgm:t>
        <a:bodyPr/>
        <a:lstStyle/>
        <a:p>
          <a:r>
            <a:rPr lang="en-US" b="1"/>
            <a:t>Academic Review:</a:t>
          </a:r>
          <a:r>
            <a:rPr lang="en-US"/>
            <a:t> Referenced ArXiv review on AI ethical challenges in health</a:t>
          </a:r>
        </a:p>
      </dgm:t>
    </dgm:pt>
    <dgm:pt modelId="{B5B01443-C950-4F9E-9FBA-9FF9088A51FE}" type="parTrans" cxnId="{758105EF-A574-4BCE-8BE7-D8D5D2C3F231}">
      <dgm:prSet/>
      <dgm:spPr/>
      <dgm:t>
        <a:bodyPr/>
        <a:lstStyle/>
        <a:p>
          <a:endParaRPr lang="en-US"/>
        </a:p>
      </dgm:t>
    </dgm:pt>
    <dgm:pt modelId="{9358B6FA-756D-4F98-9E16-1765F626B12D}" type="sibTrans" cxnId="{758105EF-A574-4BCE-8BE7-D8D5D2C3F231}">
      <dgm:prSet/>
      <dgm:spPr/>
      <dgm:t>
        <a:bodyPr/>
        <a:lstStyle/>
        <a:p>
          <a:endParaRPr lang="en-US"/>
        </a:p>
      </dgm:t>
    </dgm:pt>
    <dgm:pt modelId="{8511D2E4-4BA1-4DDD-8749-795AB6566FCE}" type="pres">
      <dgm:prSet presAssocID="{35503953-C4F6-4344-A356-3CB139391F7E}" presName="root" presStyleCnt="0">
        <dgm:presLayoutVars>
          <dgm:dir/>
          <dgm:resizeHandles val="exact"/>
        </dgm:presLayoutVars>
      </dgm:prSet>
      <dgm:spPr/>
    </dgm:pt>
    <dgm:pt modelId="{21A19FD2-6102-44E3-A43C-CE56A7875D5E}" type="pres">
      <dgm:prSet presAssocID="{5BA2DF88-E2C0-4D25-B38E-8A964AB6FCEE}" presName="compNode" presStyleCnt="0"/>
      <dgm:spPr/>
    </dgm:pt>
    <dgm:pt modelId="{2414FD8C-2BC1-425E-8732-7678D0B17967}" type="pres">
      <dgm:prSet presAssocID="{5BA2DF88-E2C0-4D25-B38E-8A964AB6FCEE}" presName="bgRect" presStyleLbl="bgShp" presStyleIdx="0" presStyleCnt="3"/>
      <dgm:spPr/>
    </dgm:pt>
    <dgm:pt modelId="{D0C23ED5-023A-41B3-9CC2-937852A49CF7}" type="pres">
      <dgm:prSet presAssocID="{5BA2DF88-E2C0-4D25-B38E-8A964AB6FC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B5818F-4169-42C1-8340-2DA52E0CCAB7}" type="pres">
      <dgm:prSet presAssocID="{5BA2DF88-E2C0-4D25-B38E-8A964AB6FCEE}" presName="spaceRect" presStyleCnt="0"/>
      <dgm:spPr/>
    </dgm:pt>
    <dgm:pt modelId="{1BD0CF56-C542-42C9-AE04-80DE35A4BC7B}" type="pres">
      <dgm:prSet presAssocID="{5BA2DF88-E2C0-4D25-B38E-8A964AB6FCEE}" presName="parTx" presStyleLbl="revTx" presStyleIdx="0" presStyleCnt="3">
        <dgm:presLayoutVars>
          <dgm:chMax val="0"/>
          <dgm:chPref val="0"/>
        </dgm:presLayoutVars>
      </dgm:prSet>
      <dgm:spPr/>
    </dgm:pt>
    <dgm:pt modelId="{7691A259-3896-4AE3-8E36-351FE1C13BD1}" type="pres">
      <dgm:prSet presAssocID="{8C0C1605-31E4-46C1-880A-1E56742284C2}" presName="sibTrans" presStyleCnt="0"/>
      <dgm:spPr/>
    </dgm:pt>
    <dgm:pt modelId="{FD5E93FB-A819-4764-AA1A-5034DC544624}" type="pres">
      <dgm:prSet presAssocID="{069D8E86-146B-4D8E-BEED-B45E190EE962}" presName="compNode" presStyleCnt="0"/>
      <dgm:spPr/>
    </dgm:pt>
    <dgm:pt modelId="{A51076EF-E38B-455A-B190-19B4583598C2}" type="pres">
      <dgm:prSet presAssocID="{069D8E86-146B-4D8E-BEED-B45E190EE962}" presName="bgRect" presStyleLbl="bgShp" presStyleIdx="1" presStyleCnt="3"/>
      <dgm:spPr/>
    </dgm:pt>
    <dgm:pt modelId="{D497E79D-E409-41A4-9A2E-C5AFFBC5EFD3}" type="pres">
      <dgm:prSet presAssocID="{069D8E86-146B-4D8E-BEED-B45E190EE9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CA85964-192E-43F5-9BD0-431CB1B48E31}" type="pres">
      <dgm:prSet presAssocID="{069D8E86-146B-4D8E-BEED-B45E190EE962}" presName="spaceRect" presStyleCnt="0"/>
      <dgm:spPr/>
    </dgm:pt>
    <dgm:pt modelId="{AED0E228-37E0-4AB9-A875-12AE7A87CA48}" type="pres">
      <dgm:prSet presAssocID="{069D8E86-146B-4D8E-BEED-B45E190EE962}" presName="parTx" presStyleLbl="revTx" presStyleIdx="1" presStyleCnt="3">
        <dgm:presLayoutVars>
          <dgm:chMax val="0"/>
          <dgm:chPref val="0"/>
        </dgm:presLayoutVars>
      </dgm:prSet>
      <dgm:spPr/>
    </dgm:pt>
    <dgm:pt modelId="{AF1313BC-9EDE-437B-8427-4B4FC222B8EF}" type="pres">
      <dgm:prSet presAssocID="{B790B47D-E61C-4A03-8EF6-3F9AA7948E63}" presName="sibTrans" presStyleCnt="0"/>
      <dgm:spPr/>
    </dgm:pt>
    <dgm:pt modelId="{45F2F812-14D1-4C71-971C-DDDD979BFC59}" type="pres">
      <dgm:prSet presAssocID="{FA91EBC1-A64A-4491-8B7C-7E5FCAF8F49D}" presName="compNode" presStyleCnt="0"/>
      <dgm:spPr/>
    </dgm:pt>
    <dgm:pt modelId="{FE657502-DAAD-486B-BD65-B567A4C81124}" type="pres">
      <dgm:prSet presAssocID="{FA91EBC1-A64A-4491-8B7C-7E5FCAF8F49D}" presName="bgRect" presStyleLbl="bgShp" presStyleIdx="2" presStyleCnt="3"/>
      <dgm:spPr/>
    </dgm:pt>
    <dgm:pt modelId="{E1417C33-3804-47DE-A178-07229C88C244}" type="pres">
      <dgm:prSet presAssocID="{FA91EBC1-A64A-4491-8B7C-7E5FCAF8F4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AB21B69-CD80-4F92-9214-6B06FF88C71B}" type="pres">
      <dgm:prSet presAssocID="{FA91EBC1-A64A-4491-8B7C-7E5FCAF8F49D}" presName="spaceRect" presStyleCnt="0"/>
      <dgm:spPr/>
    </dgm:pt>
    <dgm:pt modelId="{D22C7FC2-804C-4896-B208-84CACC925B33}" type="pres">
      <dgm:prSet presAssocID="{FA91EBC1-A64A-4491-8B7C-7E5FCAF8F4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8E1A27-ED83-4305-82F1-223F4B2ECCEB}" srcId="{35503953-C4F6-4344-A356-3CB139391F7E}" destId="{069D8E86-146B-4D8E-BEED-B45E190EE962}" srcOrd="1" destOrd="0" parTransId="{7153576B-61AB-418B-B963-E156410911C7}" sibTransId="{B790B47D-E61C-4A03-8EF6-3F9AA7948E63}"/>
    <dgm:cxn modelId="{BC3DC466-4ADC-449F-B137-1F530FCBCE63}" type="presOf" srcId="{FA91EBC1-A64A-4491-8B7C-7E5FCAF8F49D}" destId="{D22C7FC2-804C-4896-B208-84CACC925B33}" srcOrd="0" destOrd="0" presId="urn:microsoft.com/office/officeart/2018/2/layout/IconVerticalSolidList"/>
    <dgm:cxn modelId="{3ECA2382-078A-4715-8028-EB435F580341}" srcId="{35503953-C4F6-4344-A356-3CB139391F7E}" destId="{5BA2DF88-E2C0-4D25-B38E-8A964AB6FCEE}" srcOrd="0" destOrd="0" parTransId="{88B9416A-EF5F-4453-9266-6F2E1BBA54C7}" sibTransId="{8C0C1605-31E4-46C1-880A-1E56742284C2}"/>
    <dgm:cxn modelId="{BEFF2EAD-E88D-4BA2-BE2A-D650AA4086AE}" type="presOf" srcId="{35503953-C4F6-4344-A356-3CB139391F7E}" destId="{8511D2E4-4BA1-4DDD-8749-795AB6566FCE}" srcOrd="0" destOrd="0" presId="urn:microsoft.com/office/officeart/2018/2/layout/IconVerticalSolidList"/>
    <dgm:cxn modelId="{8D22F6C7-AC03-4EF3-9952-77699595C800}" type="presOf" srcId="{5BA2DF88-E2C0-4D25-B38E-8A964AB6FCEE}" destId="{1BD0CF56-C542-42C9-AE04-80DE35A4BC7B}" srcOrd="0" destOrd="0" presId="urn:microsoft.com/office/officeart/2018/2/layout/IconVerticalSolidList"/>
    <dgm:cxn modelId="{732282D0-C260-4AA3-9E2F-8CF12F6C028F}" type="presOf" srcId="{069D8E86-146B-4D8E-BEED-B45E190EE962}" destId="{AED0E228-37E0-4AB9-A875-12AE7A87CA48}" srcOrd="0" destOrd="0" presId="urn:microsoft.com/office/officeart/2018/2/layout/IconVerticalSolidList"/>
    <dgm:cxn modelId="{758105EF-A574-4BCE-8BE7-D8D5D2C3F231}" srcId="{35503953-C4F6-4344-A356-3CB139391F7E}" destId="{FA91EBC1-A64A-4491-8B7C-7E5FCAF8F49D}" srcOrd="2" destOrd="0" parTransId="{B5B01443-C950-4F9E-9FBA-9FF9088A51FE}" sibTransId="{9358B6FA-756D-4F98-9E16-1765F626B12D}"/>
    <dgm:cxn modelId="{790471A4-D19E-42C2-A21C-6CADA98857D3}" type="presParOf" srcId="{8511D2E4-4BA1-4DDD-8749-795AB6566FCE}" destId="{21A19FD2-6102-44E3-A43C-CE56A7875D5E}" srcOrd="0" destOrd="0" presId="urn:microsoft.com/office/officeart/2018/2/layout/IconVerticalSolidList"/>
    <dgm:cxn modelId="{37EC9CE6-0975-434C-8F5C-E701F75166C3}" type="presParOf" srcId="{21A19FD2-6102-44E3-A43C-CE56A7875D5E}" destId="{2414FD8C-2BC1-425E-8732-7678D0B17967}" srcOrd="0" destOrd="0" presId="urn:microsoft.com/office/officeart/2018/2/layout/IconVerticalSolidList"/>
    <dgm:cxn modelId="{A4995F36-4DB8-4F52-B199-DD7F0C16C964}" type="presParOf" srcId="{21A19FD2-6102-44E3-A43C-CE56A7875D5E}" destId="{D0C23ED5-023A-41B3-9CC2-937852A49CF7}" srcOrd="1" destOrd="0" presId="urn:microsoft.com/office/officeart/2018/2/layout/IconVerticalSolidList"/>
    <dgm:cxn modelId="{5E518ED2-C69A-42AB-B9A7-BA155DB7ED0C}" type="presParOf" srcId="{21A19FD2-6102-44E3-A43C-CE56A7875D5E}" destId="{E3B5818F-4169-42C1-8340-2DA52E0CCAB7}" srcOrd="2" destOrd="0" presId="urn:microsoft.com/office/officeart/2018/2/layout/IconVerticalSolidList"/>
    <dgm:cxn modelId="{DDF51F87-B9D5-4F44-B185-C06728E6CB64}" type="presParOf" srcId="{21A19FD2-6102-44E3-A43C-CE56A7875D5E}" destId="{1BD0CF56-C542-42C9-AE04-80DE35A4BC7B}" srcOrd="3" destOrd="0" presId="urn:microsoft.com/office/officeart/2018/2/layout/IconVerticalSolidList"/>
    <dgm:cxn modelId="{93C2D412-C7F6-4618-9212-98CA44B47481}" type="presParOf" srcId="{8511D2E4-4BA1-4DDD-8749-795AB6566FCE}" destId="{7691A259-3896-4AE3-8E36-351FE1C13BD1}" srcOrd="1" destOrd="0" presId="urn:microsoft.com/office/officeart/2018/2/layout/IconVerticalSolidList"/>
    <dgm:cxn modelId="{F318BA5D-AD2D-4E5D-92CE-BB18FA0F6D30}" type="presParOf" srcId="{8511D2E4-4BA1-4DDD-8749-795AB6566FCE}" destId="{FD5E93FB-A819-4764-AA1A-5034DC544624}" srcOrd="2" destOrd="0" presId="urn:microsoft.com/office/officeart/2018/2/layout/IconVerticalSolidList"/>
    <dgm:cxn modelId="{ABCFF5E0-21A7-43A7-86D3-7393126BA554}" type="presParOf" srcId="{FD5E93FB-A819-4764-AA1A-5034DC544624}" destId="{A51076EF-E38B-455A-B190-19B4583598C2}" srcOrd="0" destOrd="0" presId="urn:microsoft.com/office/officeart/2018/2/layout/IconVerticalSolidList"/>
    <dgm:cxn modelId="{B96E9C7B-29DC-4CBA-8EF1-16F5BDDAA7BC}" type="presParOf" srcId="{FD5E93FB-A819-4764-AA1A-5034DC544624}" destId="{D497E79D-E409-41A4-9A2E-C5AFFBC5EFD3}" srcOrd="1" destOrd="0" presId="urn:microsoft.com/office/officeart/2018/2/layout/IconVerticalSolidList"/>
    <dgm:cxn modelId="{79DD4EEC-FD86-4ADA-9EE0-BF72B4637726}" type="presParOf" srcId="{FD5E93FB-A819-4764-AA1A-5034DC544624}" destId="{0CA85964-192E-43F5-9BD0-431CB1B48E31}" srcOrd="2" destOrd="0" presId="urn:microsoft.com/office/officeart/2018/2/layout/IconVerticalSolidList"/>
    <dgm:cxn modelId="{6E3118B1-3F2C-4DDB-BA05-D3ADC80B1A3E}" type="presParOf" srcId="{FD5E93FB-A819-4764-AA1A-5034DC544624}" destId="{AED0E228-37E0-4AB9-A875-12AE7A87CA48}" srcOrd="3" destOrd="0" presId="urn:microsoft.com/office/officeart/2018/2/layout/IconVerticalSolidList"/>
    <dgm:cxn modelId="{675CEC9B-1C00-45D5-B1E8-B97729C6419C}" type="presParOf" srcId="{8511D2E4-4BA1-4DDD-8749-795AB6566FCE}" destId="{AF1313BC-9EDE-437B-8427-4B4FC222B8EF}" srcOrd="3" destOrd="0" presId="urn:microsoft.com/office/officeart/2018/2/layout/IconVerticalSolidList"/>
    <dgm:cxn modelId="{34D030AC-89D2-44B4-921D-70A0E9BAF4B3}" type="presParOf" srcId="{8511D2E4-4BA1-4DDD-8749-795AB6566FCE}" destId="{45F2F812-14D1-4C71-971C-DDDD979BFC59}" srcOrd="4" destOrd="0" presId="urn:microsoft.com/office/officeart/2018/2/layout/IconVerticalSolidList"/>
    <dgm:cxn modelId="{AAE5673C-8AA0-413C-AAFB-A9713E389241}" type="presParOf" srcId="{45F2F812-14D1-4C71-971C-DDDD979BFC59}" destId="{FE657502-DAAD-486B-BD65-B567A4C81124}" srcOrd="0" destOrd="0" presId="urn:microsoft.com/office/officeart/2018/2/layout/IconVerticalSolidList"/>
    <dgm:cxn modelId="{51F23A4A-3120-4961-8C59-4CC70A757BF5}" type="presParOf" srcId="{45F2F812-14D1-4C71-971C-DDDD979BFC59}" destId="{E1417C33-3804-47DE-A178-07229C88C244}" srcOrd="1" destOrd="0" presId="urn:microsoft.com/office/officeart/2018/2/layout/IconVerticalSolidList"/>
    <dgm:cxn modelId="{BF527989-BDEF-44DC-8277-C90938C69E67}" type="presParOf" srcId="{45F2F812-14D1-4C71-971C-DDDD979BFC59}" destId="{2AB21B69-CD80-4F92-9214-6B06FF88C71B}" srcOrd="2" destOrd="0" presId="urn:microsoft.com/office/officeart/2018/2/layout/IconVerticalSolidList"/>
    <dgm:cxn modelId="{75CDC600-89B2-4726-9943-DB8F099EE302}" type="presParOf" srcId="{45F2F812-14D1-4C71-971C-DDDD979BFC59}" destId="{D22C7FC2-804C-4896-B208-84CACC925B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5F54F2-6287-47AF-A65E-5D35249FD6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D515FF-4837-4A1F-9C76-54C414DF1DEB}">
      <dgm:prSet/>
      <dgm:spPr/>
      <dgm:t>
        <a:bodyPr/>
        <a:lstStyle/>
        <a:p>
          <a:r>
            <a:rPr lang="en-US"/>
            <a:t>MediBot combines robotics and AI for meaningful healthcare support</a:t>
          </a:r>
        </a:p>
      </dgm:t>
    </dgm:pt>
    <dgm:pt modelId="{082BEB0E-F8C8-4708-9DB8-6B4808937786}" type="parTrans" cxnId="{9A83AC5D-F1D8-42E5-9228-86E7FF2775D3}">
      <dgm:prSet/>
      <dgm:spPr/>
      <dgm:t>
        <a:bodyPr/>
        <a:lstStyle/>
        <a:p>
          <a:endParaRPr lang="en-US"/>
        </a:p>
      </dgm:t>
    </dgm:pt>
    <dgm:pt modelId="{29F452C8-A6A2-4A02-BA60-CEA3FF6E7C15}" type="sibTrans" cxnId="{9A83AC5D-F1D8-42E5-9228-86E7FF2775D3}">
      <dgm:prSet/>
      <dgm:spPr/>
      <dgm:t>
        <a:bodyPr/>
        <a:lstStyle/>
        <a:p>
          <a:endParaRPr lang="en-US"/>
        </a:p>
      </dgm:t>
    </dgm:pt>
    <dgm:pt modelId="{B00BDE5F-C49E-47E6-A326-0401653CD689}">
      <dgm:prSet/>
      <dgm:spPr/>
      <dgm:t>
        <a:bodyPr/>
        <a:lstStyle/>
        <a:p>
          <a:r>
            <a:rPr lang="en-US"/>
            <a:t>Design focuses on patient safety, ease of use, and ethical responsibility</a:t>
          </a:r>
        </a:p>
      </dgm:t>
    </dgm:pt>
    <dgm:pt modelId="{EB502BD3-C360-4C32-AFB8-4D807B02B4BC}" type="parTrans" cxnId="{23963179-235B-4436-A75E-7F28F8A62060}">
      <dgm:prSet/>
      <dgm:spPr/>
      <dgm:t>
        <a:bodyPr/>
        <a:lstStyle/>
        <a:p>
          <a:endParaRPr lang="en-US"/>
        </a:p>
      </dgm:t>
    </dgm:pt>
    <dgm:pt modelId="{65CCC249-2854-4DC9-BBE5-BF5AB9953884}" type="sibTrans" cxnId="{23963179-235B-4436-A75E-7F28F8A62060}">
      <dgm:prSet/>
      <dgm:spPr/>
      <dgm:t>
        <a:bodyPr/>
        <a:lstStyle/>
        <a:p>
          <a:endParaRPr lang="en-US"/>
        </a:p>
      </dgm:t>
    </dgm:pt>
    <dgm:pt modelId="{B018BD37-F5B8-4065-B2BC-092177B04EF8}">
      <dgm:prSet/>
      <dgm:spPr/>
      <dgm:t>
        <a:bodyPr/>
        <a:lstStyle/>
        <a:p>
          <a:r>
            <a:rPr lang="en-US"/>
            <a:t>Next steps: Simulation prototype and user feedback testing</a:t>
          </a:r>
        </a:p>
      </dgm:t>
    </dgm:pt>
    <dgm:pt modelId="{1839F9E0-2670-443E-9774-A6936C9535DE}" type="parTrans" cxnId="{94E11E94-EA31-4458-8A66-0CA01A920AB3}">
      <dgm:prSet/>
      <dgm:spPr/>
      <dgm:t>
        <a:bodyPr/>
        <a:lstStyle/>
        <a:p>
          <a:endParaRPr lang="en-US"/>
        </a:p>
      </dgm:t>
    </dgm:pt>
    <dgm:pt modelId="{8F3FBDC4-F29F-462C-8220-24EC10045205}" type="sibTrans" cxnId="{94E11E94-EA31-4458-8A66-0CA01A920AB3}">
      <dgm:prSet/>
      <dgm:spPr/>
      <dgm:t>
        <a:bodyPr/>
        <a:lstStyle/>
        <a:p>
          <a:endParaRPr lang="en-US"/>
        </a:p>
      </dgm:t>
    </dgm:pt>
    <dgm:pt modelId="{62CE6F28-F7C3-4D0E-8951-B1841A3B7692}" type="pres">
      <dgm:prSet presAssocID="{5B5F54F2-6287-47AF-A65E-5D35249FD6E1}" presName="root" presStyleCnt="0">
        <dgm:presLayoutVars>
          <dgm:dir/>
          <dgm:resizeHandles val="exact"/>
        </dgm:presLayoutVars>
      </dgm:prSet>
      <dgm:spPr/>
    </dgm:pt>
    <dgm:pt modelId="{C442A321-4386-4CED-A7F5-C3C7119CCA17}" type="pres">
      <dgm:prSet presAssocID="{42D515FF-4837-4A1F-9C76-54C414DF1DEB}" presName="compNode" presStyleCnt="0"/>
      <dgm:spPr/>
    </dgm:pt>
    <dgm:pt modelId="{2E7757BD-89D9-4C58-BF07-6E9EA4C8125D}" type="pres">
      <dgm:prSet presAssocID="{42D515FF-4837-4A1F-9C76-54C414DF1DEB}" presName="bgRect" presStyleLbl="bgShp" presStyleIdx="0" presStyleCnt="3"/>
      <dgm:spPr/>
    </dgm:pt>
    <dgm:pt modelId="{D27C66BF-B324-4A9B-9F99-95615510880E}" type="pres">
      <dgm:prSet presAssocID="{42D515FF-4837-4A1F-9C76-54C414DF1D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C55BFCF-4960-46C0-B1F1-3A4CFEB10D0E}" type="pres">
      <dgm:prSet presAssocID="{42D515FF-4837-4A1F-9C76-54C414DF1DEB}" presName="spaceRect" presStyleCnt="0"/>
      <dgm:spPr/>
    </dgm:pt>
    <dgm:pt modelId="{9B6FBFB7-3796-4A2D-B094-38403DC5B6FD}" type="pres">
      <dgm:prSet presAssocID="{42D515FF-4837-4A1F-9C76-54C414DF1DEB}" presName="parTx" presStyleLbl="revTx" presStyleIdx="0" presStyleCnt="3">
        <dgm:presLayoutVars>
          <dgm:chMax val="0"/>
          <dgm:chPref val="0"/>
        </dgm:presLayoutVars>
      </dgm:prSet>
      <dgm:spPr/>
    </dgm:pt>
    <dgm:pt modelId="{EF571ABB-6003-4CE2-B054-111B012ECF7E}" type="pres">
      <dgm:prSet presAssocID="{29F452C8-A6A2-4A02-BA60-CEA3FF6E7C15}" presName="sibTrans" presStyleCnt="0"/>
      <dgm:spPr/>
    </dgm:pt>
    <dgm:pt modelId="{41EFC238-DE40-4E0B-8364-449A8D48FF8B}" type="pres">
      <dgm:prSet presAssocID="{B00BDE5F-C49E-47E6-A326-0401653CD689}" presName="compNode" presStyleCnt="0"/>
      <dgm:spPr/>
    </dgm:pt>
    <dgm:pt modelId="{99EAE418-5120-43D3-A3BB-952C4A4A8CEE}" type="pres">
      <dgm:prSet presAssocID="{B00BDE5F-C49E-47E6-A326-0401653CD689}" presName="bgRect" presStyleLbl="bgShp" presStyleIdx="1" presStyleCnt="3"/>
      <dgm:spPr/>
    </dgm:pt>
    <dgm:pt modelId="{32E86252-8A33-47D6-A5EC-16F6C1E41EC3}" type="pres">
      <dgm:prSet presAssocID="{B00BDE5F-C49E-47E6-A326-0401653CD6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C48EF17-8564-418D-ADB6-B4DCEDE3D344}" type="pres">
      <dgm:prSet presAssocID="{B00BDE5F-C49E-47E6-A326-0401653CD689}" presName="spaceRect" presStyleCnt="0"/>
      <dgm:spPr/>
    </dgm:pt>
    <dgm:pt modelId="{CAB29558-89F0-4D83-92DB-D97E0AE1451E}" type="pres">
      <dgm:prSet presAssocID="{B00BDE5F-C49E-47E6-A326-0401653CD689}" presName="parTx" presStyleLbl="revTx" presStyleIdx="1" presStyleCnt="3">
        <dgm:presLayoutVars>
          <dgm:chMax val="0"/>
          <dgm:chPref val="0"/>
        </dgm:presLayoutVars>
      </dgm:prSet>
      <dgm:spPr/>
    </dgm:pt>
    <dgm:pt modelId="{E6D4443F-4F09-438D-9EF1-2C6B153FAC6C}" type="pres">
      <dgm:prSet presAssocID="{65CCC249-2854-4DC9-BBE5-BF5AB9953884}" presName="sibTrans" presStyleCnt="0"/>
      <dgm:spPr/>
    </dgm:pt>
    <dgm:pt modelId="{C5CF3ABE-D46D-4FA1-B6A1-92BBA1348AA9}" type="pres">
      <dgm:prSet presAssocID="{B018BD37-F5B8-4065-B2BC-092177B04EF8}" presName="compNode" presStyleCnt="0"/>
      <dgm:spPr/>
    </dgm:pt>
    <dgm:pt modelId="{22A84EA7-5A69-4CA6-8AEB-4E895DC1D8C9}" type="pres">
      <dgm:prSet presAssocID="{B018BD37-F5B8-4065-B2BC-092177B04EF8}" presName="bgRect" presStyleLbl="bgShp" presStyleIdx="2" presStyleCnt="3"/>
      <dgm:spPr/>
    </dgm:pt>
    <dgm:pt modelId="{5CC97E4D-D4E7-4D7E-8CE1-8E6D12BB339F}" type="pres">
      <dgm:prSet presAssocID="{B018BD37-F5B8-4065-B2BC-092177B04E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6FF4AD-A9C7-4137-A9E8-1C2232DEBAE1}" type="pres">
      <dgm:prSet presAssocID="{B018BD37-F5B8-4065-B2BC-092177B04EF8}" presName="spaceRect" presStyleCnt="0"/>
      <dgm:spPr/>
    </dgm:pt>
    <dgm:pt modelId="{7D4BABB5-E3BC-483F-89E1-5ABF17E21390}" type="pres">
      <dgm:prSet presAssocID="{B018BD37-F5B8-4065-B2BC-092177B04E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EE400E-F227-4676-9F3B-562C6FD31189}" type="presOf" srcId="{5B5F54F2-6287-47AF-A65E-5D35249FD6E1}" destId="{62CE6F28-F7C3-4D0E-8951-B1841A3B7692}" srcOrd="0" destOrd="0" presId="urn:microsoft.com/office/officeart/2018/2/layout/IconVerticalSolidList"/>
    <dgm:cxn modelId="{9A83AC5D-F1D8-42E5-9228-86E7FF2775D3}" srcId="{5B5F54F2-6287-47AF-A65E-5D35249FD6E1}" destId="{42D515FF-4837-4A1F-9C76-54C414DF1DEB}" srcOrd="0" destOrd="0" parTransId="{082BEB0E-F8C8-4708-9DB8-6B4808937786}" sibTransId="{29F452C8-A6A2-4A02-BA60-CEA3FF6E7C15}"/>
    <dgm:cxn modelId="{34E03271-48BD-4573-80CA-77AD5933831C}" type="presOf" srcId="{B018BD37-F5B8-4065-B2BC-092177B04EF8}" destId="{7D4BABB5-E3BC-483F-89E1-5ABF17E21390}" srcOrd="0" destOrd="0" presId="urn:microsoft.com/office/officeart/2018/2/layout/IconVerticalSolidList"/>
    <dgm:cxn modelId="{80983E57-D088-4E44-877C-6FA63D123CFD}" type="presOf" srcId="{42D515FF-4837-4A1F-9C76-54C414DF1DEB}" destId="{9B6FBFB7-3796-4A2D-B094-38403DC5B6FD}" srcOrd="0" destOrd="0" presId="urn:microsoft.com/office/officeart/2018/2/layout/IconVerticalSolidList"/>
    <dgm:cxn modelId="{23963179-235B-4436-A75E-7F28F8A62060}" srcId="{5B5F54F2-6287-47AF-A65E-5D35249FD6E1}" destId="{B00BDE5F-C49E-47E6-A326-0401653CD689}" srcOrd="1" destOrd="0" parTransId="{EB502BD3-C360-4C32-AFB8-4D807B02B4BC}" sibTransId="{65CCC249-2854-4DC9-BBE5-BF5AB9953884}"/>
    <dgm:cxn modelId="{94E11E94-EA31-4458-8A66-0CA01A920AB3}" srcId="{5B5F54F2-6287-47AF-A65E-5D35249FD6E1}" destId="{B018BD37-F5B8-4065-B2BC-092177B04EF8}" srcOrd="2" destOrd="0" parTransId="{1839F9E0-2670-443E-9774-A6936C9535DE}" sibTransId="{8F3FBDC4-F29F-462C-8220-24EC10045205}"/>
    <dgm:cxn modelId="{59FF5EA2-F5EC-4574-877D-D68A07CB0072}" type="presOf" srcId="{B00BDE5F-C49E-47E6-A326-0401653CD689}" destId="{CAB29558-89F0-4D83-92DB-D97E0AE1451E}" srcOrd="0" destOrd="0" presId="urn:microsoft.com/office/officeart/2018/2/layout/IconVerticalSolidList"/>
    <dgm:cxn modelId="{792A5FC7-EDAF-4B9B-8500-E805515F0D07}" type="presParOf" srcId="{62CE6F28-F7C3-4D0E-8951-B1841A3B7692}" destId="{C442A321-4386-4CED-A7F5-C3C7119CCA17}" srcOrd="0" destOrd="0" presId="urn:microsoft.com/office/officeart/2018/2/layout/IconVerticalSolidList"/>
    <dgm:cxn modelId="{E21B7E20-2A94-4ABD-98E4-117BCADA7D3D}" type="presParOf" srcId="{C442A321-4386-4CED-A7F5-C3C7119CCA17}" destId="{2E7757BD-89D9-4C58-BF07-6E9EA4C8125D}" srcOrd="0" destOrd="0" presId="urn:microsoft.com/office/officeart/2018/2/layout/IconVerticalSolidList"/>
    <dgm:cxn modelId="{D7BFC731-3047-4C7E-B1FB-3170560524DA}" type="presParOf" srcId="{C442A321-4386-4CED-A7F5-C3C7119CCA17}" destId="{D27C66BF-B324-4A9B-9F99-95615510880E}" srcOrd="1" destOrd="0" presId="urn:microsoft.com/office/officeart/2018/2/layout/IconVerticalSolidList"/>
    <dgm:cxn modelId="{2428A04B-4C97-4D80-9E5F-A4FFAE90C491}" type="presParOf" srcId="{C442A321-4386-4CED-A7F5-C3C7119CCA17}" destId="{0C55BFCF-4960-46C0-B1F1-3A4CFEB10D0E}" srcOrd="2" destOrd="0" presId="urn:microsoft.com/office/officeart/2018/2/layout/IconVerticalSolidList"/>
    <dgm:cxn modelId="{1326DB5F-D2EF-46C3-ABCF-C25EC497BEFA}" type="presParOf" srcId="{C442A321-4386-4CED-A7F5-C3C7119CCA17}" destId="{9B6FBFB7-3796-4A2D-B094-38403DC5B6FD}" srcOrd="3" destOrd="0" presId="urn:microsoft.com/office/officeart/2018/2/layout/IconVerticalSolidList"/>
    <dgm:cxn modelId="{0D2FC1E7-3EFB-4439-B771-3826842CD55E}" type="presParOf" srcId="{62CE6F28-F7C3-4D0E-8951-B1841A3B7692}" destId="{EF571ABB-6003-4CE2-B054-111B012ECF7E}" srcOrd="1" destOrd="0" presId="urn:microsoft.com/office/officeart/2018/2/layout/IconVerticalSolidList"/>
    <dgm:cxn modelId="{67E91049-A4D4-404E-834D-12B1B8CA9452}" type="presParOf" srcId="{62CE6F28-F7C3-4D0E-8951-B1841A3B7692}" destId="{41EFC238-DE40-4E0B-8364-449A8D48FF8B}" srcOrd="2" destOrd="0" presId="urn:microsoft.com/office/officeart/2018/2/layout/IconVerticalSolidList"/>
    <dgm:cxn modelId="{629C6DDF-6570-461C-8462-DD8261356D64}" type="presParOf" srcId="{41EFC238-DE40-4E0B-8364-449A8D48FF8B}" destId="{99EAE418-5120-43D3-A3BB-952C4A4A8CEE}" srcOrd="0" destOrd="0" presId="urn:microsoft.com/office/officeart/2018/2/layout/IconVerticalSolidList"/>
    <dgm:cxn modelId="{679E062A-0BB6-4911-A5A4-696E2B831B5A}" type="presParOf" srcId="{41EFC238-DE40-4E0B-8364-449A8D48FF8B}" destId="{32E86252-8A33-47D6-A5EC-16F6C1E41EC3}" srcOrd="1" destOrd="0" presId="urn:microsoft.com/office/officeart/2018/2/layout/IconVerticalSolidList"/>
    <dgm:cxn modelId="{229EE3BD-34A8-45E1-891F-B47E83CE633E}" type="presParOf" srcId="{41EFC238-DE40-4E0B-8364-449A8D48FF8B}" destId="{6C48EF17-8564-418D-ADB6-B4DCEDE3D344}" srcOrd="2" destOrd="0" presId="urn:microsoft.com/office/officeart/2018/2/layout/IconVerticalSolidList"/>
    <dgm:cxn modelId="{98B3DE2B-0F81-4C6A-93B6-C20DFAA13C5F}" type="presParOf" srcId="{41EFC238-DE40-4E0B-8364-449A8D48FF8B}" destId="{CAB29558-89F0-4D83-92DB-D97E0AE1451E}" srcOrd="3" destOrd="0" presId="urn:microsoft.com/office/officeart/2018/2/layout/IconVerticalSolidList"/>
    <dgm:cxn modelId="{DDFE145A-CAB8-4000-9BBC-7F0936B7843B}" type="presParOf" srcId="{62CE6F28-F7C3-4D0E-8951-B1841A3B7692}" destId="{E6D4443F-4F09-438D-9EF1-2C6B153FAC6C}" srcOrd="3" destOrd="0" presId="urn:microsoft.com/office/officeart/2018/2/layout/IconVerticalSolidList"/>
    <dgm:cxn modelId="{BE60B0C8-8644-4696-AB30-4D1CC3156887}" type="presParOf" srcId="{62CE6F28-F7C3-4D0E-8951-B1841A3B7692}" destId="{C5CF3ABE-D46D-4FA1-B6A1-92BBA1348AA9}" srcOrd="4" destOrd="0" presId="urn:microsoft.com/office/officeart/2018/2/layout/IconVerticalSolidList"/>
    <dgm:cxn modelId="{7BBF4320-5AC7-4895-ACB1-4AAFA45BD463}" type="presParOf" srcId="{C5CF3ABE-D46D-4FA1-B6A1-92BBA1348AA9}" destId="{22A84EA7-5A69-4CA6-8AEB-4E895DC1D8C9}" srcOrd="0" destOrd="0" presId="urn:microsoft.com/office/officeart/2018/2/layout/IconVerticalSolidList"/>
    <dgm:cxn modelId="{CBA0BF22-63CB-4CED-BF34-1E4E3FDB1F23}" type="presParOf" srcId="{C5CF3ABE-D46D-4FA1-B6A1-92BBA1348AA9}" destId="{5CC97E4D-D4E7-4D7E-8CE1-8E6D12BB339F}" srcOrd="1" destOrd="0" presId="urn:microsoft.com/office/officeart/2018/2/layout/IconVerticalSolidList"/>
    <dgm:cxn modelId="{5D64952F-3B5C-4835-BE06-D7B1B524532D}" type="presParOf" srcId="{C5CF3ABE-D46D-4FA1-B6A1-92BBA1348AA9}" destId="{866FF4AD-A9C7-4137-A9E8-1C2232DEBAE1}" srcOrd="2" destOrd="0" presId="urn:microsoft.com/office/officeart/2018/2/layout/IconVerticalSolidList"/>
    <dgm:cxn modelId="{4FDFFE75-A3B0-4864-901C-6CA7B706B61C}" type="presParOf" srcId="{C5CF3ABE-D46D-4FA1-B6A1-92BBA1348AA9}" destId="{7D4BABB5-E3BC-483F-89E1-5ABF17E213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731E7-4930-413C-9B1B-ADFFD3CFED7E}">
      <dsp:nvSpPr>
        <dsp:cNvPr id="0" name=""/>
        <dsp:cNvSpPr/>
      </dsp:nvSpPr>
      <dsp:spPr>
        <a:xfrm>
          <a:off x="3482" y="827413"/>
          <a:ext cx="950906" cy="950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3150E-0544-4032-8086-48F3B9C4442F}">
      <dsp:nvSpPr>
        <dsp:cNvPr id="0" name=""/>
        <dsp:cNvSpPr/>
      </dsp:nvSpPr>
      <dsp:spPr>
        <a:xfrm>
          <a:off x="3482" y="1883250"/>
          <a:ext cx="2716874" cy="4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i="1" kern="1200"/>
            <a:t>(Insert your AI-generated or hand-drawn robot sketch here)</a:t>
          </a:r>
          <a:endParaRPr lang="en-US" sz="1400" kern="1200"/>
        </a:p>
      </dsp:txBody>
      <dsp:txXfrm>
        <a:off x="3482" y="1883250"/>
        <a:ext cx="2716874" cy="445737"/>
      </dsp:txXfrm>
    </dsp:sp>
    <dsp:sp modelId="{2943E443-DCB1-4E8F-8F83-D38752173116}">
      <dsp:nvSpPr>
        <dsp:cNvPr id="0" name=""/>
        <dsp:cNvSpPr/>
      </dsp:nvSpPr>
      <dsp:spPr>
        <a:xfrm>
          <a:off x="3482" y="2377793"/>
          <a:ext cx="2716874" cy="88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64CDD-18C6-4F24-BEF8-26CB0BBD1872}">
      <dsp:nvSpPr>
        <dsp:cNvPr id="0" name=""/>
        <dsp:cNvSpPr/>
      </dsp:nvSpPr>
      <dsp:spPr>
        <a:xfrm>
          <a:off x="3195811" y="827413"/>
          <a:ext cx="950906" cy="950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FD3B2-9924-4386-926A-DF0DFCE1CBCB}">
      <dsp:nvSpPr>
        <dsp:cNvPr id="0" name=""/>
        <dsp:cNvSpPr/>
      </dsp:nvSpPr>
      <dsp:spPr>
        <a:xfrm>
          <a:off x="3195811" y="1883250"/>
          <a:ext cx="2716874" cy="445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Key features labeled:</a:t>
          </a:r>
        </a:p>
      </dsp:txBody>
      <dsp:txXfrm>
        <a:off x="3195811" y="1883250"/>
        <a:ext cx="2716874" cy="445737"/>
      </dsp:txXfrm>
    </dsp:sp>
    <dsp:sp modelId="{6A2AC606-C7F4-484F-AEFB-2EFA10816D40}">
      <dsp:nvSpPr>
        <dsp:cNvPr id="0" name=""/>
        <dsp:cNvSpPr/>
      </dsp:nvSpPr>
      <dsp:spPr>
        <a:xfrm>
          <a:off x="3195811" y="2377793"/>
          <a:ext cx="2716874" cy="889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Screen Interface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Sensor areas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Wheels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Arm extension for carrying small items</a:t>
          </a:r>
        </a:p>
      </dsp:txBody>
      <dsp:txXfrm>
        <a:off x="3195811" y="2377793"/>
        <a:ext cx="2716874" cy="889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402F4-A2CC-4D67-9974-1480C1877AB7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AEE52-A8D9-42D3-8A2F-B94C2CCD8C20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E5CDD-6832-4178-8580-0DF75497387B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Privacy:</a:t>
          </a:r>
          <a:r>
            <a:rPr lang="en-US" sz="2200" kern="1200"/>
            <a:t> Handles sensitive medical data; must ensure encryption and limited access</a:t>
          </a:r>
        </a:p>
      </dsp:txBody>
      <dsp:txXfrm>
        <a:off x="1405898" y="2401"/>
        <a:ext cx="5543541" cy="1217228"/>
      </dsp:txXfrm>
    </dsp:sp>
    <dsp:sp modelId="{1EE79204-55E8-44B3-8EFC-A642EADB83E0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9C8D2-04ED-452A-842C-00EB5F9650F4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B9583-CACA-4608-A52E-A9F4818615AB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Safety:</a:t>
          </a:r>
          <a:r>
            <a:rPr lang="en-US" sz="2200" kern="1200"/>
            <a:t> Must operate in close contact with vulnerable patients without causing harm</a:t>
          </a:r>
        </a:p>
      </dsp:txBody>
      <dsp:txXfrm>
        <a:off x="1405898" y="1523937"/>
        <a:ext cx="5543541" cy="1217228"/>
      </dsp:txXfrm>
    </dsp:sp>
    <dsp:sp modelId="{197FA134-4F71-41C1-8C45-564C1393D404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2D2EA-A8AC-4736-A39C-0A5E9F8EEBD9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1DC7F-09DB-4A93-AA8D-B8D0832FA5CC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Job Displacement:</a:t>
          </a:r>
          <a:r>
            <a:rPr lang="en-US" sz="2200" kern="1200"/>
            <a:t> May reduce demand for some support staff roles</a:t>
          </a:r>
        </a:p>
      </dsp:txBody>
      <dsp:txXfrm>
        <a:off x="1405898" y="3045472"/>
        <a:ext cx="5543541" cy="1217228"/>
      </dsp:txXfrm>
    </dsp:sp>
    <dsp:sp modelId="{EDA43893-1E69-454F-BFF3-94211D107A42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002E8-F123-47EE-8C39-4F4ECAE068DE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34989-B271-47FB-8085-087596E24E7E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Dependency:</a:t>
          </a:r>
          <a:r>
            <a:rPr lang="en-US" sz="2200" kern="1200"/>
            <a:t> Patients may become too reliant on robots for emotional support</a:t>
          </a:r>
        </a:p>
      </dsp:txBody>
      <dsp:txXfrm>
        <a:off x="1405898" y="4567007"/>
        <a:ext cx="5543541" cy="121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BAD47-F5EB-4DCA-9FF3-D8F31D36C9D3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F6484-B809-4FDF-82B6-77D678C57CDB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D3474-9C73-4520-8959-CE03A26D97DC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ethical frameworks (like Asimov's Laws &amp; AI Ethics Guidelines)</a:t>
          </a:r>
        </a:p>
      </dsp:txBody>
      <dsp:txXfrm>
        <a:off x="1405898" y="2401"/>
        <a:ext cx="5543541" cy="1217228"/>
      </dsp:txXfrm>
    </dsp:sp>
    <dsp:sp modelId="{F256CCAF-BC35-42FB-9B62-FE8263A24EFD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38F7F-ECE5-489B-BF76-02682DAF60F6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CE6B8-AE76-41F2-8CC0-3DEDB32389A6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Regular audits and transparency reports</a:t>
          </a:r>
        </a:p>
      </dsp:txBody>
      <dsp:txXfrm>
        <a:off x="1405898" y="1523937"/>
        <a:ext cx="5543541" cy="1217228"/>
      </dsp:txXfrm>
    </dsp:sp>
    <dsp:sp modelId="{6D6CC5F4-60BD-478E-9D0C-718F978EF226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6F43D-5C6C-44B4-B35A-9A17CAFAD9AE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8B9D1-4C13-4630-9D5C-FB00D353E3A6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Human-in-the-loop design: robot supports but does not replace caregivers</a:t>
          </a:r>
        </a:p>
      </dsp:txBody>
      <dsp:txXfrm>
        <a:off x="1405898" y="3045472"/>
        <a:ext cx="5543541" cy="1217228"/>
      </dsp:txXfrm>
    </dsp:sp>
    <dsp:sp modelId="{52C308A2-2E61-4B2C-88C4-B0EDDC1856FE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C5E64-E2F4-405C-97EB-61897F0038A5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B2D3E-0BFB-4A5C-BFCE-97D8F666E0F6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Consent-based data usage</a:t>
          </a:r>
        </a:p>
      </dsp:txBody>
      <dsp:txXfrm>
        <a:off x="1405898" y="4567007"/>
        <a:ext cx="5543541" cy="1217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4FD8C-2BC1-425E-8732-7678D0B17967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23ED5-023A-41B3-9CC2-937852A49CF7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0CF56-C542-42C9-AE04-80DE35A4BC7B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Foundations of AI Robotics:</a:t>
          </a:r>
          <a:r>
            <a:rPr lang="en-US" sz="2500" kern="1200"/>
            <a:t> Robin Murphy’s book helped define core architecture</a:t>
          </a:r>
        </a:p>
      </dsp:txBody>
      <dsp:txXfrm>
        <a:off x="1909124" y="706"/>
        <a:ext cx="5040315" cy="1652921"/>
      </dsp:txXfrm>
    </dsp:sp>
    <dsp:sp modelId="{A51076EF-E38B-455A-B190-19B4583598C2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7E79D-E409-41A4-9A2E-C5AFFBC5EFD3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E228-37E0-4AB9-A875-12AE7A87CA48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Ethics in AI:</a:t>
          </a:r>
          <a:r>
            <a:rPr lang="en-US" sz="2500" kern="1200"/>
            <a:t> Used UNESCO &amp; Nature Machine Intelligence articles for framework</a:t>
          </a:r>
        </a:p>
      </dsp:txBody>
      <dsp:txXfrm>
        <a:off x="1909124" y="2066858"/>
        <a:ext cx="5040315" cy="1652921"/>
      </dsp:txXfrm>
    </dsp:sp>
    <dsp:sp modelId="{FE657502-DAAD-486B-BD65-B567A4C81124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17C33-3804-47DE-A178-07229C88C244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7FC2-804C-4896-B208-84CACC925B33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Academic Review:</a:t>
          </a:r>
          <a:r>
            <a:rPr lang="en-US" sz="2500" kern="1200"/>
            <a:t> Referenced ArXiv review on AI ethical challenges in health</a:t>
          </a:r>
        </a:p>
      </dsp:txBody>
      <dsp:txXfrm>
        <a:off x="1909124" y="4133010"/>
        <a:ext cx="5040315" cy="1652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757BD-89D9-4C58-BF07-6E9EA4C8125D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C66BF-B324-4A9B-9F99-95615510880E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FBFB7-3796-4A2D-B094-38403DC5B6FD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MediBot combines robotics and AI for meaningful healthcare support</a:t>
          </a:r>
        </a:p>
      </dsp:txBody>
      <dsp:txXfrm>
        <a:off x="1909124" y="706"/>
        <a:ext cx="5040315" cy="1652921"/>
      </dsp:txXfrm>
    </dsp:sp>
    <dsp:sp modelId="{99EAE418-5120-43D3-A3BB-952C4A4A8CEE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86252-8A33-47D6-A5EC-16F6C1E41EC3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29558-89F0-4D83-92DB-D97E0AE1451E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focuses on patient safety, ease of use, and ethical responsibility</a:t>
          </a:r>
        </a:p>
      </dsp:txBody>
      <dsp:txXfrm>
        <a:off x="1909124" y="2066858"/>
        <a:ext cx="5040315" cy="1652921"/>
      </dsp:txXfrm>
    </dsp:sp>
    <dsp:sp modelId="{22A84EA7-5A69-4CA6-8AEB-4E895DC1D8C9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97E4D-D4E7-4D7E-8CE1-8E6D12BB339F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BABB5-E3BC-483F-89E1-5ABF17E21390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 steps: Simulation prototype and user feedback testing</a:t>
          </a:r>
        </a:p>
      </dsp:txBody>
      <dsp:txXfrm>
        <a:off x="1909124" y="4133010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4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220F2-3ACC-36EB-36D7-2B80B21E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420" y="1387927"/>
            <a:ext cx="3212502" cy="1942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&amp; Robotics Project Presentation</a:t>
            </a:r>
            <a:b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F659F-862B-A146-3643-85F49961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7743"/>
          <a:stretch>
            <a:fillRect/>
          </a:stretch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EA703B6-B770-0F19-4FEA-EE1B6071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420" y="3412998"/>
            <a:ext cx="3212502" cy="27673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Title:</a:t>
            </a:r>
            <a:r>
              <a:rPr lang="en-US"/>
              <a:t> AI Robot Design &amp; Ethics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Subtitle:</a:t>
            </a:r>
            <a:r>
              <a:rPr lang="en-US"/>
              <a:t> Conceptual Design and Ethical Analysis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Student:</a:t>
            </a:r>
            <a:r>
              <a:rPr lang="en-US"/>
              <a:t> Win Ko Aung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Date:</a:t>
            </a:r>
            <a:r>
              <a:rPr lang="en-US"/>
              <a:t> August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E1EAE-5F99-57A5-9559-1FADB5C6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0" y="1387927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 dirty="0"/>
              <a:t>Application Domain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48FBEA3C-2D0D-B866-C9FF-7DA24C4D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52"/>
          <a:stretch>
            <a:fillRect/>
          </a:stretch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226B-207D-DCAA-A3DE-B7D56D20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0" y="3412998"/>
            <a:ext cx="3212502" cy="27673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>Chosen Area:</a:t>
            </a:r>
            <a:r>
              <a:rPr lang="en-US" sz="1800" dirty="0"/>
              <a:t> Healthcare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Robots can assist patients, monitor vitals, and help nurses with repetitive tasks.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Aim: Improve patient care and reduce workload on medical staff.</a:t>
            </a:r>
          </a:p>
        </p:txBody>
      </p:sp>
    </p:spTree>
    <p:extLst>
      <p:ext uri="{BB962C8B-B14F-4D97-AF65-F5344CB8AC3E}">
        <p14:creationId xmlns:p14="http://schemas.microsoft.com/office/powerpoint/2010/main" val="412370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FF6E3-43F8-B1E3-0449-40F6A7F6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0" y="1387927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 dirty="0"/>
              <a:t>Robot Description</a:t>
            </a:r>
          </a:p>
        </p:txBody>
      </p:sp>
      <p:pic>
        <p:nvPicPr>
          <p:cNvPr id="5" name="Picture 4" descr="A robot with human face">
            <a:extLst>
              <a:ext uri="{FF2B5EF4-FFF2-40B4-BE49-F238E27FC236}">
                <a16:creationId xmlns:a16="http://schemas.microsoft.com/office/drawing/2014/main" id="{E666C50C-C481-0562-E8B2-37D841A923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9" r="15467" b="-1"/>
          <a:stretch>
            <a:fillRect/>
          </a:stretch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269E-DE39-ED51-6C45-6EE30BF1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0" y="3412998"/>
            <a:ext cx="3212502" cy="27673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b="1" dirty="0"/>
              <a:t>Name:</a:t>
            </a:r>
            <a:r>
              <a:rPr lang="en-US" sz="1100" dirty="0"/>
              <a:t> </a:t>
            </a:r>
            <a:r>
              <a:rPr lang="en-US" sz="1100" dirty="0" err="1"/>
              <a:t>MediBot</a:t>
            </a: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1100" b="1" dirty="0"/>
              <a:t>Appearance:</a:t>
            </a:r>
            <a:r>
              <a:rPr lang="en-US" sz="1100" dirty="0"/>
              <a:t> Human-sized, white casing, wheels for movement, digital face screen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Functions:</a:t>
            </a:r>
            <a:endParaRPr lang="en-US" sz="1100" dirty="0"/>
          </a:p>
          <a:p>
            <a:pPr lvl="1">
              <a:lnSpc>
                <a:spcPct val="110000"/>
              </a:lnSpc>
            </a:pPr>
            <a:r>
              <a:rPr lang="en-US" sz="1100" dirty="0"/>
              <a:t>Monitor vitals using sensors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Remind patients to take medication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Help patients move around (mobility support)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Communicate with doctors via screen interface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0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3F586-EE94-A37C-8202-AD6D9AD5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AI and Functionality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2D861810-7E36-F746-59D3-C9C5E050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00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3842-BD43-B699-9238-5E0A89E6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AI Capabilities: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/>
              <a:t>Machine Learning for detecting irregular health patterns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Natural Language Processing for speaking with patients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Computer Vision to recognize patient faces and expressions</a:t>
            </a:r>
          </a:p>
          <a:p>
            <a:pPr>
              <a:lnSpc>
                <a:spcPct val="110000"/>
              </a:lnSpc>
            </a:pPr>
            <a:r>
              <a:rPr lang="en-US" sz="1700" b="1"/>
              <a:t>Sensors Used:</a:t>
            </a:r>
            <a:endParaRPr lang="en-US" sz="1700"/>
          </a:p>
          <a:p>
            <a:pPr lvl="1">
              <a:lnSpc>
                <a:spcPct val="110000"/>
              </a:lnSpc>
            </a:pPr>
            <a:r>
              <a:rPr lang="en-US" sz="1700"/>
              <a:t>Camera, Microphone, Heart Rate Sensor, Motion Detector</a:t>
            </a:r>
          </a:p>
          <a:p>
            <a:pPr>
              <a:lnSpc>
                <a:spcPct val="110000"/>
              </a:lnSpc>
            </a:pPr>
            <a:r>
              <a:rPr lang="en-US" sz="1700" b="1"/>
              <a:t>Autonomy:</a:t>
            </a:r>
            <a:r>
              <a:rPr lang="en-US" sz="1700"/>
              <a:t> Performs checkups, reminders, and alerts nurses autonomously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7038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82DFA-31D0-9F29-BAA7-AE8D7011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/>
              <a:t>Sketch of MediBot</a:t>
            </a:r>
            <a:br>
              <a:rPr lang="en-US"/>
            </a:br>
            <a:endParaRPr lang="en-US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83B6309D-B584-7B8F-D766-B868C372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3" r="14428"/>
          <a:stretch>
            <a:fillRect/>
          </a:stretch>
        </p:blipFill>
        <p:spPr bwMode="auto">
          <a:xfrm>
            <a:off x="20" y="10"/>
            <a:ext cx="49103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A691DE-EA6A-6D6D-9417-33A1960F0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855900"/>
              </p:ext>
            </p:extLst>
          </p:nvPr>
        </p:nvGraphicFramePr>
        <p:xfrm>
          <a:off x="5568533" y="2214282"/>
          <a:ext cx="5916169" cy="409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48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AFADF-1CC2-807F-0127-2EA57D4F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400"/>
              <a:t>Ethical Considerations</a:t>
            </a:r>
            <a:br>
              <a:rPr lang="en-US" sz="3400"/>
            </a:br>
            <a:endParaRPr lang="en-US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00C7FD-17B2-B24E-8891-ED4E203A5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54637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09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A866C-CBEE-5CE5-00E6-096F37A1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Mitigation Strategies</a:t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F87FB0-A385-4967-6798-4234A3024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47358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4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32CD8-E1C9-910E-8BCA-4B46D17E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Research Insights</a:t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380199-284A-5FF2-C170-307F160AA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5005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90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D3A1D-DF1B-A0E6-9799-E8693702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E7BF5F-6731-859D-C786-C358A4AAA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7473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09936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AI &amp; Robotics Project Presentation </vt:lpstr>
      <vt:lpstr>Application Domain </vt:lpstr>
      <vt:lpstr>Robot Description</vt:lpstr>
      <vt:lpstr>AI and Functionality </vt:lpstr>
      <vt:lpstr>Sketch of MediBot </vt:lpstr>
      <vt:lpstr>Ethical Considerations </vt:lpstr>
      <vt:lpstr>Mitigation Strategies </vt:lpstr>
      <vt:lpstr>Research Insights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win.aung-W214020049</dc:creator>
  <cp:lastModifiedBy>win.aung-W214020049</cp:lastModifiedBy>
  <cp:revision>1</cp:revision>
  <dcterms:created xsi:type="dcterms:W3CDTF">2025-07-22T21:31:44Z</dcterms:created>
  <dcterms:modified xsi:type="dcterms:W3CDTF">2025-07-22T21:38:44Z</dcterms:modified>
</cp:coreProperties>
</file>