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1BF6-91A0-CA45-700E-DACB491BE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8D0C6-E7AE-845B-C0A3-7F54DF68B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18A5F-AEB1-9C61-1625-DCDE9E78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2874-5DA7-4CD3-A244-C3152DC5A86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B58D1-1D0D-1097-ADA2-6C714165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D2FF5-6B38-F941-2BEE-20DF224E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4F9D-C0F9-4FEB-9A40-8E8F9E39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216F-8037-C9AE-7BE8-C53A354C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04B01-A102-C759-6ACE-B4EDF101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B33C-7045-D3AB-647C-844867DE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2874-5DA7-4CD3-A244-C3152DC5A86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B336-A3F1-5DB1-7CEB-86E9A174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650B2-6BF8-FBCA-77F1-485AEB73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4F9D-C0F9-4FEB-9A40-8E8F9E39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0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E5B95-8782-6348-D931-32BFF1C3B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45C2E-4732-0BC3-FA19-7C4D9EC64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326CE-DCA8-F9D1-E7D9-BCC8D21D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2874-5DA7-4CD3-A244-C3152DC5A86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8ADAF-2B4C-908D-C377-3D06BE83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774C-5581-0D4C-FAA3-B1D137490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4F9D-C0F9-4FEB-9A40-8E8F9E39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3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B854-5D71-EDC5-7DF4-9CDCA461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55B5-F553-CED4-D942-765787AE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D2895-7A57-21AE-A233-C67D7953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2874-5DA7-4CD3-A244-C3152DC5A86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32710-D657-F0A8-44E9-5641B66A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14082-8F5B-2E8F-BE7E-A8B8995AC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4F9D-C0F9-4FEB-9A40-8E8F9E39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4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BF8D-5C9E-1C1F-3019-A1735E658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42C01-2187-5647-D674-654100D5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6F1D-DACC-BA7C-432E-82E617C7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2874-5DA7-4CD3-A244-C3152DC5A86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A868D-1EDF-A395-4A09-E9391B1AA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065A-9488-A868-DD9D-35A68C48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4F9D-C0F9-4FEB-9A40-8E8F9E39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5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D056-9C85-6FCA-394A-5971C2EB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8C408-6056-786D-3702-E73D2ADDD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FD889-B808-399D-FA23-A1DD7F581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B2E6A-D42F-3E18-8A41-DAEF6174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2874-5DA7-4CD3-A244-C3152DC5A86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6579D-1659-AEE3-8308-7657D823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9580F-EC60-F3A2-52D7-CDF0BAA9C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4F9D-C0F9-4FEB-9A40-8E8F9E39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1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8E6C-DE86-0AFD-9EE6-ABD53172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D3559-0554-7858-98E4-53B48651B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653B9-45C3-1D9D-25D8-6EC3BD215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13459-222E-088E-1518-F5BCC0A1D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1DA88-62BA-DF35-1ECF-E8CE8332E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6C179-6E51-DCE9-4D8D-973A0637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2874-5DA7-4CD3-A244-C3152DC5A86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D59B8-1832-FE57-36C7-7E02B721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76C5A2-8AAE-A188-2846-2A0F6B58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4F9D-C0F9-4FEB-9A40-8E8F9E39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1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827D-016A-9F7A-EC81-119B00A0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6D52D-F4F6-2542-4D43-1C45ED6F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2874-5DA7-4CD3-A244-C3152DC5A86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32694-A745-6039-5772-C02C9FDAD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F5871-AE09-19C4-BBFD-85D76717B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4F9D-C0F9-4FEB-9A40-8E8F9E39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3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ED7D0-B814-FF3B-2443-8D5F0D63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2874-5DA7-4CD3-A244-C3152DC5A86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CE14B-8C28-3B5D-2897-C9DEB403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1D55F-C461-1D02-BCEF-4ED6A3C8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4F9D-C0F9-4FEB-9A40-8E8F9E39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5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5898-E765-111D-6B2C-041751DE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8B20-D732-3786-5A2F-ED246EE83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20DDF-0258-C865-328F-0618FE5D9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000AA-BF3B-A25E-29B5-2AB0B813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2874-5DA7-4CD3-A244-C3152DC5A86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1F4B7-3F8C-636E-2065-DEEE103E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A96D7-C9C8-D71A-F734-89670980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4F9D-C0F9-4FEB-9A40-8E8F9E39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0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C93B-1280-6BE8-99DB-C33EC9FB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7276B-61E8-F2F2-AFD1-5606F3770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B86C5-140E-39BA-CAB6-D081AFB6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E0B49-2E5B-4F25-7D84-63A83999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2874-5DA7-4CD3-A244-C3152DC5A86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AA06F-7984-742D-7F4A-DE12EAC4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564C6-1947-528A-C136-5D9711E2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4F9D-C0F9-4FEB-9A40-8E8F9E39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82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D2958-96DC-171C-105F-CE2BFF58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DD492-D046-A23A-92DC-CA4C1E9CE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9CC2-8B4C-B8B5-5A89-5A50EF513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412874-5DA7-4CD3-A244-C3152DC5A86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F41B2-A895-8895-46CB-446FFA941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0AE0C-9FB8-9485-F240-81386E674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084F9D-C0F9-4FEB-9A40-8E8F9E39E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0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edgeimpulse.com/" TargetMode="External"/><Relationship Id="rId2" Type="http://schemas.openxmlformats.org/officeDocument/2006/relationships/hyperlink" Target="https://github.com/Nixtl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EDF73-84E9-72C3-FFBE-2FAAD4609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1" y="590062"/>
            <a:ext cx="5409655" cy="2838938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Portfolio Summary – AI for Edge and IIoT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D4EC4-24FD-BD97-E057-F32414F3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2044" y="469861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US" sz="2000" b="1">
                <a:solidFill>
                  <a:srgbClr val="FFFFFF"/>
                </a:solidFill>
              </a:rPr>
              <a:t>Slide 1: Title Slide</a:t>
            </a:r>
          </a:p>
          <a:p>
            <a:pPr algn="r"/>
            <a:r>
              <a:rPr lang="en-US" sz="2000" b="1">
                <a:solidFill>
                  <a:srgbClr val="FFFFFF"/>
                </a:solidFill>
              </a:rPr>
              <a:t>Title: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 b="1">
                <a:solidFill>
                  <a:srgbClr val="FFFFFF"/>
                </a:solidFill>
              </a:rPr>
              <a:t>Pf_Win_Aung_ITAI3377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9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9F291-3425-102D-F3C6-1377B031A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Learning Journey Highlights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C41140-911D-1E43-DB19-45AA385F57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2" y="2743200"/>
            <a:ext cx="4646905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Explored Edge Computing &amp; IIoT fundamentals using Raspberry Pi and sensors.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Deployed AI models using TensorFlow Lite and Edge Impulse.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Understood real-time AI applications through smart city and factory case studies.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Implemented forecasting using Nixtla and applied generative models for synthetic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Analyzed Age of Information (AoI) and reliability trade-offs using machine learning techniques.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6510A-0368-6363-CBD8-6D52352A47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50" r="41694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9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E5E46-CF51-E03D-D095-21300261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Key Projects and Labs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F92F6E-C752-6EAA-854D-57C4F5A2D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0" y="2470244"/>
            <a:ext cx="5334197" cy="37698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L02: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Conceptual AI model deployment using TensorFlow Lite.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L06 &amp; A06: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Time-series forecasting with Nixtla and synthetic data via Variational Autoencoder (VAE).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L07: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AoI-reliability trade-off explored using Random Forest regression and visualizations.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A13: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Designed a medical assistant robot and evaluated its ethical implications.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Capstone: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Explored TinyAgents and predictive AI for smart manufacturing systems.</a:t>
            </a:r>
          </a:p>
        </p:txBody>
      </p:sp>
      <p:pic>
        <p:nvPicPr>
          <p:cNvPr id="15" name="Picture 14" descr="Metal pendulum">
            <a:extLst>
              <a:ext uri="{FF2B5EF4-FFF2-40B4-BE49-F238E27FC236}">
                <a16:creationId xmlns:a16="http://schemas.microsoft.com/office/drawing/2014/main" id="{FD074759-3B60-40F1-230D-7E384394AD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47" r="20318" b="2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115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ABE19-AE5F-8B51-F19D-3D48D0FE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Reflections &amp; Resources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597D96-439C-0284-7076-1A8B008D0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0" y="2470244"/>
            <a:ext cx="5334197" cy="37698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Learned how AI boosts automation, predictive maintenance, and safety in IIoT.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Gained hands-on skills with GitHub, VS Code, Edge Impulse, and Google Colab.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Resources Used: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hlinkClick r:id="rId2"/>
              </a:rPr>
              <a:t>Nixtla GitHub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hlinkClick r:id="rId3"/>
              </a:rPr>
              <a:t>Edge Impulse Docs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TensorFlow Lite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Videos &amp; Media: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“Minority Report” for predictive AI storytelling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Brain-computer interfaces and robotics case studies on YouTube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Reflected deeply on AI ethics: privacy, transparency, fairness, job impacts.</a:t>
            </a:r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2AF67A7C-5CA4-740B-64A2-9386A62729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802" r="20515" b="-1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804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7FA77-3540-948C-049D-BD484A992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GitHub Portfolio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CC48D0-9A9F-815A-8075-3A3375E99D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0" y="2470244"/>
            <a:ext cx="5334197" cy="37698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Repository includes all labs, assignments, reflections, and notebooks.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Organized with clear folders (e.g.,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/Module01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/Module02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, etc.).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Each folder includes code, README, and any associated PDFs or images.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GitHub Link: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https://github.com/your-username/ITAI3377-Portfolio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</a:br>
            <a:r>
              <a:rPr kumimoji="0" lang="en-US" altLang="en-US" sz="20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(Replace 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effectLst/>
                <a:latin typeface="Arial Unicode MS"/>
              </a:rPr>
              <a:t>your-username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effectLst/>
              </a:rPr>
              <a:t> with your actual GitHub username)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Different colored organizers">
            <a:extLst>
              <a:ext uri="{FF2B5EF4-FFF2-40B4-BE49-F238E27FC236}">
                <a16:creationId xmlns:a16="http://schemas.microsoft.com/office/drawing/2014/main" id="{7D951A6C-8862-FAAD-D616-4EAE491DD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62" r="26456" b="1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362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Arial Unicode MS</vt:lpstr>
      <vt:lpstr>Office Theme</vt:lpstr>
      <vt:lpstr>Portfolio Summary – AI for Edge and IIoT</vt:lpstr>
      <vt:lpstr>Learning Journey Highlights</vt:lpstr>
      <vt:lpstr>Key Projects and Labs</vt:lpstr>
      <vt:lpstr>Reflections &amp; Resources</vt:lpstr>
      <vt:lpstr>GitHub Portfolio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win.aung-W214020049</dc:creator>
  <cp:lastModifiedBy>win.aung-W214020049</cp:lastModifiedBy>
  <cp:revision>1</cp:revision>
  <dcterms:created xsi:type="dcterms:W3CDTF">2025-07-24T19:07:07Z</dcterms:created>
  <dcterms:modified xsi:type="dcterms:W3CDTF">2025-07-24T19:08:43Z</dcterms:modified>
</cp:coreProperties>
</file>