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8" r:id="rId3"/>
    <p:sldId id="259" r:id="rId4"/>
    <p:sldId id="262" r:id="rId5"/>
    <p:sldId id="260" r:id="rId6"/>
    <p:sldId id="278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2" r:id="rId18"/>
    <p:sldId id="263" r:id="rId19"/>
    <p:sldId id="291" r:id="rId20"/>
    <p:sldId id="290" r:id="rId21"/>
    <p:sldId id="264" r:id="rId22"/>
    <p:sldId id="265" r:id="rId23"/>
    <p:sldId id="266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2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259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916644-2E8A-4B6F-B43F-2D0046B6A616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9157FC7-84AD-4A5A-89B0-B470B45FE340}">
      <dgm:prSet phldrT="[Texte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Tableau de </a:t>
          </a:r>
          <a:r>
            <a:rPr lang="fr-FR" dirty="0" smtClean="0"/>
            <a:t>n cartes ordonnées</a:t>
          </a:r>
          <a:endParaRPr lang="fr-FR" dirty="0"/>
        </a:p>
      </dgm:t>
    </dgm:pt>
    <dgm:pt modelId="{C4B0C759-895F-452F-8A61-AD2A745AC964}" type="parTrans" cxnId="{EEB427CF-17CD-4180-8A71-15A697526EAF}">
      <dgm:prSet/>
      <dgm:spPr/>
      <dgm:t>
        <a:bodyPr/>
        <a:lstStyle/>
        <a:p>
          <a:endParaRPr lang="fr-FR"/>
        </a:p>
      </dgm:t>
    </dgm:pt>
    <dgm:pt modelId="{28B3AD9D-1F61-403D-A9A4-E2EBE7C7A1E5}" type="sibTrans" cxnId="{EEB427CF-17CD-4180-8A71-15A697526EAF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62041C44-F7ED-4163-B711-9ACF87A53496}">
      <dgm:prSet phldrT="[Texte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Piochage d’une carte au hasard</a:t>
          </a:r>
          <a:endParaRPr lang="fr-FR" dirty="0"/>
        </a:p>
      </dgm:t>
    </dgm:pt>
    <dgm:pt modelId="{2547519F-7BAF-4399-AD74-545DF3CEF68A}" type="parTrans" cxnId="{16AF2F47-FCCC-4654-B9CA-4B0F96FBC8E1}">
      <dgm:prSet/>
      <dgm:spPr/>
      <dgm:t>
        <a:bodyPr/>
        <a:lstStyle/>
        <a:p>
          <a:endParaRPr lang="fr-FR"/>
        </a:p>
      </dgm:t>
    </dgm:pt>
    <dgm:pt modelId="{F7DCD137-ACA9-4AE4-87CB-2EA1504660D9}" type="sibTrans" cxnId="{16AF2F47-FCCC-4654-B9CA-4B0F96FBC8E1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77CEC789-368A-4D46-AB7C-1677E57DB778}">
      <dgm:prSet phldrT="[Texte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Déplacement de la carte à la fin </a:t>
          </a:r>
          <a:r>
            <a:rPr lang="fr-FR" dirty="0" smtClean="0"/>
            <a:t>du tableau </a:t>
          </a:r>
          <a:endParaRPr lang="fr-FR" dirty="0"/>
        </a:p>
      </dgm:t>
    </dgm:pt>
    <dgm:pt modelId="{3D264AD8-531C-4F6D-839A-FF11493F6666}" type="parTrans" cxnId="{22079A04-213A-4BF5-A000-29C28BE36417}">
      <dgm:prSet/>
      <dgm:spPr/>
      <dgm:t>
        <a:bodyPr/>
        <a:lstStyle/>
        <a:p>
          <a:endParaRPr lang="fr-FR"/>
        </a:p>
      </dgm:t>
    </dgm:pt>
    <dgm:pt modelId="{A2867DC0-2D3B-408F-82C0-C5AC9AC675CE}" type="sibTrans" cxnId="{22079A04-213A-4BF5-A000-29C28BE36417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6CB93919-E534-4C63-916A-2E41E9893E4A}">
      <dgm:prSet phldrT="[Texte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Décrémentation  </a:t>
          </a:r>
          <a:r>
            <a:rPr lang="fr-FR" dirty="0" smtClean="0"/>
            <a:t>de la </a:t>
          </a:r>
          <a:r>
            <a:rPr lang="fr-FR" dirty="0" smtClean="0"/>
            <a:t>variable </a:t>
          </a:r>
          <a:r>
            <a:rPr lang="fr-FR" dirty="0" smtClean="0"/>
            <a:t>n</a:t>
          </a:r>
          <a:endParaRPr lang="fr-FR" dirty="0"/>
        </a:p>
      </dgm:t>
    </dgm:pt>
    <dgm:pt modelId="{1437AF69-A9FE-4E96-BC87-9AA71098B8AE}" type="parTrans" cxnId="{D7591916-97BE-4E33-AABD-316C321F8C84}">
      <dgm:prSet/>
      <dgm:spPr/>
      <dgm:t>
        <a:bodyPr/>
        <a:lstStyle/>
        <a:p>
          <a:endParaRPr lang="fr-FR"/>
        </a:p>
      </dgm:t>
    </dgm:pt>
    <dgm:pt modelId="{C8D8DC83-6244-4770-A039-3062F81C1A32}" type="sibTrans" cxnId="{D7591916-97BE-4E33-AABD-316C321F8C84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C931E3FF-FE6C-40FB-9ADB-17CCC7BB756E}">
      <dgm:prSet phldrT="[Texte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Et ainsi de suite…</a:t>
          </a:r>
          <a:endParaRPr lang="fr-FR" dirty="0"/>
        </a:p>
      </dgm:t>
    </dgm:pt>
    <dgm:pt modelId="{4D8654DD-BBFB-4152-B782-ED7019F69016}" type="parTrans" cxnId="{4914B1D9-50CE-4DE5-9FA7-E56A43DAA51C}">
      <dgm:prSet/>
      <dgm:spPr/>
      <dgm:t>
        <a:bodyPr/>
        <a:lstStyle/>
        <a:p>
          <a:endParaRPr lang="fr-FR"/>
        </a:p>
      </dgm:t>
    </dgm:pt>
    <dgm:pt modelId="{DF5F10F2-37F6-4150-B7B4-669743D6E2CB}" type="sibTrans" cxnId="{4914B1D9-50CE-4DE5-9FA7-E56A43DAA51C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87DE19E5-C82B-43F4-A15B-CB71BA55E53A}" type="pres">
      <dgm:prSet presAssocID="{3F916644-2E8A-4B6F-B43F-2D0046B6A61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D88AB64-0DBB-4E44-B6BD-33E9D9A59330}" type="pres">
      <dgm:prSet presAssocID="{F9157FC7-84AD-4A5A-89B0-B470B45FE34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6AEA586-6263-4A83-999C-98C91F3A3E28}" type="pres">
      <dgm:prSet presAssocID="{F9157FC7-84AD-4A5A-89B0-B470B45FE340}" presName="spNode" presStyleCnt="0"/>
      <dgm:spPr/>
    </dgm:pt>
    <dgm:pt modelId="{A656F961-90F8-4D1C-ACF3-C7AA4E2A906F}" type="pres">
      <dgm:prSet presAssocID="{28B3AD9D-1F61-403D-A9A4-E2EBE7C7A1E5}" presName="sibTrans" presStyleLbl="sibTrans1D1" presStyleIdx="0" presStyleCnt="5"/>
      <dgm:spPr/>
      <dgm:t>
        <a:bodyPr/>
        <a:lstStyle/>
        <a:p>
          <a:endParaRPr lang="fr-FR"/>
        </a:p>
      </dgm:t>
    </dgm:pt>
    <dgm:pt modelId="{33F7A666-D047-42A1-B42B-0BE6F20751F6}" type="pres">
      <dgm:prSet presAssocID="{62041C44-F7ED-4163-B711-9ACF87A5349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26C018-00B4-4842-863D-5348ABEC5DAD}" type="pres">
      <dgm:prSet presAssocID="{62041C44-F7ED-4163-B711-9ACF87A53496}" presName="spNode" presStyleCnt="0"/>
      <dgm:spPr/>
    </dgm:pt>
    <dgm:pt modelId="{F56EE369-719E-45A8-A097-B270961B21A0}" type="pres">
      <dgm:prSet presAssocID="{F7DCD137-ACA9-4AE4-87CB-2EA1504660D9}" presName="sibTrans" presStyleLbl="sibTrans1D1" presStyleIdx="1" presStyleCnt="5"/>
      <dgm:spPr/>
      <dgm:t>
        <a:bodyPr/>
        <a:lstStyle/>
        <a:p>
          <a:endParaRPr lang="fr-FR"/>
        </a:p>
      </dgm:t>
    </dgm:pt>
    <dgm:pt modelId="{DB401924-68DF-41B9-8F4C-A9BCAD74108A}" type="pres">
      <dgm:prSet presAssocID="{77CEC789-368A-4D46-AB7C-1677E57DB77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1BD4A0-1F85-441D-AD24-DF0EC97047DF}" type="pres">
      <dgm:prSet presAssocID="{77CEC789-368A-4D46-AB7C-1677E57DB778}" presName="spNode" presStyleCnt="0"/>
      <dgm:spPr/>
    </dgm:pt>
    <dgm:pt modelId="{C8A54F2D-48C1-4CF4-942A-773E8EE11BB2}" type="pres">
      <dgm:prSet presAssocID="{A2867DC0-2D3B-408F-82C0-C5AC9AC675CE}" presName="sibTrans" presStyleLbl="sibTrans1D1" presStyleIdx="2" presStyleCnt="5"/>
      <dgm:spPr/>
      <dgm:t>
        <a:bodyPr/>
        <a:lstStyle/>
        <a:p>
          <a:endParaRPr lang="fr-FR"/>
        </a:p>
      </dgm:t>
    </dgm:pt>
    <dgm:pt modelId="{D5BEFD69-E139-4D86-96AF-8995FC63B8ED}" type="pres">
      <dgm:prSet presAssocID="{6CB93919-E534-4C63-916A-2E41E9893E4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C69B94A-7DD7-4978-A888-23B5F3CBD3F7}" type="pres">
      <dgm:prSet presAssocID="{6CB93919-E534-4C63-916A-2E41E9893E4A}" presName="spNode" presStyleCnt="0"/>
      <dgm:spPr/>
    </dgm:pt>
    <dgm:pt modelId="{5F61474C-8E73-46EE-AA24-6F557D36EAB3}" type="pres">
      <dgm:prSet presAssocID="{C8D8DC83-6244-4770-A039-3062F81C1A32}" presName="sibTrans" presStyleLbl="sibTrans1D1" presStyleIdx="3" presStyleCnt="5"/>
      <dgm:spPr/>
      <dgm:t>
        <a:bodyPr/>
        <a:lstStyle/>
        <a:p>
          <a:endParaRPr lang="fr-FR"/>
        </a:p>
      </dgm:t>
    </dgm:pt>
    <dgm:pt modelId="{0469E915-6954-449E-B902-025699F471A4}" type="pres">
      <dgm:prSet presAssocID="{C931E3FF-FE6C-40FB-9ADB-17CCC7BB756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1DEAF9-E987-4B6A-966B-0AA6F5A63DE8}" type="pres">
      <dgm:prSet presAssocID="{C931E3FF-FE6C-40FB-9ADB-17CCC7BB756E}" presName="spNode" presStyleCnt="0"/>
      <dgm:spPr/>
    </dgm:pt>
    <dgm:pt modelId="{7EF6D4C4-1AB7-47F5-A6BF-59A11497289A}" type="pres">
      <dgm:prSet presAssocID="{DF5F10F2-37F6-4150-B7B4-669743D6E2CB}" presName="sibTrans" presStyleLbl="sibTrans1D1" presStyleIdx="4" presStyleCnt="5"/>
      <dgm:spPr/>
      <dgm:t>
        <a:bodyPr/>
        <a:lstStyle/>
        <a:p>
          <a:endParaRPr lang="fr-FR"/>
        </a:p>
      </dgm:t>
    </dgm:pt>
  </dgm:ptLst>
  <dgm:cxnLst>
    <dgm:cxn modelId="{22079A04-213A-4BF5-A000-29C28BE36417}" srcId="{3F916644-2E8A-4B6F-B43F-2D0046B6A616}" destId="{77CEC789-368A-4D46-AB7C-1677E57DB778}" srcOrd="2" destOrd="0" parTransId="{3D264AD8-531C-4F6D-839A-FF11493F6666}" sibTransId="{A2867DC0-2D3B-408F-82C0-C5AC9AC675CE}"/>
    <dgm:cxn modelId="{1CAE3C04-2D9E-440B-A9A1-FEFA96952151}" type="presOf" srcId="{28B3AD9D-1F61-403D-A9A4-E2EBE7C7A1E5}" destId="{A656F961-90F8-4D1C-ACF3-C7AA4E2A906F}" srcOrd="0" destOrd="0" presId="urn:microsoft.com/office/officeart/2005/8/layout/cycle5"/>
    <dgm:cxn modelId="{E3CA786E-EFDA-425C-B770-C82B1219985E}" type="presOf" srcId="{DF5F10F2-37F6-4150-B7B4-669743D6E2CB}" destId="{7EF6D4C4-1AB7-47F5-A6BF-59A11497289A}" srcOrd="0" destOrd="0" presId="urn:microsoft.com/office/officeart/2005/8/layout/cycle5"/>
    <dgm:cxn modelId="{E3C8A356-DBF7-47AC-B8A2-7A20594538D4}" type="presOf" srcId="{C8D8DC83-6244-4770-A039-3062F81C1A32}" destId="{5F61474C-8E73-46EE-AA24-6F557D36EAB3}" srcOrd="0" destOrd="0" presId="urn:microsoft.com/office/officeart/2005/8/layout/cycle5"/>
    <dgm:cxn modelId="{EF0E6E7B-69AD-41CD-B7A2-75A4749998CA}" type="presOf" srcId="{62041C44-F7ED-4163-B711-9ACF87A53496}" destId="{33F7A666-D047-42A1-B42B-0BE6F20751F6}" srcOrd="0" destOrd="0" presId="urn:microsoft.com/office/officeart/2005/8/layout/cycle5"/>
    <dgm:cxn modelId="{1C0955C2-BDF8-4617-88E8-46862598863E}" type="presOf" srcId="{A2867DC0-2D3B-408F-82C0-C5AC9AC675CE}" destId="{C8A54F2D-48C1-4CF4-942A-773E8EE11BB2}" srcOrd="0" destOrd="0" presId="urn:microsoft.com/office/officeart/2005/8/layout/cycle5"/>
    <dgm:cxn modelId="{AC17F962-FED8-4E0F-ADB7-F2F21B0DD40F}" type="presOf" srcId="{6CB93919-E534-4C63-916A-2E41E9893E4A}" destId="{D5BEFD69-E139-4D86-96AF-8995FC63B8ED}" srcOrd="0" destOrd="0" presId="urn:microsoft.com/office/officeart/2005/8/layout/cycle5"/>
    <dgm:cxn modelId="{EEB427CF-17CD-4180-8A71-15A697526EAF}" srcId="{3F916644-2E8A-4B6F-B43F-2D0046B6A616}" destId="{F9157FC7-84AD-4A5A-89B0-B470B45FE340}" srcOrd="0" destOrd="0" parTransId="{C4B0C759-895F-452F-8A61-AD2A745AC964}" sibTransId="{28B3AD9D-1F61-403D-A9A4-E2EBE7C7A1E5}"/>
    <dgm:cxn modelId="{36C6DF58-5391-41E2-ADF6-3E84B0182830}" type="presOf" srcId="{C931E3FF-FE6C-40FB-9ADB-17CCC7BB756E}" destId="{0469E915-6954-449E-B902-025699F471A4}" srcOrd="0" destOrd="0" presId="urn:microsoft.com/office/officeart/2005/8/layout/cycle5"/>
    <dgm:cxn modelId="{8CB48232-564B-4594-AE6C-098E9C159B2E}" type="presOf" srcId="{77CEC789-368A-4D46-AB7C-1677E57DB778}" destId="{DB401924-68DF-41B9-8F4C-A9BCAD74108A}" srcOrd="0" destOrd="0" presId="urn:microsoft.com/office/officeart/2005/8/layout/cycle5"/>
    <dgm:cxn modelId="{D7591916-97BE-4E33-AABD-316C321F8C84}" srcId="{3F916644-2E8A-4B6F-B43F-2D0046B6A616}" destId="{6CB93919-E534-4C63-916A-2E41E9893E4A}" srcOrd="3" destOrd="0" parTransId="{1437AF69-A9FE-4E96-BC87-9AA71098B8AE}" sibTransId="{C8D8DC83-6244-4770-A039-3062F81C1A32}"/>
    <dgm:cxn modelId="{16AF2F47-FCCC-4654-B9CA-4B0F96FBC8E1}" srcId="{3F916644-2E8A-4B6F-B43F-2D0046B6A616}" destId="{62041C44-F7ED-4163-B711-9ACF87A53496}" srcOrd="1" destOrd="0" parTransId="{2547519F-7BAF-4399-AD74-545DF3CEF68A}" sibTransId="{F7DCD137-ACA9-4AE4-87CB-2EA1504660D9}"/>
    <dgm:cxn modelId="{388956EA-421C-4487-8EDE-76FF1E3AF44E}" type="presOf" srcId="{F7DCD137-ACA9-4AE4-87CB-2EA1504660D9}" destId="{F56EE369-719E-45A8-A097-B270961B21A0}" srcOrd="0" destOrd="0" presId="urn:microsoft.com/office/officeart/2005/8/layout/cycle5"/>
    <dgm:cxn modelId="{4914B1D9-50CE-4DE5-9FA7-E56A43DAA51C}" srcId="{3F916644-2E8A-4B6F-B43F-2D0046B6A616}" destId="{C931E3FF-FE6C-40FB-9ADB-17CCC7BB756E}" srcOrd="4" destOrd="0" parTransId="{4D8654DD-BBFB-4152-B782-ED7019F69016}" sibTransId="{DF5F10F2-37F6-4150-B7B4-669743D6E2CB}"/>
    <dgm:cxn modelId="{09F2EDB1-1ED4-4F9C-A9C9-ECFD1E74CA5F}" type="presOf" srcId="{3F916644-2E8A-4B6F-B43F-2D0046B6A616}" destId="{87DE19E5-C82B-43F4-A15B-CB71BA55E53A}" srcOrd="0" destOrd="0" presId="urn:microsoft.com/office/officeart/2005/8/layout/cycle5"/>
    <dgm:cxn modelId="{5A6F51DB-673A-4BC9-AA01-D1D109624CC0}" type="presOf" srcId="{F9157FC7-84AD-4A5A-89B0-B470B45FE340}" destId="{DD88AB64-0DBB-4E44-B6BD-33E9D9A59330}" srcOrd="0" destOrd="0" presId="urn:microsoft.com/office/officeart/2005/8/layout/cycle5"/>
    <dgm:cxn modelId="{F12FD970-516D-4FB7-BFDD-A88F5F61D213}" type="presParOf" srcId="{87DE19E5-C82B-43F4-A15B-CB71BA55E53A}" destId="{DD88AB64-0DBB-4E44-B6BD-33E9D9A59330}" srcOrd="0" destOrd="0" presId="urn:microsoft.com/office/officeart/2005/8/layout/cycle5"/>
    <dgm:cxn modelId="{01D4408A-6356-45A2-9BA6-3791D81DD992}" type="presParOf" srcId="{87DE19E5-C82B-43F4-A15B-CB71BA55E53A}" destId="{C6AEA586-6263-4A83-999C-98C91F3A3E28}" srcOrd="1" destOrd="0" presId="urn:microsoft.com/office/officeart/2005/8/layout/cycle5"/>
    <dgm:cxn modelId="{DF9EA5FD-5D57-4C99-8A9E-D38BAE1F705C}" type="presParOf" srcId="{87DE19E5-C82B-43F4-A15B-CB71BA55E53A}" destId="{A656F961-90F8-4D1C-ACF3-C7AA4E2A906F}" srcOrd="2" destOrd="0" presId="urn:microsoft.com/office/officeart/2005/8/layout/cycle5"/>
    <dgm:cxn modelId="{5B70891C-9A2E-42C4-9BE3-E2FF73BD43C1}" type="presParOf" srcId="{87DE19E5-C82B-43F4-A15B-CB71BA55E53A}" destId="{33F7A666-D047-42A1-B42B-0BE6F20751F6}" srcOrd="3" destOrd="0" presId="urn:microsoft.com/office/officeart/2005/8/layout/cycle5"/>
    <dgm:cxn modelId="{9C7C1568-D899-4C24-A0DC-70A99F405F6D}" type="presParOf" srcId="{87DE19E5-C82B-43F4-A15B-CB71BA55E53A}" destId="{2C26C018-00B4-4842-863D-5348ABEC5DAD}" srcOrd="4" destOrd="0" presId="urn:microsoft.com/office/officeart/2005/8/layout/cycle5"/>
    <dgm:cxn modelId="{1D4EB82B-DA2E-48FB-A9B2-7FD3F6DF122C}" type="presParOf" srcId="{87DE19E5-C82B-43F4-A15B-CB71BA55E53A}" destId="{F56EE369-719E-45A8-A097-B270961B21A0}" srcOrd="5" destOrd="0" presId="urn:microsoft.com/office/officeart/2005/8/layout/cycle5"/>
    <dgm:cxn modelId="{84F474D8-7311-4303-A3E3-4FB80A43D735}" type="presParOf" srcId="{87DE19E5-C82B-43F4-A15B-CB71BA55E53A}" destId="{DB401924-68DF-41B9-8F4C-A9BCAD74108A}" srcOrd="6" destOrd="0" presId="urn:microsoft.com/office/officeart/2005/8/layout/cycle5"/>
    <dgm:cxn modelId="{9BB83083-555F-4DDD-995C-F815D72A6D18}" type="presParOf" srcId="{87DE19E5-C82B-43F4-A15B-CB71BA55E53A}" destId="{731BD4A0-1F85-441D-AD24-DF0EC97047DF}" srcOrd="7" destOrd="0" presId="urn:microsoft.com/office/officeart/2005/8/layout/cycle5"/>
    <dgm:cxn modelId="{D4FABCBC-D0EE-42ED-8610-AF5390EDF9B7}" type="presParOf" srcId="{87DE19E5-C82B-43F4-A15B-CB71BA55E53A}" destId="{C8A54F2D-48C1-4CF4-942A-773E8EE11BB2}" srcOrd="8" destOrd="0" presId="urn:microsoft.com/office/officeart/2005/8/layout/cycle5"/>
    <dgm:cxn modelId="{64CCB9AE-45E5-4F37-8646-DC0C2E2CBB06}" type="presParOf" srcId="{87DE19E5-C82B-43F4-A15B-CB71BA55E53A}" destId="{D5BEFD69-E139-4D86-96AF-8995FC63B8ED}" srcOrd="9" destOrd="0" presId="urn:microsoft.com/office/officeart/2005/8/layout/cycle5"/>
    <dgm:cxn modelId="{0FCA80E2-ABC6-4650-A6BD-3A7A3D9FEA3F}" type="presParOf" srcId="{87DE19E5-C82B-43F4-A15B-CB71BA55E53A}" destId="{5C69B94A-7DD7-4978-A888-23B5F3CBD3F7}" srcOrd="10" destOrd="0" presId="urn:microsoft.com/office/officeart/2005/8/layout/cycle5"/>
    <dgm:cxn modelId="{1B5F1983-C2CE-4F50-AB67-5AB98611770B}" type="presParOf" srcId="{87DE19E5-C82B-43F4-A15B-CB71BA55E53A}" destId="{5F61474C-8E73-46EE-AA24-6F557D36EAB3}" srcOrd="11" destOrd="0" presId="urn:microsoft.com/office/officeart/2005/8/layout/cycle5"/>
    <dgm:cxn modelId="{503BFE36-108D-4210-A288-8C7C3CC9E03E}" type="presParOf" srcId="{87DE19E5-C82B-43F4-A15B-CB71BA55E53A}" destId="{0469E915-6954-449E-B902-025699F471A4}" srcOrd="12" destOrd="0" presId="urn:microsoft.com/office/officeart/2005/8/layout/cycle5"/>
    <dgm:cxn modelId="{354D8019-4758-4DC1-A794-4CEE72AE02D0}" type="presParOf" srcId="{87DE19E5-C82B-43F4-A15B-CB71BA55E53A}" destId="{F11DEAF9-E987-4B6A-966B-0AA6F5A63DE8}" srcOrd="13" destOrd="0" presId="urn:microsoft.com/office/officeart/2005/8/layout/cycle5"/>
    <dgm:cxn modelId="{9FB4E729-5DA6-4D42-A68C-BE4065FB70A2}" type="presParOf" srcId="{87DE19E5-C82B-43F4-A15B-CB71BA55E53A}" destId="{7EF6D4C4-1AB7-47F5-A6BF-59A11497289A}" srcOrd="14" destOrd="0" presId="urn:microsoft.com/office/officeart/2005/8/layout/cycle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6AA38D-0E1E-494D-9076-AB4C7EFE4489}" type="doc">
      <dgm:prSet loTypeId="urn:microsoft.com/office/officeart/2005/8/layout/process5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91405BE4-6B8E-49D1-9738-5C9209473010}">
      <dgm:prSet phldrT="[Texte]"/>
      <dgm:spPr/>
      <dgm:t>
        <a:bodyPr/>
        <a:lstStyle/>
        <a:p>
          <a:r>
            <a:rPr lang="fr-FR" dirty="0" smtClean="0"/>
            <a:t>Tableau des cartes triées (décroissant)</a:t>
          </a:r>
        </a:p>
        <a:p>
          <a:r>
            <a:rPr lang="fr-FR" dirty="0" smtClean="0"/>
            <a:t>Test de la couleur et de la quinte</a:t>
          </a:r>
          <a:endParaRPr lang="fr-FR" dirty="0"/>
        </a:p>
      </dgm:t>
    </dgm:pt>
    <dgm:pt modelId="{F6B61E3C-11FE-42FC-BAC9-440434DD1F7D}" type="parTrans" cxnId="{6FCCE0E2-95EA-4371-BDB2-3722977E444C}">
      <dgm:prSet/>
      <dgm:spPr/>
      <dgm:t>
        <a:bodyPr/>
        <a:lstStyle/>
        <a:p>
          <a:endParaRPr lang="fr-FR"/>
        </a:p>
      </dgm:t>
    </dgm:pt>
    <dgm:pt modelId="{3AB53BB6-D294-49B1-B22B-BB60FB02B590}" type="sibTrans" cxnId="{6FCCE0E2-95EA-4371-BDB2-3722977E444C}">
      <dgm:prSet/>
      <dgm:spPr/>
      <dgm:t>
        <a:bodyPr/>
        <a:lstStyle/>
        <a:p>
          <a:endParaRPr lang="fr-FR"/>
        </a:p>
      </dgm:t>
    </dgm:pt>
    <dgm:pt modelId="{22120C95-0A80-4418-9401-9D4A6B4E8D2A}">
      <dgm:prSet phldrT="[Texte]"/>
      <dgm:spPr/>
      <dgm:t>
        <a:bodyPr/>
        <a:lstStyle/>
        <a:p>
          <a:r>
            <a:rPr lang="fr-FR" dirty="0" smtClean="0"/>
            <a:t>Si couleur et quinte vérification quinte flush</a:t>
          </a:r>
          <a:endParaRPr lang="fr-FR" dirty="0"/>
        </a:p>
      </dgm:t>
    </dgm:pt>
    <dgm:pt modelId="{C26F4510-6BBC-4D8F-B702-8E0D4989A483}" type="parTrans" cxnId="{1AA274F8-827B-4F29-AB8D-C5608CEC5577}">
      <dgm:prSet/>
      <dgm:spPr/>
      <dgm:t>
        <a:bodyPr/>
        <a:lstStyle/>
        <a:p>
          <a:endParaRPr lang="fr-FR"/>
        </a:p>
      </dgm:t>
    </dgm:pt>
    <dgm:pt modelId="{F28B999C-2822-417B-9403-203CD3C87608}" type="sibTrans" cxnId="{1AA274F8-827B-4F29-AB8D-C5608CEC5577}">
      <dgm:prSet/>
      <dgm:spPr/>
      <dgm:t>
        <a:bodyPr/>
        <a:lstStyle/>
        <a:p>
          <a:endParaRPr lang="fr-FR"/>
        </a:p>
      </dgm:t>
    </dgm:pt>
    <dgm:pt modelId="{823D2FC6-A985-47CE-8629-B8692AF1D400}">
      <dgm:prSet phldrT="[Texte]"/>
      <dgm:spPr/>
      <dgm:t>
        <a:bodyPr/>
        <a:lstStyle/>
        <a:p>
          <a:r>
            <a:rPr lang="fr-FR" dirty="0" smtClean="0"/>
            <a:t>Création d’un histogramme trié sur ces deux dimensions</a:t>
          </a:r>
          <a:endParaRPr lang="fr-FR" dirty="0"/>
        </a:p>
      </dgm:t>
    </dgm:pt>
    <dgm:pt modelId="{25E073E3-7C37-4C21-84C1-7E74951F7A99}" type="parTrans" cxnId="{B2D77626-25ED-42C1-9D56-39BF1BC9C230}">
      <dgm:prSet/>
      <dgm:spPr/>
      <dgm:t>
        <a:bodyPr/>
        <a:lstStyle/>
        <a:p>
          <a:endParaRPr lang="fr-FR"/>
        </a:p>
      </dgm:t>
    </dgm:pt>
    <dgm:pt modelId="{ED51361D-C65C-4543-A17F-A3F07893F236}" type="sibTrans" cxnId="{B2D77626-25ED-42C1-9D56-39BF1BC9C230}">
      <dgm:prSet/>
      <dgm:spPr/>
      <dgm:t>
        <a:bodyPr/>
        <a:lstStyle/>
        <a:p>
          <a:endParaRPr lang="fr-FR"/>
        </a:p>
      </dgm:t>
    </dgm:pt>
    <dgm:pt modelId="{1AF153CD-F744-488D-B2BE-4C7F057BDB8D}">
      <dgm:prSet phldrT="[Texte]"/>
      <dgm:spPr/>
      <dgm:t>
        <a:bodyPr/>
        <a:lstStyle/>
        <a:p>
          <a:r>
            <a:rPr lang="fr-FR" dirty="0" smtClean="0"/>
            <a:t>Détermination de la forme</a:t>
          </a:r>
        </a:p>
        <a:p>
          <a:r>
            <a:rPr lang="fr-FR" dirty="0" smtClean="0"/>
            <a:t>(brelan, full, paire double paire, carte haute)</a:t>
          </a:r>
          <a:endParaRPr lang="fr-FR" dirty="0"/>
        </a:p>
      </dgm:t>
    </dgm:pt>
    <dgm:pt modelId="{ACD31CCE-FA6B-4212-9BAF-2EB859D79694}" type="parTrans" cxnId="{B09234AC-3B12-47C5-8C1B-2E41A591F10F}">
      <dgm:prSet/>
      <dgm:spPr/>
      <dgm:t>
        <a:bodyPr/>
        <a:lstStyle/>
        <a:p>
          <a:endParaRPr lang="fr-FR"/>
        </a:p>
      </dgm:t>
    </dgm:pt>
    <dgm:pt modelId="{34732094-3D34-4F42-B47D-4C21B52CE3A1}" type="sibTrans" cxnId="{B09234AC-3B12-47C5-8C1B-2E41A591F10F}">
      <dgm:prSet/>
      <dgm:spPr/>
      <dgm:t>
        <a:bodyPr/>
        <a:lstStyle/>
        <a:p>
          <a:endParaRPr lang="fr-FR"/>
        </a:p>
      </dgm:t>
    </dgm:pt>
    <dgm:pt modelId="{8AA651AA-A2CF-4E5F-808A-75D03C095613}">
      <dgm:prSet phldrT="[Texte]"/>
      <dgm:spPr/>
      <dgm:t>
        <a:bodyPr/>
        <a:lstStyle/>
        <a:p>
          <a:r>
            <a:rPr lang="fr-FR" dirty="0" smtClean="0"/>
            <a:t>Détermination des cartes qui forment la main gagnante</a:t>
          </a:r>
          <a:endParaRPr lang="fr-FR" dirty="0"/>
        </a:p>
      </dgm:t>
    </dgm:pt>
    <dgm:pt modelId="{C9DE2028-CEAA-4149-BA90-71E2AFF56A19}" type="parTrans" cxnId="{A41FAB74-F02F-40D5-B0CE-F68E6A7AB525}">
      <dgm:prSet/>
      <dgm:spPr/>
      <dgm:t>
        <a:bodyPr/>
        <a:lstStyle/>
        <a:p>
          <a:endParaRPr lang="fr-FR"/>
        </a:p>
      </dgm:t>
    </dgm:pt>
    <dgm:pt modelId="{2DC2ACC3-2A85-44E9-BF98-39A5D9C57BEC}" type="sibTrans" cxnId="{A41FAB74-F02F-40D5-B0CE-F68E6A7AB525}">
      <dgm:prSet/>
      <dgm:spPr/>
      <dgm:t>
        <a:bodyPr/>
        <a:lstStyle/>
        <a:p>
          <a:endParaRPr lang="fr-FR"/>
        </a:p>
      </dgm:t>
    </dgm:pt>
    <dgm:pt modelId="{EF3A69B6-4499-4052-8AFB-D630E64ABCFF}">
      <dgm:prSet phldrT="[Texte]"/>
      <dgm:spPr/>
      <dgm:t>
        <a:bodyPr/>
        <a:lstStyle/>
        <a:p>
          <a:r>
            <a:rPr lang="fr-FR" dirty="0" smtClean="0"/>
            <a:t>Renvoi un tableau à  2d contenant : la forme, l’id du joueur et les cartes gagnantes</a:t>
          </a:r>
          <a:endParaRPr lang="fr-FR" dirty="0"/>
        </a:p>
      </dgm:t>
    </dgm:pt>
    <dgm:pt modelId="{6F587FAC-0B2B-498F-8AC5-0299A0B68260}" type="parTrans" cxnId="{53BC3D68-9CBB-4357-942C-F259D7C2212E}">
      <dgm:prSet/>
      <dgm:spPr/>
      <dgm:t>
        <a:bodyPr/>
        <a:lstStyle/>
        <a:p>
          <a:endParaRPr lang="fr-FR"/>
        </a:p>
      </dgm:t>
    </dgm:pt>
    <dgm:pt modelId="{39FD74F1-C103-45C3-8B2F-C2DE93A7FDEA}" type="sibTrans" cxnId="{53BC3D68-9CBB-4357-942C-F259D7C2212E}">
      <dgm:prSet/>
      <dgm:spPr/>
      <dgm:t>
        <a:bodyPr/>
        <a:lstStyle/>
        <a:p>
          <a:endParaRPr lang="fr-FR"/>
        </a:p>
      </dgm:t>
    </dgm:pt>
    <dgm:pt modelId="{F581D6F5-6A42-42E8-A4D5-E2FD9BB049ED}" type="pres">
      <dgm:prSet presAssocID="{516AA38D-0E1E-494D-9076-AB4C7EFE448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240775B-58D4-4AD3-A5EA-9DAFAFD34B2A}" type="pres">
      <dgm:prSet presAssocID="{91405BE4-6B8E-49D1-9738-5C9209473010}" presName="node" presStyleLbl="node1" presStyleIdx="0" presStyleCnt="6" custScaleX="64234" custScaleY="64234" custLinFactNeighborX="4701" custLinFactNeighborY="231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BC68E2A-8E1B-4560-90C4-D775B2C7B7E9}" type="pres">
      <dgm:prSet presAssocID="{3AB53BB6-D294-49B1-B22B-BB60FB02B590}" presName="sibTrans" presStyleLbl="sibTrans2D1" presStyleIdx="0" presStyleCnt="5"/>
      <dgm:spPr/>
      <dgm:t>
        <a:bodyPr/>
        <a:lstStyle/>
        <a:p>
          <a:endParaRPr lang="fr-FR"/>
        </a:p>
      </dgm:t>
    </dgm:pt>
    <dgm:pt modelId="{008A057A-406B-49A8-8C0A-480992874AAD}" type="pres">
      <dgm:prSet presAssocID="{3AB53BB6-D294-49B1-B22B-BB60FB02B590}" presName="connectorText" presStyleLbl="sibTrans2D1" presStyleIdx="0" presStyleCnt="5"/>
      <dgm:spPr/>
      <dgm:t>
        <a:bodyPr/>
        <a:lstStyle/>
        <a:p>
          <a:endParaRPr lang="fr-FR"/>
        </a:p>
      </dgm:t>
    </dgm:pt>
    <dgm:pt modelId="{0A8ED0B5-9AA8-4D31-B28A-6D0B69E90C94}" type="pres">
      <dgm:prSet presAssocID="{22120C95-0A80-4418-9401-9D4A6B4E8D2A}" presName="node" presStyleLbl="node1" presStyleIdx="1" presStyleCnt="6" custScaleX="64234" custScaleY="64234" custLinFactNeighborX="-3146" custLinFactNeighborY="-356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8FAEF5-20FC-489D-9ABF-100801E7D983}" type="pres">
      <dgm:prSet presAssocID="{F28B999C-2822-417B-9403-203CD3C87608}" presName="sibTrans" presStyleLbl="sibTrans2D1" presStyleIdx="1" presStyleCnt="5"/>
      <dgm:spPr/>
      <dgm:t>
        <a:bodyPr/>
        <a:lstStyle/>
        <a:p>
          <a:endParaRPr lang="fr-FR"/>
        </a:p>
      </dgm:t>
    </dgm:pt>
    <dgm:pt modelId="{D0D6CC33-42D5-4586-93E0-ACD44F6F2FC7}" type="pres">
      <dgm:prSet presAssocID="{F28B999C-2822-417B-9403-203CD3C87608}" presName="connectorText" presStyleLbl="sibTrans2D1" presStyleIdx="1" presStyleCnt="5"/>
      <dgm:spPr/>
      <dgm:t>
        <a:bodyPr/>
        <a:lstStyle/>
        <a:p>
          <a:endParaRPr lang="fr-FR"/>
        </a:p>
      </dgm:t>
    </dgm:pt>
    <dgm:pt modelId="{4DEE9B05-8A2D-4FB6-9B3B-07BD8248AF45}" type="pres">
      <dgm:prSet presAssocID="{823D2FC6-A985-47CE-8629-B8692AF1D400}" presName="node" presStyleLbl="node1" presStyleIdx="2" presStyleCnt="6" custScaleX="64234" custScaleY="64234" custLinFactNeighborX="-8643" custLinFactNeighborY="-38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CF2DC4-0EDA-464E-A0B1-1FE3C7318563}" type="pres">
      <dgm:prSet presAssocID="{ED51361D-C65C-4543-A17F-A3F07893F236}" presName="sibTrans" presStyleLbl="sibTrans2D1" presStyleIdx="2" presStyleCnt="5"/>
      <dgm:spPr/>
      <dgm:t>
        <a:bodyPr/>
        <a:lstStyle/>
        <a:p>
          <a:endParaRPr lang="fr-FR"/>
        </a:p>
      </dgm:t>
    </dgm:pt>
    <dgm:pt modelId="{927C84C8-5330-4E4B-BEB9-66BF9ABEF826}" type="pres">
      <dgm:prSet presAssocID="{ED51361D-C65C-4543-A17F-A3F07893F236}" presName="connectorText" presStyleLbl="sibTrans2D1" presStyleIdx="2" presStyleCnt="5"/>
      <dgm:spPr/>
      <dgm:t>
        <a:bodyPr/>
        <a:lstStyle/>
        <a:p>
          <a:endParaRPr lang="fr-FR"/>
        </a:p>
      </dgm:t>
    </dgm:pt>
    <dgm:pt modelId="{B943CCB0-6A4B-4551-8A7E-08530C356588}" type="pres">
      <dgm:prSet presAssocID="{1AF153CD-F744-488D-B2BE-4C7F057BDB8D}" presName="node" presStyleLbl="node1" presStyleIdx="3" presStyleCnt="6" custScaleX="64234" custScaleY="64234" custLinFactNeighborX="-8643" custLinFactNeighborY="19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74B586F-FF74-4D51-98D6-07944F40D66F}" type="pres">
      <dgm:prSet presAssocID="{34732094-3D34-4F42-B47D-4C21B52CE3A1}" presName="sibTrans" presStyleLbl="sibTrans2D1" presStyleIdx="3" presStyleCnt="5"/>
      <dgm:spPr/>
      <dgm:t>
        <a:bodyPr/>
        <a:lstStyle/>
        <a:p>
          <a:endParaRPr lang="fr-FR"/>
        </a:p>
      </dgm:t>
    </dgm:pt>
    <dgm:pt modelId="{7561804D-D581-46DC-9861-FB0A733C3E7A}" type="pres">
      <dgm:prSet presAssocID="{34732094-3D34-4F42-B47D-4C21B52CE3A1}" presName="connectorText" presStyleLbl="sibTrans2D1" presStyleIdx="3" presStyleCnt="5"/>
      <dgm:spPr/>
      <dgm:t>
        <a:bodyPr/>
        <a:lstStyle/>
        <a:p>
          <a:endParaRPr lang="fr-FR"/>
        </a:p>
      </dgm:t>
    </dgm:pt>
    <dgm:pt modelId="{AF8F249C-EBC9-4E39-91B0-25402C689F35}" type="pres">
      <dgm:prSet presAssocID="{8AA651AA-A2CF-4E5F-808A-75D03C095613}" presName="node" presStyleLbl="node1" presStyleIdx="4" presStyleCnt="6" custScaleX="64234" custScaleY="64234" custLinFactNeighborX="6257" custLinFactNeighborY="2935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F2DD29-36D0-4E92-8A2E-E0DF54EA5131}" type="pres">
      <dgm:prSet presAssocID="{2DC2ACC3-2A85-44E9-BF98-39A5D9C57BEC}" presName="sibTrans" presStyleLbl="sibTrans2D1" presStyleIdx="4" presStyleCnt="5"/>
      <dgm:spPr/>
      <dgm:t>
        <a:bodyPr/>
        <a:lstStyle/>
        <a:p>
          <a:endParaRPr lang="fr-FR"/>
        </a:p>
      </dgm:t>
    </dgm:pt>
    <dgm:pt modelId="{282C9D20-F9B6-4BEF-8BE7-C1690A1A8781}" type="pres">
      <dgm:prSet presAssocID="{2DC2ACC3-2A85-44E9-BF98-39A5D9C57BEC}" presName="connectorText" presStyleLbl="sibTrans2D1" presStyleIdx="4" presStyleCnt="5"/>
      <dgm:spPr/>
      <dgm:t>
        <a:bodyPr/>
        <a:lstStyle/>
        <a:p>
          <a:endParaRPr lang="fr-FR"/>
        </a:p>
      </dgm:t>
    </dgm:pt>
    <dgm:pt modelId="{31F0E82C-CC31-4ADC-A890-6982E2AAB6E1}" type="pres">
      <dgm:prSet presAssocID="{EF3A69B6-4499-4052-8AFB-D630E64ABCFF}" presName="node" presStyleLbl="node1" presStyleIdx="5" presStyleCnt="6" custScaleX="64234" custScaleY="64234" custLinFactNeighborX="14105" custLinFactNeighborY="-198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552821C-F96F-4ED4-9709-BBF7F40B1A4D}" type="presOf" srcId="{22120C95-0A80-4418-9401-9D4A6B4E8D2A}" destId="{0A8ED0B5-9AA8-4D31-B28A-6D0B69E90C94}" srcOrd="0" destOrd="0" presId="urn:microsoft.com/office/officeart/2005/8/layout/process5"/>
    <dgm:cxn modelId="{6FCCE0E2-95EA-4371-BDB2-3722977E444C}" srcId="{516AA38D-0E1E-494D-9076-AB4C7EFE4489}" destId="{91405BE4-6B8E-49D1-9738-5C9209473010}" srcOrd="0" destOrd="0" parTransId="{F6B61E3C-11FE-42FC-BAC9-440434DD1F7D}" sibTransId="{3AB53BB6-D294-49B1-B22B-BB60FB02B590}"/>
    <dgm:cxn modelId="{60CEE31F-3FB0-4B94-A061-6B4A4607B28C}" type="presOf" srcId="{91405BE4-6B8E-49D1-9738-5C9209473010}" destId="{2240775B-58D4-4AD3-A5EA-9DAFAFD34B2A}" srcOrd="0" destOrd="0" presId="urn:microsoft.com/office/officeart/2005/8/layout/process5"/>
    <dgm:cxn modelId="{DC7AAC45-1854-4027-A4A7-91F9A74D0A8A}" type="presOf" srcId="{3AB53BB6-D294-49B1-B22B-BB60FB02B590}" destId="{008A057A-406B-49A8-8C0A-480992874AAD}" srcOrd="1" destOrd="0" presId="urn:microsoft.com/office/officeart/2005/8/layout/process5"/>
    <dgm:cxn modelId="{4BA85C19-34D1-4EA1-AFAB-C0A887F10B8F}" type="presOf" srcId="{EF3A69B6-4499-4052-8AFB-D630E64ABCFF}" destId="{31F0E82C-CC31-4ADC-A890-6982E2AAB6E1}" srcOrd="0" destOrd="0" presId="urn:microsoft.com/office/officeart/2005/8/layout/process5"/>
    <dgm:cxn modelId="{A5E04A0E-C809-43F6-91D9-9E0F8E5B5D2D}" type="presOf" srcId="{F28B999C-2822-417B-9403-203CD3C87608}" destId="{D0D6CC33-42D5-4586-93E0-ACD44F6F2FC7}" srcOrd="1" destOrd="0" presId="urn:microsoft.com/office/officeart/2005/8/layout/process5"/>
    <dgm:cxn modelId="{A41FAB74-F02F-40D5-B0CE-F68E6A7AB525}" srcId="{516AA38D-0E1E-494D-9076-AB4C7EFE4489}" destId="{8AA651AA-A2CF-4E5F-808A-75D03C095613}" srcOrd="4" destOrd="0" parTransId="{C9DE2028-CEAA-4149-BA90-71E2AFF56A19}" sibTransId="{2DC2ACC3-2A85-44E9-BF98-39A5D9C57BEC}"/>
    <dgm:cxn modelId="{5F994EC8-11A4-49D0-A726-325713F8D594}" type="presOf" srcId="{2DC2ACC3-2A85-44E9-BF98-39A5D9C57BEC}" destId="{282C9D20-F9B6-4BEF-8BE7-C1690A1A8781}" srcOrd="1" destOrd="0" presId="urn:microsoft.com/office/officeart/2005/8/layout/process5"/>
    <dgm:cxn modelId="{AFBE0229-B062-4393-96C6-2CE558F1306C}" type="presOf" srcId="{F28B999C-2822-417B-9403-203CD3C87608}" destId="{AD8FAEF5-20FC-489D-9ABF-100801E7D983}" srcOrd="0" destOrd="0" presId="urn:microsoft.com/office/officeart/2005/8/layout/process5"/>
    <dgm:cxn modelId="{2C68D608-D019-4855-AE54-786A3F26BA6B}" type="presOf" srcId="{3AB53BB6-D294-49B1-B22B-BB60FB02B590}" destId="{EBC68E2A-8E1B-4560-90C4-D775B2C7B7E9}" srcOrd="0" destOrd="0" presId="urn:microsoft.com/office/officeart/2005/8/layout/process5"/>
    <dgm:cxn modelId="{53BC3D68-9CBB-4357-942C-F259D7C2212E}" srcId="{516AA38D-0E1E-494D-9076-AB4C7EFE4489}" destId="{EF3A69B6-4499-4052-8AFB-D630E64ABCFF}" srcOrd="5" destOrd="0" parTransId="{6F587FAC-0B2B-498F-8AC5-0299A0B68260}" sibTransId="{39FD74F1-C103-45C3-8B2F-C2DE93A7FDEA}"/>
    <dgm:cxn modelId="{072151DF-B78E-4450-B3B4-45147F18AB21}" type="presOf" srcId="{516AA38D-0E1E-494D-9076-AB4C7EFE4489}" destId="{F581D6F5-6A42-42E8-A4D5-E2FD9BB049ED}" srcOrd="0" destOrd="0" presId="urn:microsoft.com/office/officeart/2005/8/layout/process5"/>
    <dgm:cxn modelId="{9AC161CF-57B4-472C-B641-AFB699106993}" type="presOf" srcId="{34732094-3D34-4F42-B47D-4C21B52CE3A1}" destId="{7561804D-D581-46DC-9861-FB0A733C3E7A}" srcOrd="1" destOrd="0" presId="urn:microsoft.com/office/officeart/2005/8/layout/process5"/>
    <dgm:cxn modelId="{B2D77626-25ED-42C1-9D56-39BF1BC9C230}" srcId="{516AA38D-0E1E-494D-9076-AB4C7EFE4489}" destId="{823D2FC6-A985-47CE-8629-B8692AF1D400}" srcOrd="2" destOrd="0" parTransId="{25E073E3-7C37-4C21-84C1-7E74951F7A99}" sibTransId="{ED51361D-C65C-4543-A17F-A3F07893F236}"/>
    <dgm:cxn modelId="{1AA274F8-827B-4F29-AB8D-C5608CEC5577}" srcId="{516AA38D-0E1E-494D-9076-AB4C7EFE4489}" destId="{22120C95-0A80-4418-9401-9D4A6B4E8D2A}" srcOrd="1" destOrd="0" parTransId="{C26F4510-6BBC-4D8F-B702-8E0D4989A483}" sibTransId="{F28B999C-2822-417B-9403-203CD3C87608}"/>
    <dgm:cxn modelId="{B09234AC-3B12-47C5-8C1B-2E41A591F10F}" srcId="{516AA38D-0E1E-494D-9076-AB4C7EFE4489}" destId="{1AF153CD-F744-488D-B2BE-4C7F057BDB8D}" srcOrd="3" destOrd="0" parTransId="{ACD31CCE-FA6B-4212-9BAF-2EB859D79694}" sibTransId="{34732094-3D34-4F42-B47D-4C21B52CE3A1}"/>
    <dgm:cxn modelId="{72D97324-88C7-4CAB-BE84-75BC7ACA070D}" type="presOf" srcId="{2DC2ACC3-2A85-44E9-BF98-39A5D9C57BEC}" destId="{FFF2DD29-36D0-4E92-8A2E-E0DF54EA5131}" srcOrd="0" destOrd="0" presId="urn:microsoft.com/office/officeart/2005/8/layout/process5"/>
    <dgm:cxn modelId="{E05D542D-9001-4911-B189-05BBF5DCD27F}" type="presOf" srcId="{ED51361D-C65C-4543-A17F-A3F07893F236}" destId="{A1CF2DC4-0EDA-464E-A0B1-1FE3C7318563}" srcOrd="0" destOrd="0" presId="urn:microsoft.com/office/officeart/2005/8/layout/process5"/>
    <dgm:cxn modelId="{92F29CE6-E6A0-4F31-8A8F-5549CDBBECAC}" type="presOf" srcId="{8AA651AA-A2CF-4E5F-808A-75D03C095613}" destId="{AF8F249C-EBC9-4E39-91B0-25402C689F35}" srcOrd="0" destOrd="0" presId="urn:microsoft.com/office/officeart/2005/8/layout/process5"/>
    <dgm:cxn modelId="{756EAF5D-6143-4BA9-91C3-7ADAB2AF5A89}" type="presOf" srcId="{ED51361D-C65C-4543-A17F-A3F07893F236}" destId="{927C84C8-5330-4E4B-BEB9-66BF9ABEF826}" srcOrd="1" destOrd="0" presId="urn:microsoft.com/office/officeart/2005/8/layout/process5"/>
    <dgm:cxn modelId="{7159C050-8C86-45A0-AE97-66391709FFF3}" type="presOf" srcId="{823D2FC6-A985-47CE-8629-B8692AF1D400}" destId="{4DEE9B05-8A2D-4FB6-9B3B-07BD8248AF45}" srcOrd="0" destOrd="0" presId="urn:microsoft.com/office/officeart/2005/8/layout/process5"/>
    <dgm:cxn modelId="{8122AC70-44B3-4254-B203-74C78C9034B8}" type="presOf" srcId="{1AF153CD-F744-488D-B2BE-4C7F057BDB8D}" destId="{B943CCB0-6A4B-4551-8A7E-08530C356588}" srcOrd="0" destOrd="0" presId="urn:microsoft.com/office/officeart/2005/8/layout/process5"/>
    <dgm:cxn modelId="{C2BC28F5-BDA9-41D3-8DDB-6FD273FBD20D}" type="presOf" srcId="{34732094-3D34-4F42-B47D-4C21B52CE3A1}" destId="{574B586F-FF74-4D51-98D6-07944F40D66F}" srcOrd="0" destOrd="0" presId="urn:microsoft.com/office/officeart/2005/8/layout/process5"/>
    <dgm:cxn modelId="{CFA20D43-429D-4555-B44B-579C9212AF6F}" type="presParOf" srcId="{F581D6F5-6A42-42E8-A4D5-E2FD9BB049ED}" destId="{2240775B-58D4-4AD3-A5EA-9DAFAFD34B2A}" srcOrd="0" destOrd="0" presId="urn:microsoft.com/office/officeart/2005/8/layout/process5"/>
    <dgm:cxn modelId="{17D1E9F7-A7A7-49FD-9FF6-44FBEC6266E1}" type="presParOf" srcId="{F581D6F5-6A42-42E8-A4D5-E2FD9BB049ED}" destId="{EBC68E2A-8E1B-4560-90C4-D775B2C7B7E9}" srcOrd="1" destOrd="0" presId="urn:microsoft.com/office/officeart/2005/8/layout/process5"/>
    <dgm:cxn modelId="{1CC394F5-B405-4B8B-89E3-36191B61C6FB}" type="presParOf" srcId="{EBC68E2A-8E1B-4560-90C4-D775B2C7B7E9}" destId="{008A057A-406B-49A8-8C0A-480992874AAD}" srcOrd="0" destOrd="0" presId="urn:microsoft.com/office/officeart/2005/8/layout/process5"/>
    <dgm:cxn modelId="{63B5EC6D-08C3-40E0-867D-CA9D54A1E025}" type="presParOf" srcId="{F581D6F5-6A42-42E8-A4D5-E2FD9BB049ED}" destId="{0A8ED0B5-9AA8-4D31-B28A-6D0B69E90C94}" srcOrd="2" destOrd="0" presId="urn:microsoft.com/office/officeart/2005/8/layout/process5"/>
    <dgm:cxn modelId="{E1996CED-90EF-469F-B973-05093721AE81}" type="presParOf" srcId="{F581D6F5-6A42-42E8-A4D5-E2FD9BB049ED}" destId="{AD8FAEF5-20FC-489D-9ABF-100801E7D983}" srcOrd="3" destOrd="0" presId="urn:microsoft.com/office/officeart/2005/8/layout/process5"/>
    <dgm:cxn modelId="{14EFC49A-4B96-492A-BDFB-6EF07FFC5915}" type="presParOf" srcId="{AD8FAEF5-20FC-489D-9ABF-100801E7D983}" destId="{D0D6CC33-42D5-4586-93E0-ACD44F6F2FC7}" srcOrd="0" destOrd="0" presId="urn:microsoft.com/office/officeart/2005/8/layout/process5"/>
    <dgm:cxn modelId="{4DCB3C41-C74F-4940-883D-0A37D3CC58BD}" type="presParOf" srcId="{F581D6F5-6A42-42E8-A4D5-E2FD9BB049ED}" destId="{4DEE9B05-8A2D-4FB6-9B3B-07BD8248AF45}" srcOrd="4" destOrd="0" presId="urn:microsoft.com/office/officeart/2005/8/layout/process5"/>
    <dgm:cxn modelId="{A09A7B86-6DC5-4316-BEF2-729C9017C1E9}" type="presParOf" srcId="{F581D6F5-6A42-42E8-A4D5-E2FD9BB049ED}" destId="{A1CF2DC4-0EDA-464E-A0B1-1FE3C7318563}" srcOrd="5" destOrd="0" presId="urn:microsoft.com/office/officeart/2005/8/layout/process5"/>
    <dgm:cxn modelId="{34199F5A-E7E4-4BBE-A9BA-642D4789476E}" type="presParOf" srcId="{A1CF2DC4-0EDA-464E-A0B1-1FE3C7318563}" destId="{927C84C8-5330-4E4B-BEB9-66BF9ABEF826}" srcOrd="0" destOrd="0" presId="urn:microsoft.com/office/officeart/2005/8/layout/process5"/>
    <dgm:cxn modelId="{059BDC6B-DE47-4C53-81DA-656E088311BC}" type="presParOf" srcId="{F581D6F5-6A42-42E8-A4D5-E2FD9BB049ED}" destId="{B943CCB0-6A4B-4551-8A7E-08530C356588}" srcOrd="6" destOrd="0" presId="urn:microsoft.com/office/officeart/2005/8/layout/process5"/>
    <dgm:cxn modelId="{7AEC1372-AD4C-4A46-8F99-E868059E3BBB}" type="presParOf" srcId="{F581D6F5-6A42-42E8-A4D5-E2FD9BB049ED}" destId="{574B586F-FF74-4D51-98D6-07944F40D66F}" srcOrd="7" destOrd="0" presId="urn:microsoft.com/office/officeart/2005/8/layout/process5"/>
    <dgm:cxn modelId="{4B2CD594-2F64-489E-8B25-EC8B2C7291D7}" type="presParOf" srcId="{574B586F-FF74-4D51-98D6-07944F40D66F}" destId="{7561804D-D581-46DC-9861-FB0A733C3E7A}" srcOrd="0" destOrd="0" presId="urn:microsoft.com/office/officeart/2005/8/layout/process5"/>
    <dgm:cxn modelId="{D8FB03D4-A020-4BDC-A970-069D6C3FA4DB}" type="presParOf" srcId="{F581D6F5-6A42-42E8-A4D5-E2FD9BB049ED}" destId="{AF8F249C-EBC9-4E39-91B0-25402C689F35}" srcOrd="8" destOrd="0" presId="urn:microsoft.com/office/officeart/2005/8/layout/process5"/>
    <dgm:cxn modelId="{1B6B5227-5ED4-4261-9933-C8A9391DA258}" type="presParOf" srcId="{F581D6F5-6A42-42E8-A4D5-E2FD9BB049ED}" destId="{FFF2DD29-36D0-4E92-8A2E-E0DF54EA5131}" srcOrd="9" destOrd="0" presId="urn:microsoft.com/office/officeart/2005/8/layout/process5"/>
    <dgm:cxn modelId="{87CF4846-D6B0-45BB-A503-B4FCEBA0E821}" type="presParOf" srcId="{FFF2DD29-36D0-4E92-8A2E-E0DF54EA5131}" destId="{282C9D20-F9B6-4BEF-8BE7-C1690A1A8781}" srcOrd="0" destOrd="0" presId="urn:microsoft.com/office/officeart/2005/8/layout/process5"/>
    <dgm:cxn modelId="{0F36D97E-2AE6-4F6E-8ABA-0ADA58D37C78}" type="presParOf" srcId="{F581D6F5-6A42-42E8-A4D5-E2FD9BB049ED}" destId="{31F0E82C-CC31-4ADC-A890-6982E2AAB6E1}" srcOrd="10" destOrd="0" presId="urn:microsoft.com/office/officeart/2005/8/layout/process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4BFE-EBE1-4E6B-A126-01D0F88E8835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D0129-8F31-49CD-9B0D-5A39E491ED5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B4327-E683-4624-9BA4-151DE4E6AF49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1A928-835D-4BB7-8794-2EB354469B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Ø"/>
              <a:defRPr/>
            </a:lvl2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bkgrd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1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38100" h="381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b="1" kern="1200" cap="none" spc="0">
          <a:ln w="11430"/>
          <a:gradFill>
            <a:gsLst>
              <a:gs pos="0">
                <a:schemeClr val="accent6">
                  <a:tint val="90000"/>
                  <a:satMod val="120000"/>
                </a:schemeClr>
              </a:gs>
              <a:gs pos="25000">
                <a:schemeClr val="accent6">
                  <a:tint val="93000"/>
                  <a:satMod val="120000"/>
                </a:schemeClr>
              </a:gs>
              <a:gs pos="50000">
                <a:schemeClr val="accent6">
                  <a:shade val="89000"/>
                  <a:satMod val="110000"/>
                </a:schemeClr>
              </a:gs>
              <a:gs pos="75000">
                <a:schemeClr val="accent6">
                  <a:tint val="93000"/>
                  <a:satMod val="120000"/>
                </a:schemeClr>
              </a:gs>
              <a:gs pos="100000">
                <a:schemeClr val="accent6">
                  <a:tint val="90000"/>
                  <a:satMod val="120000"/>
                </a:schemeClr>
              </a:gs>
            </a:gsLst>
            <a:lin ang="5400000"/>
          </a:gradFill>
          <a:effectLst>
            <a:glow rad="101600">
              <a:schemeClr val="accent2">
                <a:satMod val="175000"/>
                <a:alpha val="40000"/>
              </a:schemeClr>
            </a:glow>
            <a:outerShdw blurRad="80000" dist="40000" dir="5040000" algn="tl">
              <a:srgbClr val="000000">
                <a:alpha val="30000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13.xml"/><Relationship Id="rId7" Type="http://schemas.openxmlformats.org/officeDocument/2006/relationships/slide" Target="slide1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11" Type="http://schemas.openxmlformats.org/officeDocument/2006/relationships/slide" Target="slide12.xml"/><Relationship Id="rId5" Type="http://schemas.openxmlformats.org/officeDocument/2006/relationships/slide" Target="slide9.xml"/><Relationship Id="rId10" Type="http://schemas.openxmlformats.org/officeDocument/2006/relationships/slide" Target="slide16.xml"/><Relationship Id="rId4" Type="http://schemas.openxmlformats.org/officeDocument/2006/relationships/slide" Target="slide14.xml"/><Relationship Id="rId9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Life’Seven Poker</a:t>
            </a:r>
            <a:endParaRPr lang="fr-FR" dirty="0"/>
          </a:p>
        </p:txBody>
      </p:sp>
      <p:pic>
        <p:nvPicPr>
          <p:cNvPr id="4" name="Espace réservé du contenu 3" descr="log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14" y="6286520"/>
            <a:ext cx="6715170" cy="6715170"/>
          </a:xfr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4533 L -0.00798 -0.842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" y="-3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IArtificielle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calculIA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t,const</a:t>
            </a:r>
            <a:r>
              <a:rPr lang="fr-FR" dirty="0" smtClean="0"/>
              <a:t> Joueur &amp; </a:t>
            </a:r>
            <a:r>
              <a:rPr lang="fr-FR" dirty="0" err="1" smtClean="0"/>
              <a:t>j,int</a:t>
            </a:r>
            <a:r>
              <a:rPr lang="fr-FR" dirty="0" smtClean="0"/>
              <a:t> </a:t>
            </a:r>
            <a:r>
              <a:rPr lang="fr-FR" dirty="0" err="1" smtClean="0"/>
              <a:t>montant,int</a:t>
            </a:r>
            <a:r>
              <a:rPr lang="fr-FR" dirty="0" smtClean="0"/>
              <a:t> &amp;relance);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definieStatut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t,Statut</a:t>
            </a:r>
            <a:r>
              <a:rPr lang="fr-FR" dirty="0" smtClean="0"/>
              <a:t> &amp; </a:t>
            </a:r>
            <a:r>
              <a:rPr lang="fr-FR" dirty="0" err="1" smtClean="0"/>
              <a:t>s,const</a:t>
            </a:r>
            <a:r>
              <a:rPr lang="fr-FR" dirty="0" smtClean="0"/>
              <a:t> Joueur &amp; </a:t>
            </a:r>
            <a:r>
              <a:rPr lang="fr-FR" dirty="0" err="1" smtClean="0"/>
              <a:t>j,int</a:t>
            </a:r>
            <a:r>
              <a:rPr lang="fr-FR" dirty="0" smtClean="0"/>
              <a:t> </a:t>
            </a:r>
            <a:r>
              <a:rPr lang="fr-FR" dirty="0" err="1" smtClean="0"/>
              <a:t>montant,int</a:t>
            </a:r>
            <a:r>
              <a:rPr lang="fr-FR" dirty="0" smtClean="0"/>
              <a:t> &amp; relance);</a:t>
            </a:r>
          </a:p>
          <a:p>
            <a:r>
              <a:rPr lang="fr-FR" dirty="0" smtClean="0"/>
              <a:t>Main </a:t>
            </a:r>
            <a:r>
              <a:rPr lang="fr-FR" dirty="0" err="1" smtClean="0"/>
              <a:t>determineMeilleureMainIA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 </a:t>
            </a:r>
            <a:r>
              <a:rPr lang="fr-FR" dirty="0" err="1" smtClean="0"/>
              <a:t>mainJoueur,const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 </a:t>
            </a:r>
            <a:r>
              <a:rPr lang="fr-FR" dirty="0" err="1" smtClean="0"/>
              <a:t>cartesDecouvertes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float</a:t>
            </a:r>
            <a:r>
              <a:rPr lang="fr-FR" dirty="0" smtClean="0"/>
              <a:t> </a:t>
            </a:r>
            <a:r>
              <a:rPr lang="fr-FR" dirty="0" err="1" smtClean="0"/>
              <a:t>probaActionIA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table, </a:t>
            </a:r>
            <a:r>
              <a:rPr lang="fr-FR" dirty="0" err="1" smtClean="0"/>
              <a:t>const</a:t>
            </a:r>
            <a:r>
              <a:rPr lang="fr-FR" dirty="0" smtClean="0"/>
              <a:t> Joueur &amp; </a:t>
            </a:r>
            <a:r>
              <a:rPr lang="fr-FR" dirty="0" err="1" smtClean="0"/>
              <a:t>joueur,Main</a:t>
            </a:r>
            <a:r>
              <a:rPr lang="fr-FR" dirty="0" smtClean="0"/>
              <a:t> </a:t>
            </a:r>
            <a:r>
              <a:rPr lang="fr-FR" dirty="0" err="1" smtClean="0"/>
              <a:t>meilleureMainJoueur</a:t>
            </a:r>
            <a:r>
              <a:rPr lang="fr-FR" dirty="0" smtClean="0"/>
              <a:t>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Jeu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r>
              <a:rPr lang="fr-FR" dirty="0" err="1" smtClean="0"/>
              <a:t>bool</a:t>
            </a:r>
            <a:r>
              <a:rPr lang="fr-FR" dirty="0" smtClean="0"/>
              <a:t> </a:t>
            </a:r>
            <a:r>
              <a:rPr lang="fr-FR" dirty="0" err="1" smtClean="0"/>
              <a:t>compareTabResultat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tabResultat1[6][2],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tabResultat2[6][2]);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atendsActionJoueur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aff,const</a:t>
            </a:r>
            <a:r>
              <a:rPr lang="fr-FR" dirty="0" smtClean="0"/>
              <a:t> Table &amp; </a:t>
            </a:r>
            <a:r>
              <a:rPr lang="fr-FR" dirty="0" err="1" smtClean="0"/>
              <a:t>t,const</a:t>
            </a:r>
            <a:r>
              <a:rPr lang="fr-FR" dirty="0" smtClean="0"/>
              <a:t> Joueur &amp; </a:t>
            </a:r>
            <a:r>
              <a:rPr lang="fr-FR" dirty="0" err="1" smtClean="0"/>
              <a:t>j,int</a:t>
            </a:r>
            <a:r>
              <a:rPr lang="fr-FR" dirty="0" smtClean="0"/>
              <a:t> &amp; </a:t>
            </a:r>
            <a:r>
              <a:rPr lang="fr-FR" dirty="0" err="1" smtClean="0"/>
              <a:t>relance,Statut</a:t>
            </a:r>
            <a:r>
              <a:rPr lang="fr-FR" dirty="0" smtClean="0"/>
              <a:t> &amp; </a:t>
            </a:r>
            <a:r>
              <a:rPr lang="fr-FR" dirty="0" err="1" smtClean="0"/>
              <a:t>s,int</a:t>
            </a:r>
            <a:r>
              <a:rPr lang="fr-FR" dirty="0" smtClean="0"/>
              <a:t> &amp; </a:t>
            </a:r>
            <a:r>
              <a:rPr lang="fr-FR" dirty="0" err="1" smtClean="0"/>
              <a:t>montant,const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joueurPetiteBlind</a:t>
            </a:r>
            <a:r>
              <a:rPr lang="fr-FR" dirty="0" smtClean="0"/>
              <a:t>(Table &amp; </a:t>
            </a:r>
            <a:r>
              <a:rPr lang="fr-FR" dirty="0" err="1" smtClean="0"/>
              <a:t>t,Joueur</a:t>
            </a:r>
            <a:r>
              <a:rPr lang="fr-FR" dirty="0" smtClean="0"/>
              <a:t> &amp; j);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joueurGrosseBlind</a:t>
            </a:r>
            <a:r>
              <a:rPr lang="fr-FR" dirty="0" smtClean="0"/>
              <a:t>(Table &amp; </a:t>
            </a:r>
            <a:r>
              <a:rPr lang="fr-FR" dirty="0" err="1" smtClean="0"/>
              <a:t>t,Joueur</a:t>
            </a:r>
            <a:r>
              <a:rPr lang="fr-FR" dirty="0" smtClean="0"/>
              <a:t> &amp; j);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distribuer2CartesJoueursJeu(Table &amp; table);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distribuer1CarteDecouverteJeu(Table &amp; </a:t>
            </a:r>
            <a:r>
              <a:rPr lang="fr-FR" dirty="0" err="1" smtClean="0"/>
              <a:t>table,int</a:t>
            </a:r>
            <a:r>
              <a:rPr lang="fr-FR" dirty="0" smtClean="0"/>
              <a:t> n);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intitialiseTab3d(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[10][6][2]);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jeuDetermineVainqueur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[10][6][2]);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trieTab3d(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[10][6][2]);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fonctionGlobaleDeterminationVainqueur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[10][6][2]);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trieTableauRang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tab7Carte[7][2]);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codageScoreMain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&amp;m, </a:t>
            </a:r>
            <a:r>
              <a:rPr lang="fr-FR" dirty="0" err="1" smtClean="0"/>
              <a:t>int</a:t>
            </a:r>
            <a:r>
              <a:rPr lang="fr-FR" dirty="0" smtClean="0"/>
              <a:t>  </a:t>
            </a:r>
            <a:r>
              <a:rPr lang="fr-FR" dirty="0" err="1" smtClean="0"/>
              <a:t>tabResultat</a:t>
            </a:r>
            <a:r>
              <a:rPr lang="fr-FR" dirty="0" smtClean="0"/>
              <a:t>[6][2],</a:t>
            </a:r>
            <a:r>
              <a:rPr lang="fr-FR" dirty="0" err="1" smtClean="0"/>
              <a:t>const</a:t>
            </a:r>
            <a:r>
              <a:rPr lang="fr-FR" dirty="0" smtClean="0"/>
              <a:t> Table &amp; table);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Joueur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41148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sz="1300" dirty="0" err="1" smtClean="0"/>
              <a:t>int</a:t>
            </a:r>
            <a:r>
              <a:rPr lang="fr-FR" sz="1300" dirty="0" smtClean="0"/>
              <a:t> </a:t>
            </a:r>
            <a:r>
              <a:rPr lang="fr-FR" sz="1300" dirty="0" err="1" smtClean="0"/>
              <a:t>getTapisJoueur</a:t>
            </a:r>
            <a:r>
              <a:rPr lang="fr-FR" sz="1300" dirty="0" smtClean="0"/>
              <a:t>(</a:t>
            </a:r>
            <a:r>
              <a:rPr lang="fr-FR" sz="1300" dirty="0" err="1" smtClean="0"/>
              <a:t>const</a:t>
            </a:r>
            <a:r>
              <a:rPr lang="fr-FR" sz="1300" dirty="0" smtClean="0"/>
              <a:t> Joueur &amp; j);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setTapisJoueur</a:t>
            </a:r>
            <a:r>
              <a:rPr lang="fr-FR" sz="1300" dirty="0" smtClean="0"/>
              <a:t>(Joueur &amp; </a:t>
            </a:r>
            <a:r>
              <a:rPr lang="fr-FR" sz="1300" dirty="0" err="1" smtClean="0"/>
              <a:t>j,int</a:t>
            </a:r>
            <a:r>
              <a:rPr lang="fr-FR" sz="1300" dirty="0" smtClean="0"/>
              <a:t> n);</a:t>
            </a:r>
          </a:p>
          <a:p>
            <a:r>
              <a:rPr lang="fr-FR" sz="1300" dirty="0" err="1" smtClean="0"/>
              <a:t>int</a:t>
            </a:r>
            <a:r>
              <a:rPr lang="fr-FR" sz="1300" dirty="0" smtClean="0"/>
              <a:t> </a:t>
            </a:r>
            <a:r>
              <a:rPr lang="fr-FR" sz="1300" dirty="0" err="1" smtClean="0"/>
              <a:t>getGainTapisJoueur</a:t>
            </a:r>
            <a:r>
              <a:rPr lang="fr-FR" sz="1300" dirty="0" smtClean="0"/>
              <a:t>(</a:t>
            </a:r>
            <a:r>
              <a:rPr lang="fr-FR" sz="1300" dirty="0" err="1" smtClean="0"/>
              <a:t>const</a:t>
            </a:r>
            <a:r>
              <a:rPr lang="fr-FR" sz="1300" dirty="0" smtClean="0"/>
              <a:t> Joueur &amp; j);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setGainTapisJoueur</a:t>
            </a:r>
            <a:r>
              <a:rPr lang="fr-FR" sz="1300" dirty="0" smtClean="0"/>
              <a:t>(Joueur &amp; </a:t>
            </a:r>
            <a:r>
              <a:rPr lang="fr-FR" sz="1300" dirty="0" err="1" smtClean="0"/>
              <a:t>j,int</a:t>
            </a:r>
            <a:r>
              <a:rPr lang="fr-FR" sz="1300" dirty="0" smtClean="0"/>
              <a:t> n);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 </a:t>
            </a:r>
            <a:r>
              <a:rPr lang="fr-FR" sz="1300" dirty="0" err="1" smtClean="0"/>
              <a:t>ajouteGainTapisJoueur</a:t>
            </a:r>
            <a:r>
              <a:rPr lang="fr-FR" sz="1300" dirty="0" smtClean="0"/>
              <a:t>(Joueur &amp; </a:t>
            </a:r>
            <a:r>
              <a:rPr lang="fr-FR" sz="1300" dirty="0" err="1" smtClean="0"/>
              <a:t>j,int</a:t>
            </a:r>
            <a:r>
              <a:rPr lang="fr-FR" sz="1300" dirty="0" smtClean="0"/>
              <a:t> n);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initJoueur</a:t>
            </a:r>
            <a:r>
              <a:rPr lang="fr-FR" sz="1300" dirty="0" smtClean="0"/>
              <a:t>(Joueur &amp; joueur);</a:t>
            </a:r>
          </a:p>
          <a:p>
            <a:r>
              <a:rPr lang="fr-FR" sz="1300" dirty="0" err="1" smtClean="0"/>
              <a:t>int</a:t>
            </a:r>
            <a:r>
              <a:rPr lang="fr-FR" sz="1300" dirty="0" smtClean="0"/>
              <a:t> </a:t>
            </a:r>
            <a:r>
              <a:rPr lang="fr-FR" sz="1300" dirty="0" err="1" smtClean="0"/>
              <a:t>getPositionJoueurX</a:t>
            </a:r>
            <a:r>
              <a:rPr lang="fr-FR" sz="1300" dirty="0" smtClean="0"/>
              <a:t>(</a:t>
            </a:r>
            <a:r>
              <a:rPr lang="fr-FR" sz="1300" dirty="0" err="1" smtClean="0"/>
              <a:t>const</a:t>
            </a:r>
            <a:r>
              <a:rPr lang="fr-FR" sz="1300" dirty="0" smtClean="0"/>
              <a:t> Joueur &amp; j);</a:t>
            </a:r>
          </a:p>
          <a:p>
            <a:r>
              <a:rPr lang="fr-FR" sz="1300" dirty="0" err="1" smtClean="0"/>
              <a:t>int</a:t>
            </a:r>
            <a:r>
              <a:rPr lang="fr-FR" sz="1300" dirty="0" smtClean="0"/>
              <a:t> </a:t>
            </a:r>
            <a:r>
              <a:rPr lang="fr-FR" sz="1300" dirty="0" err="1" smtClean="0"/>
              <a:t>getPositionJoueurY</a:t>
            </a:r>
            <a:r>
              <a:rPr lang="fr-FR" sz="1300" dirty="0" smtClean="0"/>
              <a:t>(</a:t>
            </a:r>
            <a:r>
              <a:rPr lang="fr-FR" sz="1300" dirty="0" err="1" smtClean="0"/>
              <a:t>const</a:t>
            </a:r>
            <a:r>
              <a:rPr lang="fr-FR" sz="1300" dirty="0" smtClean="0"/>
              <a:t> Joueur &amp; j);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setPositionJoueurX</a:t>
            </a:r>
            <a:r>
              <a:rPr lang="fr-FR" sz="1300" dirty="0" smtClean="0"/>
              <a:t>(Joueur &amp; </a:t>
            </a:r>
            <a:r>
              <a:rPr lang="fr-FR" sz="1300" dirty="0" err="1" smtClean="0"/>
              <a:t>j,int</a:t>
            </a:r>
            <a:r>
              <a:rPr lang="fr-FR" sz="1300" dirty="0" smtClean="0"/>
              <a:t> x);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setPositionJoueurY</a:t>
            </a:r>
            <a:r>
              <a:rPr lang="fr-FR" sz="1300" dirty="0" smtClean="0"/>
              <a:t>(Joueur &amp; </a:t>
            </a:r>
            <a:r>
              <a:rPr lang="fr-FR" sz="1300" dirty="0" err="1" smtClean="0"/>
              <a:t>j,int</a:t>
            </a:r>
            <a:r>
              <a:rPr lang="fr-FR" sz="1300" dirty="0" smtClean="0"/>
              <a:t> y);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initJoueur</a:t>
            </a:r>
            <a:r>
              <a:rPr lang="fr-FR" sz="1300" dirty="0" smtClean="0"/>
              <a:t> (Joueur &amp; </a:t>
            </a:r>
            <a:r>
              <a:rPr lang="fr-FR" sz="1300" dirty="0" err="1" smtClean="0"/>
              <a:t>joueur,const</a:t>
            </a:r>
            <a:r>
              <a:rPr lang="fr-FR" sz="1300" dirty="0" smtClean="0"/>
              <a:t> char* pseudo);</a:t>
            </a:r>
          </a:p>
          <a:p>
            <a:r>
              <a:rPr lang="fr-FR" sz="1300" dirty="0" smtClean="0"/>
              <a:t>Joueur* </a:t>
            </a:r>
            <a:r>
              <a:rPr lang="fr-FR" sz="1300" dirty="0" err="1" smtClean="0"/>
              <a:t>creeJoueur</a:t>
            </a:r>
            <a:r>
              <a:rPr lang="fr-FR" sz="1300" dirty="0" smtClean="0"/>
              <a:t>();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setStatutJoueur</a:t>
            </a:r>
            <a:r>
              <a:rPr lang="fr-FR" sz="1300" dirty="0" smtClean="0"/>
              <a:t> (Joueur &amp; joueur, </a:t>
            </a:r>
            <a:r>
              <a:rPr lang="fr-FR" sz="1300" dirty="0" err="1" smtClean="0"/>
              <a:t>const</a:t>
            </a:r>
            <a:r>
              <a:rPr lang="fr-FR" sz="1300" dirty="0" smtClean="0"/>
              <a:t> Statut </a:t>
            </a:r>
            <a:r>
              <a:rPr lang="fr-FR" sz="1300" dirty="0" err="1" smtClean="0"/>
              <a:t>statut</a:t>
            </a:r>
            <a:r>
              <a:rPr lang="fr-FR" sz="1300" dirty="0" smtClean="0"/>
              <a:t>);</a:t>
            </a:r>
          </a:p>
          <a:p>
            <a:r>
              <a:rPr lang="fr-FR" sz="1300" dirty="0" smtClean="0"/>
              <a:t>Statut </a:t>
            </a:r>
            <a:r>
              <a:rPr lang="fr-FR" sz="1300" dirty="0" err="1" smtClean="0"/>
              <a:t>getStatutJoueur</a:t>
            </a:r>
            <a:r>
              <a:rPr lang="fr-FR" sz="1300" dirty="0" smtClean="0"/>
              <a:t> (</a:t>
            </a:r>
            <a:r>
              <a:rPr lang="fr-FR" sz="1300" dirty="0" err="1" smtClean="0"/>
              <a:t>const</a:t>
            </a:r>
            <a:r>
              <a:rPr lang="fr-FR" sz="1300" dirty="0" smtClean="0"/>
              <a:t> Joueur &amp; joueur);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setTypeJoueur</a:t>
            </a:r>
            <a:r>
              <a:rPr lang="fr-FR" sz="1300" dirty="0" smtClean="0"/>
              <a:t>(Joueur &amp; joueur, </a:t>
            </a:r>
            <a:r>
              <a:rPr lang="fr-FR" sz="1300" dirty="0" err="1" smtClean="0"/>
              <a:t>const</a:t>
            </a:r>
            <a:r>
              <a:rPr lang="fr-FR" sz="1300" dirty="0" smtClean="0"/>
              <a:t> </a:t>
            </a:r>
            <a:r>
              <a:rPr lang="fr-FR" sz="1300" dirty="0" err="1" smtClean="0"/>
              <a:t>TypeJoueur</a:t>
            </a:r>
            <a:r>
              <a:rPr lang="fr-FR" sz="1300" dirty="0" smtClean="0"/>
              <a:t> </a:t>
            </a:r>
            <a:r>
              <a:rPr lang="fr-FR" sz="1300" dirty="0" err="1" smtClean="0"/>
              <a:t>typejoueur</a:t>
            </a:r>
            <a:r>
              <a:rPr lang="fr-FR" sz="1300" dirty="0" smtClean="0"/>
              <a:t>);</a:t>
            </a:r>
          </a:p>
        </p:txBody>
      </p:sp>
      <p:sp>
        <p:nvSpPr>
          <p:cNvPr id="4" name="Espace réservé du contenu 5"/>
          <p:cNvSpPr txBox="1">
            <a:spLocks/>
          </p:cNvSpPr>
          <p:nvPr/>
        </p:nvSpPr>
        <p:spPr>
          <a:xfrm>
            <a:off x="4572000" y="1600200"/>
            <a:ext cx="4114800" cy="44005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getTypeJoueur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joueurLibere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joueurDetruit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(Joueur*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reinitialiseMainJoueur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setIdJoueur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joueur,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getIdJoueur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setMiseJoueur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joueur,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getMiseJoueur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ajoutMiseJoueur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joueur,int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MainCarte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getMainJoueur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setArgentJoueur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joueur,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getArgentJoueur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ajoutArgentJoueur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joueur,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reinitialisationMainJoueur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actionJoueur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j,Statut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s,int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montant,int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relance);</a:t>
            </a:r>
            <a:endParaRPr kumimoji="0" lang="fr-FR" sz="13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lèche droite 4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Langage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ecrireDansTableau</a:t>
            </a:r>
            <a:r>
              <a:rPr lang="fr-FR" dirty="0" smtClean="0"/>
              <a:t>(char menu[50][50],</a:t>
            </a:r>
            <a:r>
              <a:rPr lang="fr-FR" dirty="0" err="1" smtClean="0"/>
              <a:t>const</a:t>
            </a:r>
            <a:r>
              <a:rPr lang="fr-FR" dirty="0" smtClean="0"/>
              <a:t> char </a:t>
            </a:r>
            <a:r>
              <a:rPr lang="fr-FR" dirty="0" err="1" smtClean="0"/>
              <a:t>nomFichier</a:t>
            </a:r>
            <a:r>
              <a:rPr lang="fr-FR" dirty="0" smtClean="0"/>
              <a:t>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afficherMenu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char c[50][50],</a:t>
            </a:r>
            <a:r>
              <a:rPr lang="fr-FR" dirty="0" err="1" smtClean="0"/>
              <a:t>int</a:t>
            </a:r>
            <a:r>
              <a:rPr lang="fr-FR" dirty="0" smtClean="0"/>
              <a:t> a);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MainCarte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reinitialisationMain</a:t>
            </a:r>
            <a:r>
              <a:rPr lang="fr-FR" dirty="0" smtClean="0"/>
              <a:t>(</a:t>
            </a:r>
            <a:r>
              <a:rPr lang="fr-FR" dirty="0" err="1" smtClean="0"/>
              <a:t>MainCarte</a:t>
            </a:r>
            <a:r>
              <a:rPr lang="fr-FR" dirty="0" smtClean="0"/>
              <a:t> &amp; m);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compareMain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tabResultat1[6][2],</a:t>
            </a:r>
            <a:r>
              <a:rPr lang="fr-FR" dirty="0" err="1" smtClean="0"/>
              <a:t>int</a:t>
            </a:r>
            <a:r>
              <a:rPr lang="fr-FR" dirty="0" smtClean="0"/>
              <a:t> tabResultat2[6][2]);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initialisationMain</a:t>
            </a:r>
            <a:r>
              <a:rPr lang="fr-FR" dirty="0" smtClean="0"/>
              <a:t>(</a:t>
            </a:r>
            <a:r>
              <a:rPr lang="fr-FR" dirty="0" err="1" smtClean="0"/>
              <a:t>MainCarte</a:t>
            </a:r>
            <a:r>
              <a:rPr lang="fr-FR" dirty="0" smtClean="0"/>
              <a:t> &amp; m);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getMainCarteNbCarte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 m);</a:t>
            </a:r>
          </a:p>
          <a:p>
            <a:r>
              <a:rPr lang="fr-FR" dirty="0" smtClean="0"/>
              <a:t>Carte* </a:t>
            </a:r>
            <a:r>
              <a:rPr lang="fr-FR" dirty="0" err="1" smtClean="0"/>
              <a:t>getMainCarteIemeCarte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 m, </a:t>
            </a:r>
            <a:r>
              <a:rPr lang="fr-FR" dirty="0" err="1" smtClean="0"/>
              <a:t>int</a:t>
            </a:r>
            <a:r>
              <a:rPr lang="fr-FR" dirty="0" smtClean="0"/>
              <a:t> i);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ajouteCarte</a:t>
            </a:r>
            <a:r>
              <a:rPr lang="fr-FR" dirty="0" smtClean="0"/>
              <a:t>(</a:t>
            </a:r>
            <a:r>
              <a:rPr lang="fr-FR" dirty="0" err="1" smtClean="0"/>
              <a:t>MainCarte</a:t>
            </a:r>
            <a:r>
              <a:rPr lang="fr-FR" dirty="0" smtClean="0"/>
              <a:t> &amp; m, Carte* c);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MainCarteLibere</a:t>
            </a:r>
            <a:r>
              <a:rPr lang="fr-FR" dirty="0" smtClean="0"/>
              <a:t>(</a:t>
            </a:r>
            <a:r>
              <a:rPr lang="fr-FR" dirty="0" err="1" smtClean="0"/>
              <a:t>MainCarte</a:t>
            </a:r>
            <a:r>
              <a:rPr lang="fr-FR" dirty="0" smtClean="0"/>
              <a:t> &amp; m);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couleurMainCarte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tab7Carte[8][2]);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suiteMainCarte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tab7Carte[8][2]);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nombreOcurenceCarte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tab7Carte[10][2],</a:t>
            </a:r>
            <a:r>
              <a:rPr lang="fr-FR" dirty="0" err="1" smtClean="0"/>
              <a:t>int</a:t>
            </a:r>
            <a:r>
              <a:rPr lang="fr-FR" dirty="0" smtClean="0"/>
              <a:t> tab[]);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quinteFlushMainCarte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tab7Carte[8][2],</a:t>
            </a:r>
            <a:r>
              <a:rPr lang="fr-FR" dirty="0" err="1" smtClean="0"/>
              <a:t>int</a:t>
            </a:r>
            <a:r>
              <a:rPr lang="fr-FR" dirty="0" smtClean="0"/>
              <a:t> couleur);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choixCarteMultiple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tab7Carte[][2],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tabO</a:t>
            </a:r>
            <a:r>
              <a:rPr lang="fr-FR" dirty="0" smtClean="0"/>
              <a:t>[],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[][2]);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afficheMainCarte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 </a:t>
            </a:r>
            <a:r>
              <a:rPr lang="fr-FR" dirty="0" err="1" smtClean="0"/>
              <a:t>m,const</a:t>
            </a:r>
            <a:r>
              <a:rPr lang="fr-FR" dirty="0" smtClean="0"/>
              <a:t> char* titre);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PileCarte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initPileCarte</a:t>
            </a:r>
            <a:r>
              <a:rPr lang="fr-FR" dirty="0" smtClean="0"/>
              <a:t> (</a:t>
            </a:r>
            <a:r>
              <a:rPr lang="fr-FR" dirty="0" err="1" smtClean="0"/>
              <a:t>PileCarte</a:t>
            </a:r>
            <a:r>
              <a:rPr lang="fr-FR" dirty="0" smtClean="0"/>
              <a:t> &amp; </a:t>
            </a:r>
            <a:r>
              <a:rPr lang="fr-FR" dirty="0" err="1" smtClean="0"/>
              <a:t>pileCarte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PileCarte</a:t>
            </a:r>
            <a:r>
              <a:rPr lang="fr-FR" dirty="0" smtClean="0"/>
              <a:t>* </a:t>
            </a:r>
            <a:r>
              <a:rPr lang="fr-FR" dirty="0" err="1" smtClean="0"/>
              <a:t>creePileCarte</a:t>
            </a:r>
            <a:r>
              <a:rPr lang="fr-FR" dirty="0" smtClean="0"/>
              <a:t>();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pileCarteLibere</a:t>
            </a:r>
            <a:r>
              <a:rPr lang="fr-FR" dirty="0" smtClean="0"/>
              <a:t> (</a:t>
            </a:r>
            <a:r>
              <a:rPr lang="fr-FR" dirty="0" err="1" smtClean="0"/>
              <a:t>PileCarte</a:t>
            </a:r>
            <a:r>
              <a:rPr lang="fr-FR" dirty="0" smtClean="0"/>
              <a:t> &amp; </a:t>
            </a:r>
            <a:r>
              <a:rPr lang="fr-FR" dirty="0" err="1" smtClean="0"/>
              <a:t>pileCarte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pileCarteDetruit</a:t>
            </a:r>
            <a:r>
              <a:rPr lang="fr-FR" dirty="0" smtClean="0"/>
              <a:t>(</a:t>
            </a:r>
            <a:r>
              <a:rPr lang="fr-FR" dirty="0" err="1" smtClean="0"/>
              <a:t>PileCarte</a:t>
            </a:r>
            <a:r>
              <a:rPr lang="fr-FR" dirty="0" smtClean="0"/>
              <a:t>* &amp; </a:t>
            </a:r>
            <a:r>
              <a:rPr lang="fr-FR" dirty="0" err="1" smtClean="0"/>
              <a:t>pileCarte</a:t>
            </a:r>
            <a:r>
              <a:rPr lang="fr-FR" dirty="0" smtClean="0"/>
              <a:t>);</a:t>
            </a:r>
          </a:p>
          <a:p>
            <a:r>
              <a:rPr lang="fr-FR" dirty="0" smtClean="0"/>
              <a:t>Carte* </a:t>
            </a:r>
            <a:r>
              <a:rPr lang="fr-FR" dirty="0" err="1" smtClean="0"/>
              <a:t>tirerCarte</a:t>
            </a:r>
            <a:r>
              <a:rPr lang="fr-FR" dirty="0" smtClean="0"/>
              <a:t>(</a:t>
            </a:r>
            <a:r>
              <a:rPr lang="fr-FR" dirty="0" err="1" smtClean="0"/>
              <a:t>PileCarte</a:t>
            </a:r>
            <a:r>
              <a:rPr lang="fr-FR" dirty="0" smtClean="0"/>
              <a:t> &amp; </a:t>
            </a:r>
            <a:r>
              <a:rPr lang="fr-FR" dirty="0" err="1" smtClean="0"/>
              <a:t>pileCarte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nouvellePileCarte</a:t>
            </a:r>
            <a:r>
              <a:rPr lang="fr-FR" dirty="0" smtClean="0"/>
              <a:t>(</a:t>
            </a:r>
            <a:r>
              <a:rPr lang="fr-FR" dirty="0" err="1" smtClean="0"/>
              <a:t>PileCarte</a:t>
            </a:r>
            <a:r>
              <a:rPr lang="fr-FR" dirty="0" smtClean="0"/>
              <a:t> &amp; </a:t>
            </a:r>
            <a:r>
              <a:rPr lang="fr-FR" dirty="0" err="1" smtClean="0"/>
              <a:t>pileCarte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hasard(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x,int</a:t>
            </a:r>
            <a:r>
              <a:rPr lang="fr-FR" dirty="0" smtClean="0"/>
              <a:t> y);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Table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41148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fr-FR" sz="1500" dirty="0" err="1" smtClean="0"/>
              <a:t>int</a:t>
            </a:r>
            <a:r>
              <a:rPr lang="fr-FR" sz="1500" dirty="0" smtClean="0"/>
              <a:t> </a:t>
            </a:r>
            <a:r>
              <a:rPr lang="fr-FR" sz="1500" dirty="0" err="1" smtClean="0"/>
              <a:t>getTablePot</a:t>
            </a:r>
            <a:r>
              <a:rPr lang="fr-FR" sz="1500" dirty="0" smtClean="0"/>
              <a:t>(</a:t>
            </a:r>
            <a:r>
              <a:rPr lang="fr-FR" sz="1500" dirty="0" err="1" smtClean="0"/>
              <a:t>const</a:t>
            </a:r>
            <a:r>
              <a:rPr lang="fr-FR" sz="1500" dirty="0" smtClean="0"/>
              <a:t> Table &amp; t);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setTablePot</a:t>
            </a:r>
            <a:r>
              <a:rPr lang="fr-FR" sz="1500" dirty="0" smtClean="0"/>
              <a:t>(Table &amp; </a:t>
            </a:r>
            <a:r>
              <a:rPr lang="fr-FR" sz="1500" dirty="0" err="1" smtClean="0"/>
              <a:t>t,int</a:t>
            </a:r>
            <a:r>
              <a:rPr lang="fr-FR" sz="1500" dirty="0" smtClean="0"/>
              <a:t> n);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reinitialisationMainJoueurTable</a:t>
            </a:r>
            <a:r>
              <a:rPr lang="fr-FR" sz="1500" dirty="0" smtClean="0"/>
              <a:t>(Table &amp; t);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initTable</a:t>
            </a:r>
            <a:r>
              <a:rPr lang="fr-FR" sz="1500" dirty="0" smtClean="0"/>
              <a:t>(Table &amp; table);</a:t>
            </a:r>
          </a:p>
          <a:p>
            <a:r>
              <a:rPr lang="fr-FR" sz="1500" dirty="0" smtClean="0"/>
              <a:t>Table* </a:t>
            </a:r>
            <a:r>
              <a:rPr lang="fr-FR" sz="1500" dirty="0" err="1" smtClean="0"/>
              <a:t>creeTable</a:t>
            </a:r>
            <a:r>
              <a:rPr lang="fr-FR" sz="1500" dirty="0" smtClean="0"/>
              <a:t>();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tableLibere</a:t>
            </a:r>
            <a:r>
              <a:rPr lang="fr-FR" sz="1500" dirty="0" smtClean="0"/>
              <a:t>(Table &amp; table);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tableDetruit</a:t>
            </a:r>
            <a:r>
              <a:rPr lang="fr-FR" sz="1500" dirty="0" smtClean="0"/>
              <a:t>(Table* &amp; table);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ajoutJoueurTable</a:t>
            </a:r>
            <a:r>
              <a:rPr lang="fr-FR" sz="1500" dirty="0" smtClean="0"/>
              <a:t> (Table &amp; table, Joueur* joueur);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supprimeJoueurTable</a:t>
            </a:r>
            <a:r>
              <a:rPr lang="fr-FR" sz="1500" dirty="0" smtClean="0"/>
              <a:t> (Table &amp; table, Joueur* joueur);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setMaxJoueurTable</a:t>
            </a:r>
            <a:r>
              <a:rPr lang="fr-FR" sz="1500" dirty="0" smtClean="0"/>
              <a:t> (Table &amp; table, </a:t>
            </a:r>
            <a:r>
              <a:rPr lang="fr-FR" sz="1500" dirty="0" err="1" smtClean="0"/>
              <a:t>int</a:t>
            </a:r>
            <a:r>
              <a:rPr lang="fr-FR" sz="1500" dirty="0" smtClean="0"/>
              <a:t> n);</a:t>
            </a:r>
          </a:p>
          <a:p>
            <a:r>
              <a:rPr lang="fr-FR" sz="1500" dirty="0" err="1" smtClean="0"/>
              <a:t>int</a:t>
            </a:r>
            <a:r>
              <a:rPr lang="fr-FR" sz="1500" dirty="0" smtClean="0"/>
              <a:t> </a:t>
            </a:r>
            <a:r>
              <a:rPr lang="fr-FR" sz="1500" dirty="0" err="1" smtClean="0"/>
              <a:t>getMaxJoueurTable</a:t>
            </a:r>
            <a:r>
              <a:rPr lang="fr-FR" sz="1500" dirty="0" smtClean="0"/>
              <a:t> (</a:t>
            </a:r>
            <a:r>
              <a:rPr lang="fr-FR" sz="1500" dirty="0" err="1" smtClean="0"/>
              <a:t>const</a:t>
            </a:r>
            <a:r>
              <a:rPr lang="fr-FR" sz="1500" dirty="0" smtClean="0"/>
              <a:t> Table &amp; table);</a:t>
            </a:r>
          </a:p>
          <a:p>
            <a:r>
              <a:rPr lang="fr-FR" sz="1500" dirty="0" err="1" smtClean="0"/>
              <a:t>PileCarte</a:t>
            </a:r>
            <a:r>
              <a:rPr lang="fr-FR" sz="1500" dirty="0" smtClean="0"/>
              <a:t>* </a:t>
            </a:r>
            <a:r>
              <a:rPr lang="fr-FR" sz="1500" dirty="0" err="1" smtClean="0"/>
              <a:t>getTablePileCarteTable</a:t>
            </a:r>
            <a:r>
              <a:rPr lang="fr-FR" sz="1500" dirty="0" smtClean="0"/>
              <a:t> (</a:t>
            </a:r>
            <a:r>
              <a:rPr lang="fr-FR" sz="1500" dirty="0" err="1" smtClean="0"/>
              <a:t>const</a:t>
            </a:r>
            <a:r>
              <a:rPr lang="fr-FR" sz="1500" dirty="0" smtClean="0"/>
              <a:t> Table &amp; table);</a:t>
            </a:r>
          </a:p>
        </p:txBody>
      </p:sp>
      <p:sp>
        <p:nvSpPr>
          <p:cNvPr id="4" name="Espace réservé du contenu 5"/>
          <p:cNvSpPr txBox="1">
            <a:spLocks/>
          </p:cNvSpPr>
          <p:nvPr/>
        </p:nvSpPr>
        <p:spPr>
          <a:xfrm>
            <a:off x="4529166" y="1600200"/>
            <a:ext cx="4114800" cy="44005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setNJoueurTable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(Table &amp; table,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getNJoueurTable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table);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placeVide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table);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changeDealerTable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(Table &amp; table);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Joueur*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getIemeJoueur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table,int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MainCarte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getMainCarteTable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table);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setPetiteBlindTable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(Table &amp; table,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getPetiteBlindTable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table);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getJoueurSuivant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table,int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getPositionDealerTable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table);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afficheInfoTable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t);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lèche droite 4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Mélange des cartes :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design sobre et soigné :</a:t>
            </a:r>
            <a:endParaRPr lang="fr-FR" dirty="0"/>
          </a:p>
        </p:txBody>
      </p:sp>
      <p:pic>
        <p:nvPicPr>
          <p:cNvPr id="4" name="Espace réservé du contenu 3" descr="captureLs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086" y="1285860"/>
            <a:ext cx="5871827" cy="4525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1857356" y="5934670"/>
            <a:ext cx="5715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 smtClean="0">
                <a:solidFill>
                  <a:schemeClr val="bg1"/>
                </a:solidFill>
              </a:rPr>
              <a:t>L’intégralité des images a été réalisés par nos soins, sauf pour les cartes qui ont été récupérées sur </a:t>
            </a:r>
            <a:r>
              <a:rPr lang="fr-FR" sz="1600" dirty="0" err="1" smtClean="0">
                <a:solidFill>
                  <a:schemeClr val="bg1"/>
                </a:solidFill>
              </a:rPr>
              <a:t>Wikimedia</a:t>
            </a:r>
            <a:r>
              <a:rPr lang="fr-FR" sz="1600" dirty="0" smtClean="0">
                <a:solidFill>
                  <a:schemeClr val="bg1"/>
                </a:solidFill>
              </a:rPr>
              <a:t> et modifiées.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Manuel du jeu :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fr-FR" dirty="0" smtClean="0"/>
              <a:t>&lt;m&gt; </a:t>
            </a:r>
            <a:r>
              <a:rPr lang="fr-FR" dirty="0" smtClean="0"/>
              <a:t>pour le </a:t>
            </a:r>
            <a:r>
              <a:rPr lang="fr-FR" dirty="0" smtClean="0"/>
              <a:t>menu , &lt;</a:t>
            </a:r>
            <a:r>
              <a:rPr lang="fr-FR" dirty="0" err="1" smtClean="0"/>
              <a:t>Echap</a:t>
            </a:r>
            <a:r>
              <a:rPr lang="fr-FR" dirty="0" smtClean="0"/>
              <a:t>&gt; pour en sortir</a:t>
            </a:r>
            <a:endParaRPr lang="fr-FR" dirty="0" smtClean="0"/>
          </a:p>
          <a:p>
            <a:r>
              <a:rPr lang="nl-NL" dirty="0" smtClean="0"/>
              <a:t>&lt;</a:t>
            </a:r>
            <a:r>
              <a:rPr lang="nl-NL" dirty="0" err="1" smtClean="0"/>
              <a:t>echap</a:t>
            </a:r>
            <a:r>
              <a:rPr lang="nl-NL" dirty="0" smtClean="0"/>
              <a:t>&gt;</a:t>
            </a:r>
            <a:r>
              <a:rPr lang="nl-NL" dirty="0" smtClean="0"/>
              <a:t> en cours de </a:t>
            </a:r>
            <a:r>
              <a:rPr lang="nl-NL" dirty="0" err="1" smtClean="0"/>
              <a:t>partie</a:t>
            </a:r>
            <a:r>
              <a:rPr lang="nl-NL" dirty="0" smtClean="0"/>
              <a:t> </a:t>
            </a:r>
            <a:r>
              <a:rPr lang="nl-NL" dirty="0" err="1" smtClean="0"/>
              <a:t>pour</a:t>
            </a:r>
            <a:r>
              <a:rPr lang="nl-NL" dirty="0" smtClean="0"/>
              <a:t> </a:t>
            </a:r>
            <a:r>
              <a:rPr lang="nl-NL" dirty="0" err="1" smtClean="0"/>
              <a:t>quitter</a:t>
            </a:r>
            <a:r>
              <a:rPr lang="nl-NL" dirty="0" smtClean="0"/>
              <a:t> </a:t>
            </a:r>
            <a:r>
              <a:rPr lang="nl-NL" dirty="0" err="1" smtClean="0"/>
              <a:t>le</a:t>
            </a:r>
            <a:r>
              <a:rPr lang="nl-NL" dirty="0" smtClean="0"/>
              <a:t> </a:t>
            </a:r>
            <a:r>
              <a:rPr lang="nl-NL" dirty="0" smtClean="0"/>
              <a:t>jeu</a:t>
            </a:r>
          </a:p>
          <a:p>
            <a:r>
              <a:rPr lang="nl-NL" dirty="0" err="1" smtClean="0"/>
              <a:t>Clic</a:t>
            </a:r>
            <a:r>
              <a:rPr lang="nl-NL" dirty="0" smtClean="0"/>
              <a:t> </a:t>
            </a:r>
            <a:r>
              <a:rPr lang="nl-NL" dirty="0" err="1" smtClean="0"/>
              <a:t>gauche</a:t>
            </a:r>
            <a:r>
              <a:rPr lang="nl-NL" dirty="0" smtClean="0"/>
              <a:t> </a:t>
            </a:r>
            <a:r>
              <a:rPr lang="nl-NL" dirty="0" err="1" smtClean="0"/>
              <a:t>pour</a:t>
            </a:r>
            <a:r>
              <a:rPr lang="nl-NL" dirty="0" smtClean="0"/>
              <a:t> </a:t>
            </a:r>
            <a:r>
              <a:rPr lang="nl-NL" dirty="0" err="1" smtClean="0"/>
              <a:t>poursuivre</a:t>
            </a:r>
            <a:r>
              <a:rPr lang="nl-NL" dirty="0" smtClean="0"/>
              <a:t> </a:t>
            </a:r>
            <a:r>
              <a:rPr lang="nl-NL" dirty="0" err="1" smtClean="0"/>
              <a:t>le</a:t>
            </a:r>
            <a:r>
              <a:rPr lang="nl-NL" dirty="0" smtClean="0"/>
              <a:t> </a:t>
            </a:r>
            <a:r>
              <a:rPr lang="nl-NL" dirty="0" err="1" smtClean="0"/>
              <a:t>déroulement</a:t>
            </a:r>
            <a:r>
              <a:rPr lang="nl-NL" dirty="0" smtClean="0"/>
              <a:t> de la </a:t>
            </a:r>
            <a:r>
              <a:rPr lang="nl-NL" dirty="0" err="1" smtClean="0"/>
              <a:t>partie</a:t>
            </a:r>
            <a:r>
              <a:rPr lang="nl-NL" dirty="0" smtClean="0"/>
              <a:t> à la fin </a:t>
            </a:r>
            <a:r>
              <a:rPr lang="nl-NL" dirty="0" err="1" smtClean="0"/>
              <a:t>d’une</a:t>
            </a:r>
            <a:r>
              <a:rPr lang="nl-NL" dirty="0" smtClean="0"/>
              <a:t> manche</a:t>
            </a:r>
          </a:p>
          <a:p>
            <a:r>
              <a:rPr lang="nl-NL" dirty="0" err="1" smtClean="0"/>
              <a:t>Clic</a:t>
            </a:r>
            <a:r>
              <a:rPr lang="nl-NL" dirty="0" smtClean="0"/>
              <a:t> sur </a:t>
            </a:r>
            <a:r>
              <a:rPr lang="nl-NL" dirty="0" err="1" smtClean="0"/>
              <a:t>credits</a:t>
            </a:r>
            <a:r>
              <a:rPr lang="nl-NL" dirty="0" smtClean="0"/>
              <a:t> dans </a:t>
            </a:r>
            <a:r>
              <a:rPr lang="nl-NL" dirty="0" err="1" smtClean="0"/>
              <a:t>le</a:t>
            </a:r>
            <a:r>
              <a:rPr lang="nl-NL" dirty="0" smtClean="0"/>
              <a:t> menu : affiche les </a:t>
            </a:r>
            <a:r>
              <a:rPr lang="nl-NL" dirty="0" err="1" smtClean="0"/>
              <a:t>crédits</a:t>
            </a:r>
            <a:r>
              <a:rPr lang="nl-NL" dirty="0" smtClean="0"/>
              <a:t> dans la console</a:t>
            </a:r>
          </a:p>
          <a:p>
            <a:r>
              <a:rPr lang="nl-NL" dirty="0" err="1" smtClean="0"/>
              <a:t>Fichier</a:t>
            </a:r>
            <a:r>
              <a:rPr lang="nl-NL" dirty="0" smtClean="0"/>
              <a:t> </a:t>
            </a:r>
            <a:r>
              <a:rPr lang="nl-NL" dirty="0" err="1" smtClean="0"/>
              <a:t>config</a:t>
            </a:r>
            <a:r>
              <a:rPr lang="nl-NL" dirty="0" smtClean="0"/>
              <a:t> :</a:t>
            </a:r>
          </a:p>
          <a:p>
            <a:pPr lvl="1"/>
            <a:r>
              <a:rPr lang="nl-NL" dirty="0" smtClean="0"/>
              <a:t>1</a:t>
            </a:r>
            <a:r>
              <a:rPr lang="nl-NL" baseline="30000" dirty="0" smtClean="0"/>
              <a:t>ere</a:t>
            </a:r>
            <a:r>
              <a:rPr lang="nl-NL" dirty="0" smtClean="0"/>
              <a:t> </a:t>
            </a:r>
            <a:r>
              <a:rPr lang="nl-NL" dirty="0" err="1" smtClean="0"/>
              <a:t>ligne</a:t>
            </a:r>
            <a:r>
              <a:rPr lang="nl-NL" dirty="0" smtClean="0"/>
              <a:t> : ‘f’ </a:t>
            </a:r>
            <a:r>
              <a:rPr lang="nl-NL" dirty="0" err="1" smtClean="0"/>
              <a:t>pour</a:t>
            </a:r>
            <a:r>
              <a:rPr lang="nl-NL" dirty="0" smtClean="0"/>
              <a:t> francais, ‘e’ </a:t>
            </a:r>
            <a:r>
              <a:rPr lang="nl-NL" dirty="0" err="1" smtClean="0"/>
              <a:t>pour</a:t>
            </a:r>
            <a:r>
              <a:rPr lang="nl-NL" dirty="0" smtClean="0"/>
              <a:t> </a:t>
            </a:r>
            <a:r>
              <a:rPr lang="nl-NL" dirty="0" err="1" smtClean="0"/>
              <a:t>anglais</a:t>
            </a:r>
            <a:endParaRPr lang="nl-NL" dirty="0" smtClean="0"/>
          </a:p>
          <a:p>
            <a:pPr lvl="1"/>
            <a:r>
              <a:rPr lang="nl-NL" dirty="0" smtClean="0"/>
              <a:t>2</a:t>
            </a:r>
            <a:r>
              <a:rPr lang="nl-NL" baseline="30000" dirty="0" smtClean="0"/>
              <a:t>e</a:t>
            </a:r>
            <a:r>
              <a:rPr lang="nl-NL" dirty="0" smtClean="0"/>
              <a:t> </a:t>
            </a:r>
            <a:r>
              <a:rPr lang="nl-NL" dirty="0" err="1" smtClean="0"/>
              <a:t>ligne</a:t>
            </a:r>
            <a:r>
              <a:rPr lang="nl-NL" dirty="0" smtClean="0"/>
              <a:t> : </a:t>
            </a:r>
            <a:r>
              <a:rPr lang="nl-NL" dirty="0" err="1" smtClean="0"/>
              <a:t>nombre</a:t>
            </a:r>
            <a:r>
              <a:rPr lang="nl-NL" dirty="0" smtClean="0"/>
              <a:t> de </a:t>
            </a:r>
            <a:r>
              <a:rPr lang="nl-NL" dirty="0" err="1" smtClean="0"/>
              <a:t>joueur</a:t>
            </a:r>
            <a:r>
              <a:rPr lang="nl-NL" dirty="0" smtClean="0"/>
              <a:t> en plus de 1 à 7</a:t>
            </a:r>
          </a:p>
          <a:p>
            <a:pPr lvl="1"/>
            <a:r>
              <a:rPr lang="nl-NL" dirty="0" smtClean="0"/>
              <a:t>3</a:t>
            </a:r>
            <a:r>
              <a:rPr lang="nl-NL" baseline="30000" dirty="0" smtClean="0"/>
              <a:t>e</a:t>
            </a:r>
            <a:r>
              <a:rPr lang="nl-NL" dirty="0" smtClean="0"/>
              <a:t> </a:t>
            </a:r>
            <a:r>
              <a:rPr lang="nl-NL" dirty="0" err="1" smtClean="0"/>
              <a:t>ligne</a:t>
            </a:r>
            <a:r>
              <a:rPr lang="nl-NL" dirty="0" smtClean="0"/>
              <a:t> : </a:t>
            </a:r>
            <a:r>
              <a:rPr lang="nl-NL" dirty="0" err="1" smtClean="0"/>
              <a:t>argent</a:t>
            </a:r>
            <a:r>
              <a:rPr lang="nl-NL" dirty="0" smtClean="0"/>
              <a:t> de </a:t>
            </a:r>
            <a:r>
              <a:rPr lang="nl-NL" smtClean="0"/>
              <a:t>départ</a:t>
            </a:r>
            <a:endParaRPr lang="nl-NL" dirty="0" smtClean="0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membres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DAVIS James</a:t>
            </a:r>
          </a:p>
          <a:p>
            <a:pPr lvl="1"/>
            <a:r>
              <a:rPr lang="fr-FR" dirty="0" smtClean="0"/>
              <a:t>Programmation globale, débogage et graphisme</a:t>
            </a:r>
            <a:endParaRPr lang="fr-FR" dirty="0"/>
          </a:p>
          <a:p>
            <a:r>
              <a:rPr lang="fr-FR" dirty="0" smtClean="0"/>
              <a:t>DELYS Olivier</a:t>
            </a:r>
          </a:p>
          <a:p>
            <a:pPr lvl="1"/>
            <a:r>
              <a:rPr lang="fr-FR" dirty="0" smtClean="0"/>
              <a:t>Débogage et algorithmique</a:t>
            </a:r>
            <a:endParaRPr lang="fr-FR" dirty="0"/>
          </a:p>
          <a:p>
            <a:r>
              <a:rPr lang="fr-FR" dirty="0" smtClean="0"/>
              <a:t>GUILLON Benjamin</a:t>
            </a:r>
          </a:p>
          <a:p>
            <a:pPr lvl="1"/>
            <a:r>
              <a:rPr lang="fr-FR" dirty="0" smtClean="0"/>
              <a:t>Programmation</a:t>
            </a:r>
            <a:endParaRPr lang="fr-FR" dirty="0"/>
          </a:p>
          <a:p>
            <a:r>
              <a:rPr lang="fr-FR" dirty="0" smtClean="0"/>
              <a:t>ROLLET Tristan</a:t>
            </a:r>
          </a:p>
          <a:p>
            <a:pPr lvl="1"/>
            <a:r>
              <a:rPr lang="fr-FR" dirty="0" smtClean="0"/>
              <a:t>Cahier des charges et commentaires</a:t>
            </a:r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partie… </a:t>
            </a:r>
            <a:r>
              <a:rPr lang="fr-FR" dirty="0" smtClean="0"/>
              <a:t>in English :</a:t>
            </a:r>
            <a:endParaRPr lang="fr-FR" dirty="0"/>
          </a:p>
        </p:txBody>
      </p:sp>
      <p:pic>
        <p:nvPicPr>
          <p:cNvPr id="4" name="Espace réservé du contenu 3" descr="englis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42" y="1428736"/>
            <a:ext cx="5871827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 fichier de configuration et l’interface dynamique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Grâce au fichier de </a:t>
            </a:r>
            <a:r>
              <a:rPr lang="fr-FR" dirty="0" err="1" smtClean="0"/>
              <a:t>configuration,on</a:t>
            </a:r>
            <a:r>
              <a:rPr lang="fr-FR" dirty="0" smtClean="0"/>
              <a:t> peut facilement personnaliser l’interface :</a:t>
            </a:r>
          </a:p>
          <a:p>
            <a:pPr lvl="1"/>
            <a:r>
              <a:rPr lang="fr-FR" dirty="0" smtClean="0"/>
              <a:t>En changeant la langue</a:t>
            </a:r>
          </a:p>
          <a:p>
            <a:pPr lvl="1"/>
            <a:r>
              <a:rPr lang="fr-FR" dirty="0" smtClean="0"/>
              <a:t>Le nombre de joueur</a:t>
            </a:r>
          </a:p>
          <a:p>
            <a:pPr lvl="1"/>
            <a:r>
              <a:rPr lang="fr-FR" dirty="0" smtClean="0"/>
              <a:t>L’argent de départ</a:t>
            </a:r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>
          <a:xfrm>
            <a:off x="642910" y="1785926"/>
            <a:ext cx="7858180" cy="464347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Exécution pour chaque joueur</a:t>
            </a:r>
          </a:p>
          <a:p>
            <a:pPr algn="ctr"/>
            <a:r>
              <a:rPr lang="fr-FR" dirty="0" smtClean="0"/>
              <a:t>Puis trie</a:t>
            </a:r>
          </a:p>
          <a:p>
            <a:pPr algn="ctr"/>
            <a:r>
              <a:rPr lang="fr-FR" dirty="0" smtClean="0"/>
              <a:t>Et </a:t>
            </a:r>
            <a:r>
              <a:rPr lang="fr-FR" dirty="0" err="1" smtClean="0"/>
              <a:t>determination</a:t>
            </a:r>
            <a:r>
              <a:rPr lang="fr-FR" dirty="0" smtClean="0"/>
              <a:t> du vainqueur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L’identification du vainqueur et ça main gagnante :</a:t>
            </a:r>
            <a:endParaRPr lang="fr-FR" dirty="0"/>
          </a:p>
        </p:txBody>
      </p:sp>
      <p:graphicFrame>
        <p:nvGraphicFramePr>
          <p:cNvPr id="5" name="Diagramme 4"/>
          <p:cNvGraphicFramePr/>
          <p:nvPr/>
        </p:nvGraphicFramePr>
        <p:xfrm>
          <a:off x="500034" y="1785926"/>
          <a:ext cx="8286808" cy="4857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que l’on a appris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Utiliser </a:t>
            </a:r>
            <a:r>
              <a:rPr lang="fr-FR" dirty="0" err="1" smtClean="0"/>
              <a:t>Codeblocks</a:t>
            </a:r>
            <a:r>
              <a:rPr lang="fr-FR" dirty="0" smtClean="0"/>
              <a:t>, SVN, </a:t>
            </a:r>
            <a:r>
              <a:rPr lang="fr-FR" dirty="0" err="1" smtClean="0"/>
              <a:t>Valgrind</a:t>
            </a:r>
            <a:r>
              <a:rPr lang="fr-FR" dirty="0" smtClean="0"/>
              <a:t> et </a:t>
            </a:r>
            <a:r>
              <a:rPr lang="fr-FR" dirty="0" err="1" smtClean="0"/>
              <a:t>Doxygen</a:t>
            </a:r>
            <a:endParaRPr lang="fr-FR" dirty="0" smtClean="0"/>
          </a:p>
          <a:p>
            <a:r>
              <a:rPr lang="fr-FR" dirty="0" smtClean="0"/>
              <a:t>Ecrire un cahier des charges et tout faire pour le respecter.</a:t>
            </a:r>
          </a:p>
          <a:p>
            <a:r>
              <a:rPr lang="fr-FR" dirty="0" smtClean="0"/>
              <a:t>Gérer le temps et le travail en équipe</a:t>
            </a:r>
          </a:p>
          <a:p>
            <a:r>
              <a:rPr lang="fr-FR" dirty="0" smtClean="0"/>
              <a:t>Programmer un affichage graphique en C</a:t>
            </a:r>
          </a:p>
          <a:p>
            <a:r>
              <a:rPr lang="fr-FR" dirty="0" smtClean="0"/>
              <a:t>Utilisation du </a:t>
            </a:r>
            <a:r>
              <a:rPr lang="fr-FR" dirty="0" smtClean="0"/>
              <a:t>débuggeur</a:t>
            </a:r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Ce qui ne marche pas , ce qui n’a pas été fait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son</a:t>
            </a:r>
          </a:p>
          <a:p>
            <a:r>
              <a:rPr lang="fr-FR" dirty="0" smtClean="0"/>
              <a:t>L’IA performante</a:t>
            </a:r>
          </a:p>
          <a:p>
            <a:r>
              <a:rPr lang="fr-FR" dirty="0" smtClean="0"/>
              <a:t>Le réseau</a:t>
            </a:r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Ce qui marche , ce qui a été fait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jeu dans son ensemble</a:t>
            </a:r>
          </a:p>
          <a:p>
            <a:r>
              <a:rPr lang="fr-FR" dirty="0" smtClean="0"/>
              <a:t>Une IA basique</a:t>
            </a:r>
          </a:p>
          <a:p>
            <a:r>
              <a:rPr lang="fr-FR" dirty="0" smtClean="0"/>
              <a:t>La préparation à une implémentation réseau</a:t>
            </a:r>
          </a:p>
          <a:p>
            <a:r>
              <a:rPr lang="fr-FR" dirty="0" smtClean="0"/>
              <a:t>Interface ergonomique</a:t>
            </a:r>
          </a:p>
          <a:p>
            <a:r>
              <a:rPr lang="fr-FR" dirty="0" smtClean="0"/>
              <a:t>Jeu disponible en </a:t>
            </a:r>
            <a:r>
              <a:rPr lang="fr-FR" dirty="0" smtClean="0"/>
              <a:t>anglais </a:t>
            </a:r>
            <a:r>
              <a:rPr lang="fr-FR" dirty="0" smtClean="0"/>
              <a:t>et </a:t>
            </a:r>
            <a:r>
              <a:rPr lang="fr-FR" dirty="0" smtClean="0"/>
              <a:t>français</a:t>
            </a:r>
            <a:endParaRPr lang="fr-FR" dirty="0" smtClean="0"/>
          </a:p>
          <a:p>
            <a:r>
              <a:rPr lang="fr-FR" dirty="0" smtClean="0"/>
              <a:t>Contrôles intuitifs</a:t>
            </a:r>
          </a:p>
          <a:p>
            <a:r>
              <a:rPr lang="fr-FR" dirty="0" smtClean="0"/>
              <a:t>Application multiplateformes</a:t>
            </a:r>
            <a:endParaRPr lang="fr-FR" dirty="0"/>
          </a:p>
        </p:txBody>
      </p:sp>
      <p:pic>
        <p:nvPicPr>
          <p:cNvPr id="4" name="Picture 2" descr="C:\Documents and Settings\James\Bureau\Nouveau dossier (3)\trunk\Annexes\linu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5143512"/>
            <a:ext cx="501648" cy="501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 descr="C:\Documents and Settings\James\Bureau\Nouveau dossier (3)\trunk\Annexes\ma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97410" y="5072074"/>
            <a:ext cx="560738" cy="579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C:\Documents and Settings\James\Bureau\Nouveau dossier (3)\trunk\Annexes\window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00760" y="5143512"/>
            <a:ext cx="592104" cy="5456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des modules :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857620" y="1500174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  <a:hlinkClick r:id="rId2" action="ppaction://hlinksldjump"/>
              </a:rPr>
              <a:t>AfficheDynamique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14348" y="2143116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  <a:cs typeface="Aharoni" pitchFamily="2" charset="-79"/>
                <a:hlinkClick r:id="rId3" action="ppaction://hlinksldjump"/>
              </a:rPr>
              <a:t>Langage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714348" y="3286124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  <a:hlinkClick r:id="rId4" action="ppaction://hlinksldjump"/>
              </a:rPr>
              <a:t>MainCarte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0" name="ZoneTexte 19">
            <a:hlinkClick r:id="rId5" action="ppaction://hlinksldjump"/>
          </p:cNvPr>
          <p:cNvSpPr txBox="1"/>
          <p:nvPr/>
        </p:nvSpPr>
        <p:spPr>
          <a:xfrm>
            <a:off x="714348" y="4143380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  <a:cs typeface="Aharoni" pitchFamily="2" charset="-79"/>
                <a:hlinkClick r:id="rId5" action="ppaction://hlinksldjump"/>
              </a:rPr>
              <a:t>Carte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714348" y="5143512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  <a:hlinkClick r:id="rId6" action="ppaction://hlinksldjump"/>
              </a:rPr>
              <a:t>PileCarte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857620" y="3286124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  <a:cs typeface="Aharoni" pitchFamily="2" charset="-79"/>
                <a:hlinkClick r:id="rId7" action="ppaction://hlinksldjump"/>
              </a:rPr>
              <a:t>Jeu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3857620" y="4143380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  <a:hlinkClick r:id="rId8" action="ppaction://hlinksldjump"/>
              </a:rPr>
              <a:t>IArtificielle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786578" y="2151869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  <a:hlinkClick r:id="rId9" action="ppaction://hlinksldjump"/>
              </a:rPr>
              <a:t>AfficheSDL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6786578" y="4143380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  <a:cs typeface="Aharoni" pitchFamily="2" charset="-79"/>
                <a:hlinkClick r:id="rId10" action="ppaction://hlinksldjump"/>
              </a:rPr>
              <a:t>Table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6786578" y="5143512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  <a:cs typeface="Aharoni" pitchFamily="2" charset="-79"/>
                <a:hlinkClick r:id="rId11" action="ppaction://hlinksldjump"/>
              </a:rPr>
              <a:t>Joueur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cxnSp>
        <p:nvCxnSpPr>
          <p:cNvPr id="28" name="Connecteur en angle 27"/>
          <p:cNvCxnSpPr>
            <a:stCxn id="18" idx="0"/>
            <a:endCxn id="15" idx="1"/>
          </p:cNvCxnSpPr>
          <p:nvPr/>
        </p:nvCxnSpPr>
        <p:spPr>
          <a:xfrm rot="5400000" flipH="1" flipV="1">
            <a:off x="2462391" y="747887"/>
            <a:ext cx="504442" cy="228601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Connecteur en angle 27"/>
          <p:cNvCxnSpPr>
            <a:stCxn id="15" idx="2"/>
            <a:endCxn id="22" idx="0"/>
          </p:cNvCxnSpPr>
          <p:nvPr/>
        </p:nvCxnSpPr>
        <p:spPr>
          <a:xfrm rot="5400000">
            <a:off x="3960401" y="2531648"/>
            <a:ext cx="1508951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Connecteur en angle 27"/>
          <p:cNvCxnSpPr>
            <a:stCxn id="22" idx="3"/>
            <a:endCxn id="25" idx="1"/>
          </p:cNvCxnSpPr>
          <p:nvPr/>
        </p:nvCxnSpPr>
        <p:spPr>
          <a:xfrm>
            <a:off x="5572132" y="3424624"/>
            <a:ext cx="1214446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Connecteur en angle 27"/>
          <p:cNvCxnSpPr>
            <a:stCxn id="25" idx="2"/>
            <a:endCxn id="26" idx="0"/>
          </p:cNvCxnSpPr>
          <p:nvPr/>
        </p:nvCxnSpPr>
        <p:spPr>
          <a:xfrm rot="5400000">
            <a:off x="7282268" y="4781945"/>
            <a:ext cx="723133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Connecteur en angle 27"/>
          <p:cNvCxnSpPr>
            <a:stCxn id="22" idx="2"/>
            <a:endCxn id="23" idx="0"/>
          </p:cNvCxnSpPr>
          <p:nvPr/>
        </p:nvCxnSpPr>
        <p:spPr>
          <a:xfrm rot="5400000">
            <a:off x="4424748" y="3853251"/>
            <a:ext cx="58025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Connecteur en angle 27"/>
          <p:cNvCxnSpPr>
            <a:stCxn id="22" idx="1"/>
            <a:endCxn id="19" idx="3"/>
          </p:cNvCxnSpPr>
          <p:nvPr/>
        </p:nvCxnSpPr>
        <p:spPr>
          <a:xfrm rot="10800000">
            <a:off x="2428860" y="3424624"/>
            <a:ext cx="142876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Connecteur en angle 27"/>
          <p:cNvCxnSpPr>
            <a:stCxn id="21" idx="3"/>
            <a:endCxn id="22" idx="1"/>
          </p:cNvCxnSpPr>
          <p:nvPr/>
        </p:nvCxnSpPr>
        <p:spPr>
          <a:xfrm flipV="1">
            <a:off x="2428860" y="3424624"/>
            <a:ext cx="1428760" cy="18573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Connecteur en angle 27"/>
          <p:cNvCxnSpPr>
            <a:stCxn id="19" idx="2"/>
            <a:endCxn id="20" idx="0"/>
          </p:cNvCxnSpPr>
          <p:nvPr/>
        </p:nvCxnSpPr>
        <p:spPr>
          <a:xfrm rot="5400000">
            <a:off x="1281476" y="3853251"/>
            <a:ext cx="58025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Forme 28"/>
          <p:cNvCxnSpPr>
            <a:stCxn id="15" idx="3"/>
            <a:endCxn id="24" idx="0"/>
          </p:cNvCxnSpPr>
          <p:nvPr/>
        </p:nvCxnSpPr>
        <p:spPr>
          <a:xfrm>
            <a:off x="5572132" y="1638674"/>
            <a:ext cx="2071702" cy="51319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AfficheDynamique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2913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affAffichageVainqueur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affichage,Table</a:t>
            </a:r>
            <a:r>
              <a:rPr lang="fr-FR" dirty="0" smtClean="0"/>
              <a:t> &amp; </a:t>
            </a:r>
            <a:r>
              <a:rPr lang="fr-FR" dirty="0" err="1" smtClean="0"/>
              <a:t>t,const</a:t>
            </a:r>
            <a:r>
              <a:rPr lang="fr-FR" dirty="0" smtClean="0"/>
              <a:t> char langue[][50],</a:t>
            </a:r>
            <a:r>
              <a:rPr lang="fr-FR" dirty="0" err="1" smtClean="0"/>
              <a:t>bool</a:t>
            </a:r>
            <a:r>
              <a:rPr lang="fr-FR" dirty="0" smtClean="0"/>
              <a:t> </a:t>
            </a:r>
            <a:r>
              <a:rPr lang="fr-FR" dirty="0" err="1" smtClean="0"/>
              <a:t>afficheCarteGagnant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calulVainqueurTapis</a:t>
            </a:r>
            <a:r>
              <a:rPr lang="fr-FR" dirty="0" smtClean="0"/>
              <a:t>(Table &amp; </a:t>
            </a:r>
            <a:r>
              <a:rPr lang="fr-FR" dirty="0" err="1" smtClean="0"/>
              <a:t>t,int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[][6][2]);</a:t>
            </a:r>
          </a:p>
          <a:p>
            <a:r>
              <a:rPr lang="fr-FR" dirty="0" err="1" smtClean="0"/>
              <a:t>SDL_Rect</a:t>
            </a:r>
            <a:r>
              <a:rPr lang="fr-FR" dirty="0" smtClean="0"/>
              <a:t> </a:t>
            </a:r>
            <a:r>
              <a:rPr lang="fr-FR" dirty="0" err="1" smtClean="0"/>
              <a:t>AffCentrer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source, </a:t>
            </a:r>
            <a:r>
              <a:rPr lang="fr-FR" dirty="0" err="1" smtClean="0"/>
              <a:t>SDL_Surface</a:t>
            </a:r>
            <a:r>
              <a:rPr lang="fr-FR" dirty="0" smtClean="0"/>
              <a:t>* destination, </a:t>
            </a:r>
            <a:r>
              <a:rPr lang="fr-FR" dirty="0" err="1" smtClean="0"/>
              <a:t>int</a:t>
            </a:r>
            <a:r>
              <a:rPr lang="fr-FR" dirty="0" smtClean="0"/>
              <a:t> option);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AffStartUp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affichage,SDL_Surface</a:t>
            </a:r>
            <a:r>
              <a:rPr lang="fr-FR" dirty="0" smtClean="0"/>
              <a:t>* tapis);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AffAffichePot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Table &amp; </a:t>
            </a:r>
            <a:r>
              <a:rPr lang="fr-FR" dirty="0" err="1" smtClean="0"/>
              <a:t>t,const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AffMenu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AffAfficheJoueur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Joueur &amp; </a:t>
            </a:r>
            <a:r>
              <a:rPr lang="fr-FR" dirty="0" err="1" smtClean="0"/>
              <a:t>j,const</a:t>
            </a:r>
            <a:r>
              <a:rPr lang="fr-FR" dirty="0" smtClean="0"/>
              <a:t> Table &amp; </a:t>
            </a:r>
            <a:r>
              <a:rPr lang="fr-FR" dirty="0" err="1" smtClean="0"/>
              <a:t>table,int</a:t>
            </a:r>
            <a:r>
              <a:rPr lang="fr-FR" dirty="0" smtClean="0"/>
              <a:t> </a:t>
            </a:r>
            <a:r>
              <a:rPr lang="fr-FR" dirty="0" err="1" smtClean="0"/>
              <a:t>joueurJouant,const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AffAffichageInfosJoueurs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Table &amp; </a:t>
            </a:r>
            <a:r>
              <a:rPr lang="fr-FR" dirty="0" err="1" smtClean="0"/>
              <a:t>t,int</a:t>
            </a:r>
            <a:r>
              <a:rPr lang="fr-FR" dirty="0" smtClean="0"/>
              <a:t> </a:t>
            </a:r>
            <a:r>
              <a:rPr lang="fr-FR" dirty="0" err="1" smtClean="0"/>
              <a:t>joueurJouant,const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AffCartesJoueursJeu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Table &amp; t);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AffCartesJoueursJeu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Table &amp; </a:t>
            </a:r>
            <a:r>
              <a:rPr lang="fr-FR" dirty="0" err="1" smtClean="0"/>
              <a:t>t,bool</a:t>
            </a:r>
            <a:r>
              <a:rPr lang="fr-FR" dirty="0" smtClean="0"/>
              <a:t> cache);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AffCarteDecouvertes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t,SDL_Surface</a:t>
            </a:r>
            <a:r>
              <a:rPr lang="fr-FR" dirty="0" smtClean="0"/>
              <a:t>* affichage);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AffCarteDecouvertes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t,SDL_Surface</a:t>
            </a:r>
            <a:r>
              <a:rPr lang="fr-FR" dirty="0" smtClean="0"/>
              <a:t>* </a:t>
            </a:r>
            <a:r>
              <a:rPr lang="fr-FR" dirty="0" err="1" smtClean="0"/>
              <a:t>affichage,bool</a:t>
            </a:r>
            <a:r>
              <a:rPr lang="fr-FR" dirty="0" smtClean="0"/>
              <a:t> </a:t>
            </a:r>
            <a:r>
              <a:rPr lang="fr-FR" dirty="0" err="1" smtClean="0"/>
              <a:t>evidence,int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[6][2]);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AffCartesJoueursJeuFinale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Table &amp; </a:t>
            </a:r>
            <a:r>
              <a:rPr lang="fr-FR" dirty="0" err="1" smtClean="0"/>
              <a:t>t,int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[6][2],</a:t>
            </a:r>
            <a:r>
              <a:rPr lang="fr-FR" dirty="0" err="1" smtClean="0"/>
              <a:t>int</a:t>
            </a:r>
            <a:r>
              <a:rPr lang="fr-FR" dirty="0" smtClean="0"/>
              <a:t> i);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AffInfosJoueur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Joueur &amp;</a:t>
            </a:r>
            <a:r>
              <a:rPr lang="fr-FR" dirty="0" err="1" smtClean="0"/>
              <a:t>j,const</a:t>
            </a:r>
            <a:r>
              <a:rPr lang="fr-FR" dirty="0" smtClean="0"/>
              <a:t> Table &amp; </a:t>
            </a:r>
            <a:r>
              <a:rPr lang="fr-FR" dirty="0" err="1" smtClean="0"/>
              <a:t>table,const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AffAfficheBoutonRelance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affichage,int</a:t>
            </a:r>
            <a:r>
              <a:rPr lang="fr-FR" dirty="0" smtClean="0"/>
              <a:t> </a:t>
            </a:r>
            <a:r>
              <a:rPr lang="fr-FR" dirty="0" err="1" smtClean="0"/>
              <a:t>relance,bool</a:t>
            </a:r>
            <a:r>
              <a:rPr lang="fr-FR" dirty="0" smtClean="0"/>
              <a:t> </a:t>
            </a:r>
            <a:r>
              <a:rPr lang="fr-FR" dirty="0" err="1" smtClean="0"/>
              <a:t>dessus,const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scanActionJoueur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affichage,int</a:t>
            </a:r>
            <a:r>
              <a:rPr lang="fr-FR" dirty="0" smtClean="0"/>
              <a:t> &amp; </a:t>
            </a:r>
            <a:r>
              <a:rPr lang="fr-FR" dirty="0" err="1" smtClean="0"/>
              <a:t>relance,Statut</a:t>
            </a:r>
            <a:r>
              <a:rPr lang="fr-FR" dirty="0" smtClean="0"/>
              <a:t> &amp; </a:t>
            </a:r>
            <a:r>
              <a:rPr lang="fr-FR" dirty="0" err="1" smtClean="0"/>
              <a:t>s,int</a:t>
            </a:r>
            <a:r>
              <a:rPr lang="fr-FR" dirty="0" smtClean="0"/>
              <a:t> &amp; </a:t>
            </a:r>
            <a:r>
              <a:rPr lang="fr-FR" dirty="0" err="1" smtClean="0"/>
              <a:t>montant,const</a:t>
            </a:r>
            <a:r>
              <a:rPr lang="fr-FR" dirty="0" smtClean="0"/>
              <a:t> Joueur &amp; </a:t>
            </a:r>
            <a:r>
              <a:rPr lang="fr-FR" dirty="0" err="1" smtClean="0"/>
              <a:t>j,const</a:t>
            </a:r>
            <a:r>
              <a:rPr lang="fr-FR" dirty="0" smtClean="0"/>
              <a:t> Table &amp; </a:t>
            </a:r>
            <a:r>
              <a:rPr lang="fr-FR" dirty="0" err="1" smtClean="0"/>
              <a:t>t,const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miseDansPot</a:t>
            </a:r>
            <a:r>
              <a:rPr lang="fr-FR" dirty="0" smtClean="0"/>
              <a:t>(Table &amp; t);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calculGainTapisJoueur</a:t>
            </a:r>
            <a:r>
              <a:rPr lang="fr-FR" dirty="0" smtClean="0"/>
              <a:t>(Table &amp; t);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lancePartie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affichage,SDL_Surface</a:t>
            </a:r>
            <a:r>
              <a:rPr lang="fr-FR" dirty="0" smtClean="0"/>
              <a:t>* </a:t>
            </a:r>
            <a:r>
              <a:rPr lang="fr-FR" dirty="0" err="1" smtClean="0"/>
              <a:t>tapis,const</a:t>
            </a:r>
            <a:r>
              <a:rPr lang="fr-FR" dirty="0" smtClean="0"/>
              <a:t> char langue[][50],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NOMBRE_JOUEUR_PC,int</a:t>
            </a:r>
            <a:r>
              <a:rPr lang="fr-FR" dirty="0" smtClean="0"/>
              <a:t> </a:t>
            </a:r>
            <a:r>
              <a:rPr lang="fr-FR" dirty="0" err="1" smtClean="0"/>
              <a:t>argentDepart</a:t>
            </a:r>
            <a:r>
              <a:rPr lang="fr-FR" dirty="0" smtClean="0"/>
              <a:t>);</a:t>
            </a:r>
          </a:p>
          <a:p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AfficheSdl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pause();</a:t>
            </a:r>
          </a:p>
          <a:p>
            <a:r>
              <a:rPr lang="fr-FR" dirty="0" err="1" smtClean="0"/>
              <a:t>bool</a:t>
            </a:r>
            <a:r>
              <a:rPr lang="fr-FR" dirty="0" smtClean="0"/>
              <a:t> </a:t>
            </a:r>
            <a:r>
              <a:rPr lang="fr-FR" dirty="0" err="1" smtClean="0"/>
              <a:t>initSDL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&amp; </a:t>
            </a:r>
            <a:r>
              <a:rPr lang="fr-FR" dirty="0" err="1" smtClean="0"/>
              <a:t>screen</a:t>
            </a:r>
            <a:r>
              <a:rPr lang="fr-FR" dirty="0" smtClean="0"/>
              <a:t>, 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&amp; </a:t>
            </a:r>
            <a:r>
              <a:rPr lang="fr-FR" dirty="0" err="1" smtClean="0"/>
              <a:t>screen_width</a:t>
            </a:r>
            <a:r>
              <a:rPr lang="fr-FR" dirty="0" smtClean="0"/>
              <a:t>, 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&amp; </a:t>
            </a:r>
            <a:r>
              <a:rPr lang="fr-FR" dirty="0" err="1" smtClean="0"/>
              <a:t>screen_height</a:t>
            </a:r>
            <a:r>
              <a:rPr lang="fr-FR" dirty="0" smtClean="0"/>
              <a:t>, 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&amp; </a:t>
            </a:r>
            <a:r>
              <a:rPr lang="fr-FR" dirty="0" err="1" smtClean="0"/>
              <a:t>screen_bpp</a:t>
            </a:r>
            <a:r>
              <a:rPr lang="fr-FR" dirty="0" smtClean="0"/>
              <a:t>, </a:t>
            </a:r>
            <a:r>
              <a:rPr lang="fr-FR" dirty="0" err="1" smtClean="0"/>
              <a:t>const</a:t>
            </a:r>
            <a:r>
              <a:rPr lang="fr-FR" dirty="0" smtClean="0"/>
              <a:t> char* </a:t>
            </a:r>
            <a:r>
              <a:rPr lang="fr-FR" dirty="0" err="1" smtClean="0"/>
              <a:t>caption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SDL_Surface</a:t>
            </a:r>
            <a:r>
              <a:rPr lang="fr-FR" dirty="0" smtClean="0"/>
              <a:t> *</a:t>
            </a:r>
            <a:r>
              <a:rPr lang="fr-FR" dirty="0" err="1" smtClean="0"/>
              <a:t>load_image</a:t>
            </a:r>
            <a:r>
              <a:rPr lang="fr-FR" dirty="0" smtClean="0"/>
              <a:t>( </a:t>
            </a:r>
            <a:r>
              <a:rPr lang="fr-FR" dirty="0" err="1" smtClean="0"/>
              <a:t>const</a:t>
            </a:r>
            <a:r>
              <a:rPr lang="fr-FR" dirty="0" smtClean="0"/>
              <a:t> char* </a:t>
            </a:r>
            <a:r>
              <a:rPr lang="fr-FR" dirty="0" err="1" smtClean="0"/>
              <a:t>filename</a:t>
            </a:r>
            <a:r>
              <a:rPr lang="fr-FR" dirty="0" smtClean="0"/>
              <a:t> 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apply_surface</a:t>
            </a:r>
            <a:r>
              <a:rPr lang="fr-FR" dirty="0" smtClean="0"/>
              <a:t>( </a:t>
            </a:r>
            <a:r>
              <a:rPr lang="fr-FR" dirty="0" err="1" smtClean="0"/>
              <a:t>int</a:t>
            </a:r>
            <a:r>
              <a:rPr lang="fr-FR" dirty="0" smtClean="0"/>
              <a:t> x, </a:t>
            </a:r>
            <a:r>
              <a:rPr lang="fr-FR" dirty="0" err="1" smtClean="0"/>
              <a:t>int</a:t>
            </a:r>
            <a:r>
              <a:rPr lang="fr-FR" dirty="0" smtClean="0"/>
              <a:t> y, </a:t>
            </a:r>
            <a:r>
              <a:rPr lang="fr-FR" dirty="0" err="1" smtClean="0"/>
              <a:t>SDL_Surface</a:t>
            </a:r>
            <a:r>
              <a:rPr lang="fr-FR" dirty="0" smtClean="0"/>
              <a:t>* source, </a:t>
            </a:r>
            <a:r>
              <a:rPr lang="fr-FR" dirty="0" err="1" smtClean="0"/>
              <a:t>SDL_Surface</a:t>
            </a:r>
            <a:r>
              <a:rPr lang="fr-FR" dirty="0" smtClean="0"/>
              <a:t>* destination 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affichageOmbreCarte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affichage,int</a:t>
            </a:r>
            <a:r>
              <a:rPr lang="fr-FR" dirty="0" smtClean="0"/>
              <a:t> </a:t>
            </a:r>
            <a:r>
              <a:rPr lang="fr-FR" dirty="0" err="1" smtClean="0"/>
              <a:t>x,int</a:t>
            </a:r>
            <a:r>
              <a:rPr lang="fr-FR" dirty="0" smtClean="0"/>
              <a:t> </a:t>
            </a:r>
            <a:r>
              <a:rPr lang="fr-FR" dirty="0" err="1" smtClean="0"/>
              <a:t>y,double</a:t>
            </a:r>
            <a:r>
              <a:rPr lang="fr-FR" dirty="0" smtClean="0"/>
              <a:t> zoom);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AffAfficheCarte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affichage, Carte* c, </a:t>
            </a:r>
            <a:r>
              <a:rPr lang="fr-FR" dirty="0" err="1" smtClean="0"/>
              <a:t>int</a:t>
            </a:r>
            <a:r>
              <a:rPr lang="fr-FR" dirty="0" smtClean="0"/>
              <a:t> x, </a:t>
            </a:r>
            <a:r>
              <a:rPr lang="fr-FR" dirty="0" err="1" smtClean="0"/>
              <a:t>int</a:t>
            </a:r>
            <a:r>
              <a:rPr lang="fr-FR" dirty="0" smtClean="0"/>
              <a:t> y, double zoom);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AffAfficheCarte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affichage, Carte* c, </a:t>
            </a:r>
            <a:r>
              <a:rPr lang="fr-FR" dirty="0" err="1" smtClean="0"/>
              <a:t>int</a:t>
            </a:r>
            <a:r>
              <a:rPr lang="fr-FR" dirty="0" smtClean="0"/>
              <a:t> x, </a:t>
            </a:r>
            <a:r>
              <a:rPr lang="fr-FR" dirty="0" err="1" smtClean="0"/>
              <a:t>int</a:t>
            </a:r>
            <a:r>
              <a:rPr lang="fr-FR" dirty="0" smtClean="0"/>
              <a:t> y, double </a:t>
            </a:r>
            <a:r>
              <a:rPr lang="fr-FR" dirty="0" err="1" smtClean="0"/>
              <a:t>zoom,bool</a:t>
            </a:r>
            <a:r>
              <a:rPr lang="fr-FR" dirty="0" smtClean="0"/>
              <a:t> </a:t>
            </a:r>
            <a:r>
              <a:rPr lang="fr-FR" dirty="0" err="1" smtClean="0"/>
              <a:t>evidence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AffAfficheTexte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destination,const</a:t>
            </a:r>
            <a:r>
              <a:rPr lang="fr-FR" dirty="0" smtClean="0"/>
              <a:t> char* </a:t>
            </a:r>
            <a:r>
              <a:rPr lang="fr-FR" dirty="0" err="1" smtClean="0"/>
              <a:t>message,int</a:t>
            </a:r>
            <a:r>
              <a:rPr lang="fr-FR" dirty="0" smtClean="0"/>
              <a:t> </a:t>
            </a:r>
            <a:r>
              <a:rPr lang="fr-FR" dirty="0" err="1" smtClean="0"/>
              <a:t>x,int</a:t>
            </a:r>
            <a:r>
              <a:rPr lang="fr-FR" dirty="0" smtClean="0"/>
              <a:t> </a:t>
            </a:r>
            <a:r>
              <a:rPr lang="fr-FR" dirty="0" err="1" smtClean="0"/>
              <a:t>y,int</a:t>
            </a:r>
            <a:r>
              <a:rPr lang="fr-FR" dirty="0" smtClean="0"/>
              <a:t> </a:t>
            </a:r>
            <a:r>
              <a:rPr lang="fr-FR" dirty="0" err="1" smtClean="0"/>
              <a:t>r,int</a:t>
            </a:r>
            <a:r>
              <a:rPr lang="fr-FR" dirty="0" smtClean="0"/>
              <a:t> </a:t>
            </a:r>
            <a:r>
              <a:rPr lang="fr-FR" dirty="0" err="1" smtClean="0"/>
              <a:t>g,int</a:t>
            </a:r>
            <a:r>
              <a:rPr lang="fr-FR" dirty="0" smtClean="0"/>
              <a:t> </a:t>
            </a:r>
            <a:r>
              <a:rPr lang="fr-FR" dirty="0" err="1" smtClean="0"/>
              <a:t>b,int</a:t>
            </a:r>
            <a:r>
              <a:rPr lang="fr-FR" dirty="0" smtClean="0"/>
              <a:t> </a:t>
            </a:r>
            <a:r>
              <a:rPr lang="fr-FR" dirty="0" err="1" smtClean="0"/>
              <a:t>style,int</a:t>
            </a:r>
            <a:r>
              <a:rPr lang="fr-FR" dirty="0" smtClean="0"/>
              <a:t> size);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AffAfficheTexte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destination,const</a:t>
            </a:r>
            <a:r>
              <a:rPr lang="fr-FR" dirty="0" smtClean="0"/>
              <a:t> char* </a:t>
            </a:r>
            <a:r>
              <a:rPr lang="fr-FR" dirty="0" err="1" smtClean="0"/>
              <a:t>message,int</a:t>
            </a:r>
            <a:r>
              <a:rPr lang="fr-FR" dirty="0" smtClean="0"/>
              <a:t> </a:t>
            </a:r>
            <a:r>
              <a:rPr lang="fr-FR" dirty="0" err="1" smtClean="0"/>
              <a:t>x,int</a:t>
            </a:r>
            <a:r>
              <a:rPr lang="fr-FR" dirty="0" smtClean="0"/>
              <a:t> </a:t>
            </a:r>
            <a:r>
              <a:rPr lang="fr-FR" dirty="0" err="1" smtClean="0"/>
              <a:t>y,int</a:t>
            </a:r>
            <a:r>
              <a:rPr lang="fr-FR" dirty="0" smtClean="0"/>
              <a:t> </a:t>
            </a:r>
            <a:r>
              <a:rPr lang="fr-FR" dirty="0" err="1" smtClean="0"/>
              <a:t>r,int</a:t>
            </a:r>
            <a:r>
              <a:rPr lang="fr-FR" dirty="0" smtClean="0"/>
              <a:t> </a:t>
            </a:r>
            <a:r>
              <a:rPr lang="fr-FR" dirty="0" err="1" smtClean="0"/>
              <a:t>g,int</a:t>
            </a:r>
            <a:r>
              <a:rPr lang="fr-FR" dirty="0" smtClean="0"/>
              <a:t> b);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AffActualiser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affichage);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AffAfficheTapis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aff,SDL_Surface</a:t>
            </a:r>
            <a:r>
              <a:rPr lang="fr-FR" dirty="0" smtClean="0"/>
              <a:t>* tapis);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AfficheTxt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2913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afficheTxtGainTapis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t,const</a:t>
            </a:r>
            <a:r>
              <a:rPr lang="fr-FR" dirty="0" smtClean="0"/>
              <a:t> char* titre);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afficheTab2(</a:t>
            </a:r>
            <a:r>
              <a:rPr lang="fr-FR" dirty="0" err="1" smtClean="0"/>
              <a:t>int</a:t>
            </a:r>
            <a:r>
              <a:rPr lang="fr-FR" dirty="0" smtClean="0"/>
              <a:t> tab[][2],</a:t>
            </a:r>
            <a:r>
              <a:rPr lang="fr-FR" dirty="0" err="1" smtClean="0"/>
              <a:t>int</a:t>
            </a:r>
            <a:r>
              <a:rPr lang="fr-FR" dirty="0" smtClean="0"/>
              <a:t> x);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afficheTab3(</a:t>
            </a:r>
            <a:r>
              <a:rPr lang="fr-FR" dirty="0" err="1" smtClean="0"/>
              <a:t>int</a:t>
            </a:r>
            <a:r>
              <a:rPr lang="fr-FR" dirty="0" smtClean="0"/>
              <a:t> tab[][6][2],</a:t>
            </a:r>
            <a:r>
              <a:rPr lang="fr-FR" dirty="0" err="1" smtClean="0"/>
              <a:t>int</a:t>
            </a:r>
            <a:r>
              <a:rPr lang="fr-FR" dirty="0" smtClean="0"/>
              <a:t> x);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afficheTab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tab[],</a:t>
            </a:r>
            <a:r>
              <a:rPr lang="fr-FR" dirty="0" err="1" smtClean="0"/>
              <a:t>int</a:t>
            </a:r>
            <a:r>
              <a:rPr lang="fr-FR" dirty="0" smtClean="0"/>
              <a:t> x);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afficheInfoJoueur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Joueur &amp; j);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afficheInfoTable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t);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afficheMainCarte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 </a:t>
            </a:r>
            <a:r>
              <a:rPr lang="fr-FR" dirty="0" err="1" smtClean="0"/>
              <a:t>m,char</a:t>
            </a:r>
            <a:r>
              <a:rPr lang="fr-FR" dirty="0" smtClean="0"/>
              <a:t> titre[]);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Carte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initialisationCarte</a:t>
            </a:r>
            <a:r>
              <a:rPr lang="fr-FR" dirty="0" smtClean="0"/>
              <a:t>(Carte &amp; c);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getCarteRang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Carte &amp; c);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getCarteCouleur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Carte &amp; c);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setCarte</a:t>
            </a:r>
            <a:r>
              <a:rPr lang="fr-FR" dirty="0" smtClean="0"/>
              <a:t>(Carte &amp; </a:t>
            </a:r>
            <a:r>
              <a:rPr lang="fr-FR" dirty="0" err="1" smtClean="0"/>
              <a:t>c,const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&amp; </a:t>
            </a:r>
            <a:r>
              <a:rPr lang="fr-FR" dirty="0" err="1" smtClean="0"/>
              <a:t>couleur,const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&amp; rang);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compareCarte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Carte &amp; c1, </a:t>
            </a:r>
            <a:r>
              <a:rPr lang="fr-FR" dirty="0" err="1" smtClean="0"/>
              <a:t>const</a:t>
            </a:r>
            <a:r>
              <a:rPr lang="fr-FR" dirty="0" smtClean="0"/>
              <a:t> Carte &amp; c2);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getCarteNomFichier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Carte &amp; c, char* </a:t>
            </a:r>
            <a:r>
              <a:rPr lang="fr-FR" dirty="0" err="1" smtClean="0"/>
              <a:t>sortieNomFichier</a:t>
            </a:r>
            <a:r>
              <a:rPr lang="fr-FR" dirty="0" smtClean="0"/>
              <a:t>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1600</Words>
  <Application>Microsoft Office PowerPoint</Application>
  <PresentationFormat>Affichage à l'écran (4:3)</PresentationFormat>
  <Paragraphs>219</Paragraphs>
  <Slides>23</Slides>
  <Notes>0</Notes>
  <HiddenSlides>11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Thème Office</vt:lpstr>
      <vt:lpstr>Life’Seven Poker</vt:lpstr>
      <vt:lpstr>Les membres :</vt:lpstr>
      <vt:lpstr>Ce qui ne marche pas , ce qui n’a pas été fait :</vt:lpstr>
      <vt:lpstr>Ce qui marche , ce qui a été fait :</vt:lpstr>
      <vt:lpstr>Diagramme des modules :</vt:lpstr>
      <vt:lpstr>Module AfficheDynamique</vt:lpstr>
      <vt:lpstr>Module AfficheSdl</vt:lpstr>
      <vt:lpstr>Module AfficheTxt</vt:lpstr>
      <vt:lpstr>Module Carte</vt:lpstr>
      <vt:lpstr>Module IArtificielle</vt:lpstr>
      <vt:lpstr>Module Jeu</vt:lpstr>
      <vt:lpstr>Module Joueur</vt:lpstr>
      <vt:lpstr>Module Langage</vt:lpstr>
      <vt:lpstr>Module MainCarte</vt:lpstr>
      <vt:lpstr>Module PileCarte</vt:lpstr>
      <vt:lpstr>Module Table</vt:lpstr>
      <vt:lpstr>Mélange des cartes :</vt:lpstr>
      <vt:lpstr>Un design sobre et soigné :</vt:lpstr>
      <vt:lpstr>Manuel du jeu :</vt:lpstr>
      <vt:lpstr>Une partie… in English :</vt:lpstr>
      <vt:lpstr>Le fichier de configuration et l’interface dynamique</vt:lpstr>
      <vt:lpstr>L’identification du vainqueur et ça main gagnante :</vt:lpstr>
      <vt:lpstr>Ce que l’on a appris :</vt:lpstr>
    </vt:vector>
  </TitlesOfParts>
  <Company>LSD Corp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LSD Ghost</dc:creator>
  <cp:lastModifiedBy>LSD Ghost</cp:lastModifiedBy>
  <cp:revision>70</cp:revision>
  <dcterms:created xsi:type="dcterms:W3CDTF">2008-05-26T14:21:50Z</dcterms:created>
  <dcterms:modified xsi:type="dcterms:W3CDTF">2008-05-26T23:45:13Z</dcterms:modified>
</cp:coreProperties>
</file>