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2" r:id="rId5"/>
    <p:sldId id="260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2" r:id="rId18"/>
    <p:sldId id="263" r:id="rId19"/>
    <p:sldId id="291" r:id="rId20"/>
    <p:sldId id="290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16644-2E8A-4B6F-B43F-2D0046B6A61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9157FC7-84AD-4A5A-89B0-B470B45FE340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Tableau de 52 cartes dans l’ordre</a:t>
          </a:r>
          <a:endParaRPr lang="fr-FR" dirty="0"/>
        </a:p>
      </dgm:t>
    </dgm:pt>
    <dgm:pt modelId="{C4B0C759-895F-452F-8A61-AD2A745AC964}" type="parTrans" cxnId="{EEB427CF-17CD-4180-8A71-15A697526EAF}">
      <dgm:prSet/>
      <dgm:spPr/>
      <dgm:t>
        <a:bodyPr/>
        <a:lstStyle/>
        <a:p>
          <a:endParaRPr lang="fr-FR"/>
        </a:p>
      </dgm:t>
    </dgm:pt>
    <dgm:pt modelId="{28B3AD9D-1F61-403D-A9A4-E2EBE7C7A1E5}" type="sibTrans" cxnId="{EEB427CF-17CD-4180-8A71-15A697526EAF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62041C44-F7ED-4163-B711-9ACF87A53496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Piochage d’une carte au hasard</a:t>
          </a:r>
          <a:endParaRPr lang="fr-FR" dirty="0"/>
        </a:p>
      </dgm:t>
    </dgm:pt>
    <dgm:pt modelId="{2547519F-7BAF-4399-AD74-545DF3CEF68A}" type="parTrans" cxnId="{16AF2F47-FCCC-4654-B9CA-4B0F96FBC8E1}">
      <dgm:prSet/>
      <dgm:spPr/>
      <dgm:t>
        <a:bodyPr/>
        <a:lstStyle/>
        <a:p>
          <a:endParaRPr lang="fr-FR"/>
        </a:p>
      </dgm:t>
    </dgm:pt>
    <dgm:pt modelId="{F7DCD137-ACA9-4AE4-87CB-2EA1504660D9}" type="sibTrans" cxnId="{16AF2F47-FCCC-4654-B9CA-4B0F96FBC8E1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77CEC789-368A-4D46-AB7C-1677E57DB778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Distribution puis déplacement à la fin du tableau </a:t>
          </a:r>
          <a:endParaRPr lang="fr-FR" dirty="0"/>
        </a:p>
      </dgm:t>
    </dgm:pt>
    <dgm:pt modelId="{3D264AD8-531C-4F6D-839A-FF11493F6666}" type="parTrans" cxnId="{22079A04-213A-4BF5-A000-29C28BE36417}">
      <dgm:prSet/>
      <dgm:spPr/>
      <dgm:t>
        <a:bodyPr/>
        <a:lstStyle/>
        <a:p>
          <a:endParaRPr lang="fr-FR"/>
        </a:p>
      </dgm:t>
    </dgm:pt>
    <dgm:pt modelId="{A2867DC0-2D3B-408F-82C0-C5AC9AC675CE}" type="sibTrans" cxnId="{22079A04-213A-4BF5-A000-29C28BE36417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6CB93919-E534-4C63-916A-2E41E9893E4A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Décrémentation  d’une variable </a:t>
          </a:r>
          <a:r>
            <a:rPr lang="fr-FR" dirty="0" err="1" smtClean="0"/>
            <a:t>TailleTableau</a:t>
          </a:r>
          <a:endParaRPr lang="fr-FR" dirty="0"/>
        </a:p>
      </dgm:t>
    </dgm:pt>
    <dgm:pt modelId="{1437AF69-A9FE-4E96-BC87-9AA71098B8AE}" type="parTrans" cxnId="{D7591916-97BE-4E33-AABD-316C321F8C84}">
      <dgm:prSet/>
      <dgm:spPr/>
      <dgm:t>
        <a:bodyPr/>
        <a:lstStyle/>
        <a:p>
          <a:endParaRPr lang="fr-FR"/>
        </a:p>
      </dgm:t>
    </dgm:pt>
    <dgm:pt modelId="{C8D8DC83-6244-4770-A039-3062F81C1A32}" type="sibTrans" cxnId="{D7591916-97BE-4E33-AABD-316C321F8C84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C931E3FF-FE6C-40FB-9ADB-17CCC7BB756E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Et ainsi de suite…</a:t>
          </a:r>
          <a:endParaRPr lang="fr-FR" dirty="0"/>
        </a:p>
      </dgm:t>
    </dgm:pt>
    <dgm:pt modelId="{4D8654DD-BBFB-4152-B782-ED7019F69016}" type="parTrans" cxnId="{4914B1D9-50CE-4DE5-9FA7-E56A43DAA51C}">
      <dgm:prSet/>
      <dgm:spPr/>
      <dgm:t>
        <a:bodyPr/>
        <a:lstStyle/>
        <a:p>
          <a:endParaRPr lang="fr-FR"/>
        </a:p>
      </dgm:t>
    </dgm:pt>
    <dgm:pt modelId="{DF5F10F2-37F6-4150-B7B4-669743D6E2CB}" type="sibTrans" cxnId="{4914B1D9-50CE-4DE5-9FA7-E56A43DAA51C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87DE19E5-C82B-43F4-A15B-CB71BA55E53A}" type="pres">
      <dgm:prSet presAssocID="{3F916644-2E8A-4B6F-B43F-2D0046B6A616}" presName="cycle" presStyleCnt="0">
        <dgm:presLayoutVars>
          <dgm:dir/>
          <dgm:resizeHandles val="exact"/>
        </dgm:presLayoutVars>
      </dgm:prSet>
      <dgm:spPr/>
    </dgm:pt>
    <dgm:pt modelId="{DD88AB64-0DBB-4E44-B6BD-33E9D9A59330}" type="pres">
      <dgm:prSet presAssocID="{F9157FC7-84AD-4A5A-89B0-B470B45FE3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AEA586-6263-4A83-999C-98C91F3A3E28}" type="pres">
      <dgm:prSet presAssocID="{F9157FC7-84AD-4A5A-89B0-B470B45FE340}" presName="spNode" presStyleCnt="0"/>
      <dgm:spPr/>
    </dgm:pt>
    <dgm:pt modelId="{A656F961-90F8-4D1C-ACF3-C7AA4E2A906F}" type="pres">
      <dgm:prSet presAssocID="{28B3AD9D-1F61-403D-A9A4-E2EBE7C7A1E5}" presName="sibTrans" presStyleLbl="sibTrans1D1" presStyleIdx="0" presStyleCnt="5"/>
      <dgm:spPr/>
    </dgm:pt>
    <dgm:pt modelId="{33F7A666-D047-42A1-B42B-0BE6F20751F6}" type="pres">
      <dgm:prSet presAssocID="{62041C44-F7ED-4163-B711-9ACF87A534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26C018-00B4-4842-863D-5348ABEC5DAD}" type="pres">
      <dgm:prSet presAssocID="{62041C44-F7ED-4163-B711-9ACF87A53496}" presName="spNode" presStyleCnt="0"/>
      <dgm:spPr/>
    </dgm:pt>
    <dgm:pt modelId="{F56EE369-719E-45A8-A097-B270961B21A0}" type="pres">
      <dgm:prSet presAssocID="{F7DCD137-ACA9-4AE4-87CB-2EA1504660D9}" presName="sibTrans" presStyleLbl="sibTrans1D1" presStyleIdx="1" presStyleCnt="5"/>
      <dgm:spPr/>
    </dgm:pt>
    <dgm:pt modelId="{DB401924-68DF-41B9-8F4C-A9BCAD74108A}" type="pres">
      <dgm:prSet presAssocID="{77CEC789-368A-4D46-AB7C-1677E57DB7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BD4A0-1F85-441D-AD24-DF0EC97047DF}" type="pres">
      <dgm:prSet presAssocID="{77CEC789-368A-4D46-AB7C-1677E57DB778}" presName="spNode" presStyleCnt="0"/>
      <dgm:spPr/>
    </dgm:pt>
    <dgm:pt modelId="{C8A54F2D-48C1-4CF4-942A-773E8EE11BB2}" type="pres">
      <dgm:prSet presAssocID="{A2867DC0-2D3B-408F-82C0-C5AC9AC675CE}" presName="sibTrans" presStyleLbl="sibTrans1D1" presStyleIdx="2" presStyleCnt="5"/>
      <dgm:spPr/>
    </dgm:pt>
    <dgm:pt modelId="{D5BEFD69-E139-4D86-96AF-8995FC63B8ED}" type="pres">
      <dgm:prSet presAssocID="{6CB93919-E534-4C63-916A-2E41E9893E4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69B94A-7DD7-4978-A888-23B5F3CBD3F7}" type="pres">
      <dgm:prSet presAssocID="{6CB93919-E534-4C63-916A-2E41E9893E4A}" presName="spNode" presStyleCnt="0"/>
      <dgm:spPr/>
    </dgm:pt>
    <dgm:pt modelId="{5F61474C-8E73-46EE-AA24-6F557D36EAB3}" type="pres">
      <dgm:prSet presAssocID="{C8D8DC83-6244-4770-A039-3062F81C1A32}" presName="sibTrans" presStyleLbl="sibTrans1D1" presStyleIdx="3" presStyleCnt="5"/>
      <dgm:spPr/>
    </dgm:pt>
    <dgm:pt modelId="{0469E915-6954-449E-B902-025699F471A4}" type="pres">
      <dgm:prSet presAssocID="{C931E3FF-FE6C-40FB-9ADB-17CCC7BB756E}" presName="node" presStyleLbl="node1" presStyleIdx="4" presStyleCnt="5">
        <dgm:presLayoutVars>
          <dgm:bulletEnabled val="1"/>
        </dgm:presLayoutVars>
      </dgm:prSet>
      <dgm:spPr/>
    </dgm:pt>
    <dgm:pt modelId="{F11DEAF9-E987-4B6A-966B-0AA6F5A63DE8}" type="pres">
      <dgm:prSet presAssocID="{C931E3FF-FE6C-40FB-9ADB-17CCC7BB756E}" presName="spNode" presStyleCnt="0"/>
      <dgm:spPr/>
    </dgm:pt>
    <dgm:pt modelId="{7EF6D4C4-1AB7-47F5-A6BF-59A11497289A}" type="pres">
      <dgm:prSet presAssocID="{DF5F10F2-37F6-4150-B7B4-669743D6E2CB}" presName="sibTrans" presStyleLbl="sibTrans1D1" presStyleIdx="4" presStyleCnt="5"/>
      <dgm:spPr/>
    </dgm:pt>
  </dgm:ptLst>
  <dgm:cxnLst>
    <dgm:cxn modelId="{22079A04-213A-4BF5-A000-29C28BE36417}" srcId="{3F916644-2E8A-4B6F-B43F-2D0046B6A616}" destId="{77CEC789-368A-4D46-AB7C-1677E57DB778}" srcOrd="2" destOrd="0" parTransId="{3D264AD8-531C-4F6D-839A-FF11493F6666}" sibTransId="{A2867DC0-2D3B-408F-82C0-C5AC9AC675CE}"/>
    <dgm:cxn modelId="{1CAE3C04-2D9E-440B-A9A1-FEFA96952151}" type="presOf" srcId="{28B3AD9D-1F61-403D-A9A4-E2EBE7C7A1E5}" destId="{A656F961-90F8-4D1C-ACF3-C7AA4E2A906F}" srcOrd="0" destOrd="0" presId="urn:microsoft.com/office/officeart/2005/8/layout/cycle5"/>
    <dgm:cxn modelId="{E3CA786E-EFDA-425C-B770-C82B1219985E}" type="presOf" srcId="{DF5F10F2-37F6-4150-B7B4-669743D6E2CB}" destId="{7EF6D4C4-1AB7-47F5-A6BF-59A11497289A}" srcOrd="0" destOrd="0" presId="urn:microsoft.com/office/officeart/2005/8/layout/cycle5"/>
    <dgm:cxn modelId="{EF0E6E7B-69AD-41CD-B7A2-75A4749998CA}" type="presOf" srcId="{62041C44-F7ED-4163-B711-9ACF87A53496}" destId="{33F7A666-D047-42A1-B42B-0BE6F20751F6}" srcOrd="0" destOrd="0" presId="urn:microsoft.com/office/officeart/2005/8/layout/cycle5"/>
    <dgm:cxn modelId="{E3C8A356-DBF7-47AC-B8A2-7A20594538D4}" type="presOf" srcId="{C8D8DC83-6244-4770-A039-3062F81C1A32}" destId="{5F61474C-8E73-46EE-AA24-6F557D36EAB3}" srcOrd="0" destOrd="0" presId="urn:microsoft.com/office/officeart/2005/8/layout/cycle5"/>
    <dgm:cxn modelId="{AC17F962-FED8-4E0F-ADB7-F2F21B0DD40F}" type="presOf" srcId="{6CB93919-E534-4C63-916A-2E41E9893E4A}" destId="{D5BEFD69-E139-4D86-96AF-8995FC63B8ED}" srcOrd="0" destOrd="0" presId="urn:microsoft.com/office/officeart/2005/8/layout/cycle5"/>
    <dgm:cxn modelId="{1C0955C2-BDF8-4617-88E8-46862598863E}" type="presOf" srcId="{A2867DC0-2D3B-408F-82C0-C5AC9AC675CE}" destId="{C8A54F2D-48C1-4CF4-942A-773E8EE11BB2}" srcOrd="0" destOrd="0" presId="urn:microsoft.com/office/officeart/2005/8/layout/cycle5"/>
    <dgm:cxn modelId="{EEB427CF-17CD-4180-8A71-15A697526EAF}" srcId="{3F916644-2E8A-4B6F-B43F-2D0046B6A616}" destId="{F9157FC7-84AD-4A5A-89B0-B470B45FE340}" srcOrd="0" destOrd="0" parTransId="{C4B0C759-895F-452F-8A61-AD2A745AC964}" sibTransId="{28B3AD9D-1F61-403D-A9A4-E2EBE7C7A1E5}"/>
    <dgm:cxn modelId="{36C6DF58-5391-41E2-ADF6-3E84B0182830}" type="presOf" srcId="{C931E3FF-FE6C-40FB-9ADB-17CCC7BB756E}" destId="{0469E915-6954-449E-B902-025699F471A4}" srcOrd="0" destOrd="0" presId="urn:microsoft.com/office/officeart/2005/8/layout/cycle5"/>
    <dgm:cxn modelId="{8CB48232-564B-4594-AE6C-098E9C159B2E}" type="presOf" srcId="{77CEC789-368A-4D46-AB7C-1677E57DB778}" destId="{DB401924-68DF-41B9-8F4C-A9BCAD74108A}" srcOrd="0" destOrd="0" presId="urn:microsoft.com/office/officeart/2005/8/layout/cycle5"/>
    <dgm:cxn modelId="{D7591916-97BE-4E33-AABD-316C321F8C84}" srcId="{3F916644-2E8A-4B6F-B43F-2D0046B6A616}" destId="{6CB93919-E534-4C63-916A-2E41E9893E4A}" srcOrd="3" destOrd="0" parTransId="{1437AF69-A9FE-4E96-BC87-9AA71098B8AE}" sibTransId="{C8D8DC83-6244-4770-A039-3062F81C1A32}"/>
    <dgm:cxn modelId="{16AF2F47-FCCC-4654-B9CA-4B0F96FBC8E1}" srcId="{3F916644-2E8A-4B6F-B43F-2D0046B6A616}" destId="{62041C44-F7ED-4163-B711-9ACF87A53496}" srcOrd="1" destOrd="0" parTransId="{2547519F-7BAF-4399-AD74-545DF3CEF68A}" sibTransId="{F7DCD137-ACA9-4AE4-87CB-2EA1504660D9}"/>
    <dgm:cxn modelId="{388956EA-421C-4487-8EDE-76FF1E3AF44E}" type="presOf" srcId="{F7DCD137-ACA9-4AE4-87CB-2EA1504660D9}" destId="{F56EE369-719E-45A8-A097-B270961B21A0}" srcOrd="0" destOrd="0" presId="urn:microsoft.com/office/officeart/2005/8/layout/cycle5"/>
    <dgm:cxn modelId="{4914B1D9-50CE-4DE5-9FA7-E56A43DAA51C}" srcId="{3F916644-2E8A-4B6F-B43F-2D0046B6A616}" destId="{C931E3FF-FE6C-40FB-9ADB-17CCC7BB756E}" srcOrd="4" destOrd="0" parTransId="{4D8654DD-BBFB-4152-B782-ED7019F69016}" sibTransId="{DF5F10F2-37F6-4150-B7B4-669743D6E2CB}"/>
    <dgm:cxn modelId="{09F2EDB1-1ED4-4F9C-A9C9-ECFD1E74CA5F}" type="presOf" srcId="{3F916644-2E8A-4B6F-B43F-2D0046B6A616}" destId="{87DE19E5-C82B-43F4-A15B-CB71BA55E53A}" srcOrd="0" destOrd="0" presId="urn:microsoft.com/office/officeart/2005/8/layout/cycle5"/>
    <dgm:cxn modelId="{5A6F51DB-673A-4BC9-AA01-D1D109624CC0}" type="presOf" srcId="{F9157FC7-84AD-4A5A-89B0-B470B45FE340}" destId="{DD88AB64-0DBB-4E44-B6BD-33E9D9A59330}" srcOrd="0" destOrd="0" presId="urn:microsoft.com/office/officeart/2005/8/layout/cycle5"/>
    <dgm:cxn modelId="{F12FD970-516D-4FB7-BFDD-A88F5F61D213}" type="presParOf" srcId="{87DE19E5-C82B-43F4-A15B-CB71BA55E53A}" destId="{DD88AB64-0DBB-4E44-B6BD-33E9D9A59330}" srcOrd="0" destOrd="0" presId="urn:microsoft.com/office/officeart/2005/8/layout/cycle5"/>
    <dgm:cxn modelId="{01D4408A-6356-45A2-9BA6-3791D81DD992}" type="presParOf" srcId="{87DE19E5-C82B-43F4-A15B-CB71BA55E53A}" destId="{C6AEA586-6263-4A83-999C-98C91F3A3E28}" srcOrd="1" destOrd="0" presId="urn:microsoft.com/office/officeart/2005/8/layout/cycle5"/>
    <dgm:cxn modelId="{DF9EA5FD-5D57-4C99-8A9E-D38BAE1F705C}" type="presParOf" srcId="{87DE19E5-C82B-43F4-A15B-CB71BA55E53A}" destId="{A656F961-90F8-4D1C-ACF3-C7AA4E2A906F}" srcOrd="2" destOrd="0" presId="urn:microsoft.com/office/officeart/2005/8/layout/cycle5"/>
    <dgm:cxn modelId="{5B70891C-9A2E-42C4-9BE3-E2FF73BD43C1}" type="presParOf" srcId="{87DE19E5-C82B-43F4-A15B-CB71BA55E53A}" destId="{33F7A666-D047-42A1-B42B-0BE6F20751F6}" srcOrd="3" destOrd="0" presId="urn:microsoft.com/office/officeart/2005/8/layout/cycle5"/>
    <dgm:cxn modelId="{9C7C1568-D899-4C24-A0DC-70A99F405F6D}" type="presParOf" srcId="{87DE19E5-C82B-43F4-A15B-CB71BA55E53A}" destId="{2C26C018-00B4-4842-863D-5348ABEC5DAD}" srcOrd="4" destOrd="0" presId="urn:microsoft.com/office/officeart/2005/8/layout/cycle5"/>
    <dgm:cxn modelId="{1D4EB82B-DA2E-48FB-A9B2-7FD3F6DF122C}" type="presParOf" srcId="{87DE19E5-C82B-43F4-A15B-CB71BA55E53A}" destId="{F56EE369-719E-45A8-A097-B270961B21A0}" srcOrd="5" destOrd="0" presId="urn:microsoft.com/office/officeart/2005/8/layout/cycle5"/>
    <dgm:cxn modelId="{84F474D8-7311-4303-A3E3-4FB80A43D735}" type="presParOf" srcId="{87DE19E5-C82B-43F4-A15B-CB71BA55E53A}" destId="{DB401924-68DF-41B9-8F4C-A9BCAD74108A}" srcOrd="6" destOrd="0" presId="urn:microsoft.com/office/officeart/2005/8/layout/cycle5"/>
    <dgm:cxn modelId="{9BB83083-555F-4DDD-995C-F815D72A6D18}" type="presParOf" srcId="{87DE19E5-C82B-43F4-A15B-CB71BA55E53A}" destId="{731BD4A0-1F85-441D-AD24-DF0EC97047DF}" srcOrd="7" destOrd="0" presId="urn:microsoft.com/office/officeart/2005/8/layout/cycle5"/>
    <dgm:cxn modelId="{D4FABCBC-D0EE-42ED-8610-AF5390EDF9B7}" type="presParOf" srcId="{87DE19E5-C82B-43F4-A15B-CB71BA55E53A}" destId="{C8A54F2D-48C1-4CF4-942A-773E8EE11BB2}" srcOrd="8" destOrd="0" presId="urn:microsoft.com/office/officeart/2005/8/layout/cycle5"/>
    <dgm:cxn modelId="{64CCB9AE-45E5-4F37-8646-DC0C2E2CBB06}" type="presParOf" srcId="{87DE19E5-C82B-43F4-A15B-CB71BA55E53A}" destId="{D5BEFD69-E139-4D86-96AF-8995FC63B8ED}" srcOrd="9" destOrd="0" presId="urn:microsoft.com/office/officeart/2005/8/layout/cycle5"/>
    <dgm:cxn modelId="{0FCA80E2-ABC6-4650-A6BD-3A7A3D9FEA3F}" type="presParOf" srcId="{87DE19E5-C82B-43F4-A15B-CB71BA55E53A}" destId="{5C69B94A-7DD7-4978-A888-23B5F3CBD3F7}" srcOrd="10" destOrd="0" presId="urn:microsoft.com/office/officeart/2005/8/layout/cycle5"/>
    <dgm:cxn modelId="{1B5F1983-C2CE-4F50-AB67-5AB98611770B}" type="presParOf" srcId="{87DE19E5-C82B-43F4-A15B-CB71BA55E53A}" destId="{5F61474C-8E73-46EE-AA24-6F557D36EAB3}" srcOrd="11" destOrd="0" presId="urn:microsoft.com/office/officeart/2005/8/layout/cycle5"/>
    <dgm:cxn modelId="{503BFE36-108D-4210-A288-8C7C3CC9E03E}" type="presParOf" srcId="{87DE19E5-C82B-43F4-A15B-CB71BA55E53A}" destId="{0469E915-6954-449E-B902-025699F471A4}" srcOrd="12" destOrd="0" presId="urn:microsoft.com/office/officeart/2005/8/layout/cycle5"/>
    <dgm:cxn modelId="{354D8019-4758-4DC1-A794-4CEE72AE02D0}" type="presParOf" srcId="{87DE19E5-C82B-43F4-A15B-CB71BA55E53A}" destId="{F11DEAF9-E987-4B6A-966B-0AA6F5A63DE8}" srcOrd="13" destOrd="0" presId="urn:microsoft.com/office/officeart/2005/8/layout/cycle5"/>
    <dgm:cxn modelId="{9FB4E729-5DA6-4D42-A68C-BE4065FB70A2}" type="presParOf" srcId="{87DE19E5-C82B-43F4-A15B-CB71BA55E53A}" destId="{7EF6D4C4-1AB7-47F5-A6BF-59A11497289A}" srcOrd="14" destOrd="0" presId="urn:microsoft.com/office/officeart/2005/8/layout/cycle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IArtificielle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&amp;relance);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definieStatut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t,Statut</a:t>
            </a:r>
            <a:r>
              <a:rPr lang="fr-FR" dirty="0" smtClean="0"/>
              <a:t> &amp; </a:t>
            </a:r>
            <a:r>
              <a:rPr lang="fr-FR" dirty="0" err="1" smtClean="0"/>
              <a:t>s,const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 relance);</a:t>
            </a:r>
          </a:p>
          <a:p>
            <a:r>
              <a:rPr lang="fr-FR" dirty="0" smtClean="0"/>
              <a:t>Main </a:t>
            </a:r>
            <a:r>
              <a:rPr lang="fr-FR" dirty="0" err="1" smtClean="0"/>
              <a:t>determineMeilleureMainIA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mainJoueur,const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cartesDecouvertes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probaActionIA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table, </a:t>
            </a:r>
            <a:r>
              <a:rPr lang="fr-FR" dirty="0" err="1" smtClean="0"/>
              <a:t>const</a:t>
            </a:r>
            <a:r>
              <a:rPr lang="fr-FR" dirty="0" smtClean="0"/>
              <a:t> Joueur &amp; </a:t>
            </a:r>
            <a:r>
              <a:rPr lang="fr-FR" dirty="0" err="1" smtClean="0"/>
              <a:t>joueur,Main</a:t>
            </a:r>
            <a:r>
              <a:rPr lang="fr-FR" dirty="0" smtClean="0"/>
              <a:t> </a:t>
            </a:r>
            <a:r>
              <a:rPr lang="fr-FR" dirty="0" err="1" smtClean="0"/>
              <a:t>meilleureMainJoueur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Jeu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compareTabResultat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atendsActionJoueur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joueurPetiteBlind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joueurGrosseBlind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distribuer2CartesJoueursJeu(Table &amp; table);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distribuer1CarteDecouverteJeu(Table &amp; </a:t>
            </a:r>
            <a:r>
              <a:rPr lang="fr-FR" dirty="0" err="1" smtClean="0"/>
              <a:t>table,int</a:t>
            </a:r>
            <a:r>
              <a:rPr lang="fr-FR" dirty="0" smtClean="0"/>
              <a:t> 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intitialiseTab3d(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jeuDetermineVainqueur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trieTab3d(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fonctionGlobaleDeterminationVainqueur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trieTableauRang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tab7Carte[7][2]);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codageScoreMain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&amp;m, </a:t>
            </a:r>
            <a:r>
              <a:rPr lang="fr-FR" dirty="0" err="1" smtClean="0"/>
              <a:t>int</a:t>
            </a:r>
            <a:r>
              <a:rPr lang="fr-FR" dirty="0" smtClean="0"/>
              <a:t> 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const</a:t>
            </a:r>
            <a:r>
              <a:rPr lang="fr-FR" dirty="0" smtClean="0"/>
              <a:t> Table &amp; table);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Joueur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getGainTapisJoueur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 </a:t>
            </a:r>
            <a:r>
              <a:rPr lang="fr-FR" sz="1300" dirty="0" err="1" smtClean="0"/>
              <a:t>ajouteGainTapisJoueur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(Joueur &amp; joueur);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getPositionJoueurX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getPositionJoueurY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setPositionJoueurX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x);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setPositionJoueurY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y);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 (Joueur &amp; </a:t>
            </a:r>
            <a:r>
              <a:rPr lang="fr-FR" sz="1300" dirty="0" err="1" smtClean="0"/>
              <a:t>joueur,const</a:t>
            </a:r>
            <a:r>
              <a:rPr lang="fr-FR" sz="1300" dirty="0" smtClean="0"/>
              <a:t> char* pseudo);</a:t>
            </a:r>
          </a:p>
          <a:p>
            <a:r>
              <a:rPr lang="fr-FR" sz="1300" dirty="0" smtClean="0"/>
              <a:t>Joueur* </a:t>
            </a:r>
            <a:r>
              <a:rPr lang="fr-FR" sz="1300" dirty="0" err="1" smtClean="0"/>
              <a:t>creeJoueur</a:t>
            </a:r>
            <a:r>
              <a:rPr lang="fr-FR" sz="1300" dirty="0" smtClean="0"/>
              <a:t>();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setStatutJoueur</a:t>
            </a:r>
            <a:r>
              <a:rPr lang="fr-FR" sz="1300" dirty="0" smtClean="0"/>
              <a:t> 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Statut </a:t>
            </a:r>
            <a:r>
              <a:rPr lang="fr-FR" sz="1300" dirty="0" err="1" smtClean="0"/>
              <a:t>statut</a:t>
            </a:r>
            <a:r>
              <a:rPr lang="fr-FR" sz="1300" dirty="0" smtClean="0"/>
              <a:t>);</a:t>
            </a:r>
          </a:p>
          <a:p>
            <a:r>
              <a:rPr lang="fr-FR" sz="1300" dirty="0" smtClean="0"/>
              <a:t>Statut </a:t>
            </a:r>
            <a:r>
              <a:rPr lang="fr-FR" sz="1300" dirty="0" err="1" smtClean="0"/>
              <a:t>getStatutJoueur</a:t>
            </a:r>
            <a:r>
              <a:rPr lang="fr-FR" sz="1300" dirty="0" smtClean="0"/>
              <a:t> 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joueur);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setTypeJoueur</a:t>
            </a:r>
            <a:r>
              <a:rPr lang="fr-FR" sz="1300" dirty="0" smtClean="0"/>
              <a:t>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72000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joueurLibere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joueurDetruit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(Joueur*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reinitialiseMainJoueur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reinitialisationMainJoueur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j,Statut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montant,int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relance);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Langage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ecrireDansTableau</a:t>
            </a:r>
            <a:r>
              <a:rPr lang="fr-FR" dirty="0" smtClean="0"/>
              <a:t>(char menu[50][50],</a:t>
            </a:r>
            <a:r>
              <a:rPr lang="fr-FR" dirty="0" err="1" smtClean="0"/>
              <a:t>const</a:t>
            </a:r>
            <a:r>
              <a:rPr lang="fr-FR" dirty="0" smtClean="0"/>
              <a:t> char </a:t>
            </a:r>
            <a:r>
              <a:rPr lang="fr-FR" dirty="0" err="1" smtClean="0"/>
              <a:t>nomFichier</a:t>
            </a:r>
            <a:r>
              <a:rPr lang="fr-FR" dirty="0" smtClean="0"/>
              <a:t>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afficherMenu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 c[50][50],</a:t>
            </a:r>
            <a:r>
              <a:rPr lang="fr-FR" dirty="0" err="1" smtClean="0"/>
              <a:t>int</a:t>
            </a:r>
            <a:r>
              <a:rPr lang="fr-FR" dirty="0" smtClean="0"/>
              <a:t> a);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MainCarte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reinitialisationMain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compareMain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getMainCarteNbCarte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getMainCarteIemeCarte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m, 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ajouteCarte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m, Carte*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MainCarteLibere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couleurMainCarte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suiteMainCarte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nombreOcurenceCarte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tab7Carte[10][2],</a:t>
            </a:r>
            <a:r>
              <a:rPr lang="fr-FR" dirty="0" err="1" smtClean="0"/>
              <a:t>int</a:t>
            </a:r>
            <a:r>
              <a:rPr lang="fr-FR" dirty="0" smtClean="0"/>
              <a:t> tab[]);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quinteFlushMainCarte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tab7Carte[8][2],</a:t>
            </a:r>
            <a:r>
              <a:rPr lang="fr-FR" dirty="0" err="1" smtClean="0"/>
              <a:t>int</a:t>
            </a:r>
            <a:r>
              <a:rPr lang="fr-FR" dirty="0" smtClean="0"/>
              <a:t> couleur);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choixCarteMultiple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tabO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m,const</a:t>
            </a:r>
            <a:r>
              <a:rPr lang="fr-FR" dirty="0" smtClean="0"/>
              <a:t> char* titre);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PileCarte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initPileCarte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PileCarte</a:t>
            </a:r>
            <a:r>
              <a:rPr lang="fr-FR" dirty="0" smtClean="0"/>
              <a:t>* </a:t>
            </a:r>
            <a:r>
              <a:rPr lang="fr-FR" dirty="0" err="1" smtClean="0"/>
              <a:t>creePileCarte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pileCarteLibere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pileCarteDetruit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*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tirerCarte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nouvellePileCarte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hasard(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Table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getTablePot</a:t>
            </a:r>
            <a:r>
              <a:rPr lang="fr-FR" sz="1500" dirty="0" smtClean="0"/>
              <a:t>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setTablePot</a:t>
            </a:r>
            <a:r>
              <a:rPr lang="fr-FR" sz="1500" dirty="0" smtClean="0"/>
              <a:t>(Table &amp; </a:t>
            </a:r>
            <a:r>
              <a:rPr lang="fr-FR" sz="1500" dirty="0" err="1" smtClean="0"/>
              <a:t>t,int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reinitialisationMainJoueurTable</a:t>
            </a:r>
            <a:r>
              <a:rPr lang="fr-FR" sz="1500" dirty="0" smtClean="0"/>
              <a:t>(Table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initTable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smtClean="0"/>
              <a:t>Table* </a:t>
            </a:r>
            <a:r>
              <a:rPr lang="fr-FR" sz="1500" dirty="0" err="1" smtClean="0"/>
              <a:t>creeTable</a:t>
            </a:r>
            <a:r>
              <a:rPr lang="fr-FR" sz="1500" dirty="0" smtClean="0"/>
              <a:t>();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tableLibere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tableDetruit</a:t>
            </a:r>
            <a:r>
              <a:rPr lang="fr-FR" sz="1500" dirty="0" smtClean="0"/>
              <a:t>(Table*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ajoutJoueurTable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supprimeJoueurTable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setMaxJoueurTable</a:t>
            </a:r>
            <a:r>
              <a:rPr lang="fr-FR" sz="1500" dirty="0" smtClean="0"/>
              <a:t> (Table &amp; table, </a:t>
            </a:r>
            <a:r>
              <a:rPr lang="fr-FR" sz="1500" dirty="0" err="1" smtClean="0"/>
              <a:t>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getMaxJoueurTable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  <a:p>
            <a:r>
              <a:rPr lang="fr-FR" sz="1500" dirty="0" err="1" smtClean="0"/>
              <a:t>PileCarte</a:t>
            </a:r>
            <a:r>
              <a:rPr lang="fr-FR" sz="1500" dirty="0" smtClean="0"/>
              <a:t>* </a:t>
            </a:r>
            <a:r>
              <a:rPr lang="fr-FR" sz="1500" dirty="0" err="1" smtClean="0"/>
              <a:t>getTablePileCarteTable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29166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placeVide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getIemeJoueur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getMainCarteTable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getJoueurSuivant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getPositionDealerTable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afficheInfoTable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t);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Mélange des cartes :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285860"/>
            <a:ext cx="587182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réalisés 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Manuel du jeu :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dirty="0" smtClean="0"/>
              <a:t>		</a:t>
            </a:r>
            <a:r>
              <a:rPr lang="fr-FR" u="sng" dirty="0" smtClean="0"/>
              <a:t>En cours de partie, il est possible d’accéder directement à un endroit en cliquant tout simplement sur :</a:t>
            </a:r>
          </a:p>
          <a:p>
            <a:r>
              <a:rPr lang="fr-FR" dirty="0" smtClean="0"/>
              <a:t>‘m’ pour le menu</a:t>
            </a:r>
          </a:p>
          <a:p>
            <a:r>
              <a:rPr lang="nl-NL" dirty="0" smtClean="0"/>
              <a:t>‘</a:t>
            </a:r>
            <a:r>
              <a:rPr lang="nl-NL" dirty="0" err="1" smtClean="0"/>
              <a:t>echap</a:t>
            </a:r>
            <a:r>
              <a:rPr lang="nl-NL" dirty="0" smtClean="0"/>
              <a:t>’ </a:t>
            </a:r>
            <a:r>
              <a:rPr lang="nl-NL" dirty="0" err="1" smtClean="0"/>
              <a:t>pour</a:t>
            </a:r>
            <a:r>
              <a:rPr lang="nl-NL" dirty="0" smtClean="0"/>
              <a:t> </a:t>
            </a:r>
            <a:r>
              <a:rPr lang="nl-NL" dirty="0" err="1" smtClean="0"/>
              <a:t>quitter</a:t>
            </a:r>
            <a:r>
              <a:rPr lang="nl-NL" dirty="0" smtClean="0"/>
              <a:t> </a:t>
            </a:r>
            <a:r>
              <a:rPr lang="nl-NL" dirty="0" err="1" smtClean="0"/>
              <a:t>le</a:t>
            </a:r>
            <a:r>
              <a:rPr lang="nl-NL" dirty="0" smtClean="0"/>
              <a:t> jeu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 et algorithmique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charges et commentaires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partie… en Anglais :</a:t>
            </a:r>
            <a:endParaRPr lang="fr-FR" dirty="0"/>
          </a:p>
        </p:txBody>
      </p:sp>
      <p:pic>
        <p:nvPicPr>
          <p:cNvPr id="4" name="Espace réservé du contenu 3" descr="englis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600200"/>
            <a:ext cx="5871827" cy="4525963"/>
          </a:xfrm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</a:t>
            </a:r>
            <a:r>
              <a:rPr lang="fr-FR" dirty="0" err="1" smtClean="0"/>
              <a:t>configuration,on</a:t>
            </a:r>
            <a:r>
              <a:rPr lang="fr-FR" dirty="0" smtClean="0"/>
              <a:t> peut facilement personnaliser l’interface :</a:t>
            </a:r>
          </a:p>
          <a:p>
            <a:pPr lvl="1"/>
            <a:r>
              <a:rPr lang="fr-FR" dirty="0" smtClean="0"/>
              <a:t>En changeant la langue</a:t>
            </a:r>
          </a:p>
          <a:p>
            <a:pPr lvl="1"/>
            <a:r>
              <a:rPr lang="fr-FR" dirty="0" smtClean="0"/>
              <a:t>Le nombre de joueur</a:t>
            </a:r>
          </a:p>
          <a:p>
            <a:pPr lvl="1"/>
            <a:r>
              <a:rPr lang="fr-FR" dirty="0" smtClean="0"/>
              <a:t>L’argent de départ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ça 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un cahier des charges et tout faire pour le respecter.</a:t>
            </a:r>
          </a:p>
          <a:p>
            <a:r>
              <a:rPr lang="fr-FR" dirty="0" smtClean="0"/>
              <a:t>Gérer le temps et le travail en équipe</a:t>
            </a:r>
          </a:p>
          <a:p>
            <a:r>
              <a:rPr lang="fr-FR" dirty="0" smtClean="0"/>
              <a:t>Programmer un affichage graphique en C</a:t>
            </a:r>
          </a:p>
          <a:p>
            <a:r>
              <a:rPr lang="fr-FR" dirty="0" smtClean="0"/>
              <a:t>Utilisation du </a:t>
            </a:r>
            <a:r>
              <a:rPr lang="fr-FR" dirty="0" err="1" smtClean="0"/>
              <a:t>deboggeur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son</a:t>
            </a:r>
          </a:p>
          <a:p>
            <a:r>
              <a:rPr lang="fr-FR" dirty="0" smtClean="0"/>
              <a:t>L’IA performante</a:t>
            </a:r>
          </a:p>
          <a:p>
            <a:r>
              <a:rPr lang="fr-FR" dirty="0" smtClean="0"/>
              <a:t>Le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</a:p>
          <a:p>
            <a:r>
              <a:rPr lang="fr-FR" dirty="0" smtClean="0"/>
              <a:t>Interface ergonomique</a:t>
            </a:r>
          </a:p>
          <a:p>
            <a:r>
              <a:rPr lang="fr-FR" dirty="0" smtClean="0"/>
              <a:t>Jeu disponible en Anglais et Français</a:t>
            </a:r>
          </a:p>
          <a:p>
            <a:r>
              <a:rPr lang="fr-FR" dirty="0" smtClean="0"/>
              <a:t>Contrôles intuitifs</a:t>
            </a:r>
          </a:p>
          <a:p>
            <a:r>
              <a:rPr lang="fr-FR" dirty="0" smtClean="0"/>
              <a:t>Application multiplateformes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312" y="5072074"/>
            <a:ext cx="810390" cy="57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2939" y="5072074"/>
            <a:ext cx="54952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5072074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7620" y="150017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2" action="ppaction://hlinksldjump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434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3" action="ppaction://hlinksldjump"/>
              </a:rPr>
              <a:t>Langage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434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4" action="ppaction://hlinksldjump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>
            <a:hlinkClick r:id="rId5" action="ppaction://hlinksldjump"/>
          </p:cNvPr>
          <p:cNvSpPr txBox="1"/>
          <p:nvPr/>
        </p:nvSpPr>
        <p:spPr>
          <a:xfrm>
            <a:off x="71434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5" action="ppaction://hlinksldjump"/>
              </a:rPr>
              <a:t>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434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6" action="ppaction://hlinksldjump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7620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7" action="ppaction://hlinksldjump"/>
              </a:rPr>
              <a:t>Jeu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57620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8" action="ppaction://hlinksldjump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86578" y="2151869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9" action="ppaction://hlinksldjump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657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0" action="ppaction://hlinksldjump"/>
              </a:rPr>
              <a:t>Table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8657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1" action="ppaction://hlinksldjump"/>
              </a:rPr>
              <a:t>Joueur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28" name="Connecteur en angle 27"/>
          <p:cNvCxnSpPr>
            <a:stCxn id="18" idx="0"/>
            <a:endCxn id="15" idx="1"/>
          </p:cNvCxnSpPr>
          <p:nvPr/>
        </p:nvCxnSpPr>
        <p:spPr>
          <a:xfrm rot="5400000" flipH="1" flipV="1">
            <a:off x="2462391" y="747887"/>
            <a:ext cx="504442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27"/>
          <p:cNvCxnSpPr>
            <a:stCxn id="15" idx="2"/>
            <a:endCxn id="22" idx="0"/>
          </p:cNvCxnSpPr>
          <p:nvPr/>
        </p:nvCxnSpPr>
        <p:spPr>
          <a:xfrm rot="5400000">
            <a:off x="3960401" y="2531648"/>
            <a:ext cx="15089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27"/>
          <p:cNvCxnSpPr>
            <a:stCxn id="22" idx="3"/>
            <a:endCxn id="25" idx="1"/>
          </p:cNvCxnSpPr>
          <p:nvPr/>
        </p:nvCxnSpPr>
        <p:spPr>
          <a:xfrm>
            <a:off x="5572132" y="3424624"/>
            <a:ext cx="121444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27"/>
          <p:cNvCxnSpPr>
            <a:stCxn id="25" idx="2"/>
            <a:endCxn id="26" idx="0"/>
          </p:cNvCxnSpPr>
          <p:nvPr/>
        </p:nvCxnSpPr>
        <p:spPr>
          <a:xfrm rot="5400000">
            <a:off x="7282268" y="4781945"/>
            <a:ext cx="723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27"/>
          <p:cNvCxnSpPr>
            <a:stCxn id="22" idx="2"/>
            <a:endCxn id="23" idx="0"/>
          </p:cNvCxnSpPr>
          <p:nvPr/>
        </p:nvCxnSpPr>
        <p:spPr>
          <a:xfrm rot="5400000">
            <a:off x="4424748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en angle 27"/>
          <p:cNvCxnSpPr>
            <a:stCxn id="22" idx="1"/>
            <a:endCxn id="19" idx="3"/>
          </p:cNvCxnSpPr>
          <p:nvPr/>
        </p:nvCxnSpPr>
        <p:spPr>
          <a:xfrm rot="10800000">
            <a:off x="2428860" y="3424624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en angle 27"/>
          <p:cNvCxnSpPr>
            <a:stCxn id="21" idx="3"/>
            <a:endCxn id="22" idx="1"/>
          </p:cNvCxnSpPr>
          <p:nvPr/>
        </p:nvCxnSpPr>
        <p:spPr>
          <a:xfrm flipV="1">
            <a:off x="2428860" y="3424624"/>
            <a:ext cx="142876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ngle 27"/>
          <p:cNvCxnSpPr>
            <a:stCxn id="19" idx="2"/>
            <a:endCxn id="20" idx="0"/>
          </p:cNvCxnSpPr>
          <p:nvPr/>
        </p:nvCxnSpPr>
        <p:spPr>
          <a:xfrm rot="5400000">
            <a:off x="1281476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Forme 28"/>
          <p:cNvCxnSpPr>
            <a:stCxn id="15" idx="3"/>
            <a:endCxn id="24" idx="0"/>
          </p:cNvCxnSpPr>
          <p:nvPr/>
        </p:nvCxnSpPr>
        <p:spPr>
          <a:xfrm>
            <a:off x="5572132" y="1638674"/>
            <a:ext cx="2071702" cy="513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AfficheDynamique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affAffichageVainqueur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affichage,Table</a:t>
            </a:r>
            <a:r>
              <a:rPr lang="fr-FR" dirty="0" smtClean="0"/>
              <a:t>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langue[][50],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afficheCarteGagnant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calulVainqueurTapis</a:t>
            </a:r>
            <a:r>
              <a:rPr lang="fr-FR" dirty="0" smtClean="0"/>
              <a:t>(Table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[][6][2]);</a:t>
            </a:r>
          </a:p>
          <a:p>
            <a:r>
              <a:rPr lang="fr-FR" dirty="0" err="1" smtClean="0"/>
              <a:t>SDL_Rect</a:t>
            </a:r>
            <a:r>
              <a:rPr lang="fr-FR" dirty="0" smtClean="0"/>
              <a:t> </a:t>
            </a:r>
            <a:r>
              <a:rPr lang="fr-FR" dirty="0" err="1" smtClean="0"/>
              <a:t>AffCentrer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destination, </a:t>
            </a:r>
            <a:r>
              <a:rPr lang="fr-FR" dirty="0" err="1" smtClean="0"/>
              <a:t>int</a:t>
            </a:r>
            <a:r>
              <a:rPr lang="fr-FR" dirty="0" smtClean="0"/>
              <a:t> option);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AffStartUp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tapis);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AffAffichePot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AffMenu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AffAffichageInfosJoueurs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t,bool</a:t>
            </a:r>
            <a:r>
              <a:rPr lang="fr-FR" dirty="0" smtClean="0"/>
              <a:t> cache);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</a:t>
            </a:r>
            <a:r>
              <a:rPr lang="fr-FR" dirty="0" err="1" smtClean="0"/>
              <a:t>affichage,bool</a:t>
            </a:r>
            <a:r>
              <a:rPr lang="fr-FR" dirty="0" smtClean="0"/>
              <a:t> </a:t>
            </a:r>
            <a:r>
              <a:rPr lang="fr-FR" dirty="0" err="1" smtClean="0"/>
              <a:t>evidence,int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AffCartesJoueursJeuFinale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AffInfosJoueur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AffAfficheBoutonRelance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relance,bool</a:t>
            </a:r>
            <a:r>
              <a:rPr lang="fr-FR" dirty="0" smtClean="0"/>
              <a:t> </a:t>
            </a:r>
            <a:r>
              <a:rPr lang="fr-FR" dirty="0" err="1" smtClean="0"/>
              <a:t>dessus,const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scanActionJoueur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miseDansPot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calculGainTapisJoueur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lancePartie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</a:t>
            </a:r>
            <a:r>
              <a:rPr lang="fr-FR" dirty="0" err="1" smtClean="0"/>
              <a:t>tapis,const</a:t>
            </a:r>
            <a:r>
              <a:rPr lang="fr-FR" dirty="0" smtClean="0"/>
              <a:t> char langue[][50],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NOMBRE_JOUEUR_PC,int</a:t>
            </a:r>
            <a:r>
              <a:rPr lang="fr-FR" dirty="0" smtClean="0"/>
              <a:t> </a:t>
            </a:r>
            <a:r>
              <a:rPr lang="fr-FR" dirty="0" err="1" smtClean="0"/>
              <a:t>argentDepart</a:t>
            </a:r>
            <a:r>
              <a:rPr lang="fr-FR" dirty="0" smtClean="0"/>
              <a:t>);</a:t>
            </a:r>
          </a:p>
          <a:p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pause();</a:t>
            </a:r>
          </a:p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initSDL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&amp; </a:t>
            </a:r>
            <a:r>
              <a:rPr lang="fr-FR" dirty="0" err="1" smtClean="0"/>
              <a:t>screen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screen_width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screen_height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screen_bpp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caption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SDL_Surface</a:t>
            </a:r>
            <a:r>
              <a:rPr lang="fr-FR" dirty="0" smtClean="0"/>
              <a:t> *</a:t>
            </a:r>
            <a:r>
              <a:rPr lang="fr-FR" dirty="0" err="1" smtClean="0"/>
              <a:t>load_image</a:t>
            </a:r>
            <a:r>
              <a:rPr lang="fr-FR" dirty="0" smtClean="0"/>
              <a:t>(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filename</a:t>
            </a:r>
            <a:r>
              <a:rPr lang="fr-FR" dirty="0" smtClean="0"/>
              <a:t>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apply_surface</a:t>
            </a:r>
            <a:r>
              <a:rPr lang="fr-FR" dirty="0" smtClean="0"/>
              <a:t>(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affichageOmbreCarte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y,double</a:t>
            </a:r>
            <a:r>
              <a:rPr lang="fr-FR" dirty="0" smtClean="0"/>
              <a:t>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</a:t>
            </a:r>
            <a:r>
              <a:rPr lang="fr-FR" dirty="0" err="1" smtClean="0"/>
              <a:t>zoom,bool</a:t>
            </a:r>
            <a:r>
              <a:rPr lang="fr-FR" dirty="0" smtClean="0"/>
              <a:t> </a:t>
            </a:r>
            <a:r>
              <a:rPr lang="fr-FR" dirty="0" err="1" smtClean="0"/>
              <a:t>evidence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</a:t>
            </a:r>
            <a:r>
              <a:rPr lang="fr-FR" dirty="0" err="1" smtClean="0"/>
              <a:t>b,int</a:t>
            </a:r>
            <a:r>
              <a:rPr lang="fr-FR" dirty="0" smtClean="0"/>
              <a:t> </a:t>
            </a:r>
            <a:r>
              <a:rPr lang="fr-FR" dirty="0" err="1" smtClean="0"/>
              <a:t>style,int</a:t>
            </a:r>
            <a:r>
              <a:rPr lang="fr-FR" dirty="0" smtClean="0"/>
              <a:t> size);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b);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AffActualiser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AffAfficheTapis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aff,SDL_Surface</a:t>
            </a:r>
            <a:r>
              <a:rPr lang="fr-FR" dirty="0" smtClean="0"/>
              <a:t>* tapis);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AfficheTxt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afficheTxtGainTapis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char* titre);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afficheTab2(</a:t>
            </a:r>
            <a:r>
              <a:rPr lang="fr-FR" dirty="0" err="1" smtClean="0"/>
              <a:t>int</a:t>
            </a:r>
            <a:r>
              <a:rPr lang="fr-FR" dirty="0" smtClean="0"/>
              <a:t> tab[][2],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afficheTab3(</a:t>
            </a:r>
            <a:r>
              <a:rPr lang="fr-FR" dirty="0" err="1" smtClean="0"/>
              <a:t>int</a:t>
            </a:r>
            <a:r>
              <a:rPr lang="fr-FR" dirty="0" smtClean="0"/>
              <a:t> tab[][6][2],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afficheTab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tab[],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afficheInfoJoueur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Joueur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afficheInfoTable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m,char</a:t>
            </a:r>
            <a:r>
              <a:rPr lang="fr-FR" dirty="0" smtClean="0"/>
              <a:t> titre[]);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initialisationCarte</a:t>
            </a:r>
            <a:r>
              <a:rPr lang="fr-FR" dirty="0" smtClean="0"/>
              <a:t>(Carte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getCarteRang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getCarteCouleur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setCarte</a:t>
            </a:r>
            <a:r>
              <a:rPr lang="fr-FR" dirty="0" smtClean="0"/>
              <a:t>(Carte &amp; </a:t>
            </a:r>
            <a:r>
              <a:rPr lang="fr-FR" dirty="0" err="1" smtClean="0"/>
              <a:t>c,const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couleur,const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rang);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c1, </a:t>
            </a:r>
            <a:r>
              <a:rPr lang="fr-FR" dirty="0" err="1" smtClean="0"/>
              <a:t>const</a:t>
            </a:r>
            <a:r>
              <a:rPr lang="fr-FR" dirty="0" smtClean="0"/>
              <a:t> Carte &amp; c2);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getCarteNomFichier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c, char* </a:t>
            </a:r>
            <a:r>
              <a:rPr lang="fr-FR" dirty="0" err="1" smtClean="0"/>
              <a:t>sortieNomFichier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1513</Words>
  <Application>Microsoft Office PowerPoint</Application>
  <PresentationFormat>Affichage à l'écran (4:3)</PresentationFormat>
  <Paragraphs>214</Paragraphs>
  <Slides>23</Slides>
  <Notes>0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Module AfficheDynamique</vt:lpstr>
      <vt:lpstr>Module AfficheSdl</vt:lpstr>
      <vt:lpstr>Module AfficheTxt</vt:lpstr>
      <vt:lpstr>Module Carte</vt:lpstr>
      <vt:lpstr>Module IArtificielle</vt:lpstr>
      <vt:lpstr>Module Jeu</vt:lpstr>
      <vt:lpstr>Module Joueur</vt:lpstr>
      <vt:lpstr>Module Langage</vt:lpstr>
      <vt:lpstr>Module MainCarte</vt:lpstr>
      <vt:lpstr>Module PileCarte</vt:lpstr>
      <vt:lpstr>Module Table</vt:lpstr>
      <vt:lpstr>Mélange des cartes :</vt:lpstr>
      <vt:lpstr>Un design sobre et soigné :</vt:lpstr>
      <vt:lpstr>Manuel du jeu :</vt:lpstr>
      <vt:lpstr>Une partie… en Anglais :</vt:lpstr>
      <vt:lpstr>Le fichier de configuration et l’interface dynamique</vt:lpstr>
      <vt:lpstr>L’identification du vainqueur et ça main gagnante :</vt:lpstr>
      <vt:lpstr>Ce que l’on a appris :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Utilisateur Windows</cp:lastModifiedBy>
  <cp:revision>63</cp:revision>
  <dcterms:created xsi:type="dcterms:W3CDTF">2008-05-26T14:21:50Z</dcterms:created>
  <dcterms:modified xsi:type="dcterms:W3CDTF">2008-05-26T23:24:06Z</dcterms:modified>
</cp:coreProperties>
</file>