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layout2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7" r:id="rId2"/>
    <p:sldId id="258" r:id="rId3"/>
    <p:sldId id="259" r:id="rId4"/>
    <p:sldId id="262" r:id="rId5"/>
    <p:sldId id="260" r:id="rId6"/>
    <p:sldId id="278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63" r:id="rId18"/>
    <p:sldId id="291" r:id="rId19"/>
    <p:sldId id="264" r:id="rId20"/>
    <p:sldId id="294" r:id="rId21"/>
    <p:sldId id="290" r:id="rId22"/>
    <p:sldId id="292" r:id="rId23"/>
    <p:sldId id="265" r:id="rId24"/>
    <p:sldId id="293" r:id="rId25"/>
    <p:sldId id="266" r:id="rId26"/>
    <p:sldId id="295" r:id="rId2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4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2" d="100"/>
          <a:sy n="102" d="100"/>
        </p:scale>
        <p:origin x="-2598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E6E87B-746F-4126-ACFB-A8AD0150DFFD}" type="doc">
      <dgm:prSet loTypeId="urn:microsoft.com/office/officeart/2005/8/layout/vProcess5" loCatId="process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C670473F-BAD4-4C69-8609-B06802323D12}">
      <dgm:prSet phldrT="[Texte]"/>
      <dgm:spPr/>
      <dgm:t>
        <a:bodyPr/>
        <a:lstStyle/>
        <a:p>
          <a:r>
            <a:rPr lang="fr-FR" dirty="0" smtClean="0"/>
            <a:t>Création d’un fichier TXT comprenant tous les mots utilisés dans le jeu</a:t>
          </a:r>
          <a:endParaRPr lang="fr-FR" dirty="0"/>
        </a:p>
      </dgm:t>
    </dgm:pt>
    <dgm:pt modelId="{E0B77A4F-5AD0-4B51-B210-5F6F3F5C31CD}" type="parTrans" cxnId="{C1BE214F-B3DA-4ABA-832D-3AF44F7B6DC2}">
      <dgm:prSet/>
      <dgm:spPr/>
      <dgm:t>
        <a:bodyPr/>
        <a:lstStyle/>
        <a:p>
          <a:endParaRPr lang="fr-FR"/>
        </a:p>
      </dgm:t>
    </dgm:pt>
    <dgm:pt modelId="{1C4473BB-CD78-4573-A0F3-F39F822B6083}" type="sibTrans" cxnId="{C1BE214F-B3DA-4ABA-832D-3AF44F7B6DC2}">
      <dgm:prSet/>
      <dgm:spPr/>
      <dgm:t>
        <a:bodyPr/>
        <a:lstStyle/>
        <a:p>
          <a:endParaRPr lang="fr-FR"/>
        </a:p>
      </dgm:t>
    </dgm:pt>
    <dgm:pt modelId="{EAF596C1-D00D-4E07-8B4B-88045BDC6F7B}">
      <dgm:prSet phldrT="[Texte]"/>
      <dgm:spPr/>
      <dgm:t>
        <a:bodyPr/>
        <a:lstStyle/>
        <a:p>
          <a:r>
            <a:rPr lang="fr-FR" dirty="0" smtClean="0"/>
            <a:t>Création d’un tableau de chaines de caractères initialisé avec le fichier TXT </a:t>
          </a:r>
          <a:endParaRPr lang="fr-FR" dirty="0"/>
        </a:p>
      </dgm:t>
    </dgm:pt>
    <dgm:pt modelId="{E9CA3D75-77CA-4735-AFC1-DCB3E32EDC63}" type="parTrans" cxnId="{4AA7F705-2923-4A89-B51D-4D400A7F4BA2}">
      <dgm:prSet/>
      <dgm:spPr/>
      <dgm:t>
        <a:bodyPr/>
        <a:lstStyle/>
        <a:p>
          <a:endParaRPr lang="fr-FR"/>
        </a:p>
      </dgm:t>
    </dgm:pt>
    <dgm:pt modelId="{F0B3290C-D7C2-4440-9D53-7B9D1524ACCC}" type="sibTrans" cxnId="{4AA7F705-2923-4A89-B51D-4D400A7F4BA2}">
      <dgm:prSet/>
      <dgm:spPr/>
      <dgm:t>
        <a:bodyPr/>
        <a:lstStyle/>
        <a:p>
          <a:endParaRPr lang="fr-FR"/>
        </a:p>
      </dgm:t>
    </dgm:pt>
    <dgm:pt modelId="{B0CFF43B-E6C5-4B71-A05A-60E84D2684BD}">
      <dgm:prSet phldrT="[Texte]"/>
      <dgm:spPr/>
      <dgm:t>
        <a:bodyPr/>
        <a:lstStyle/>
        <a:p>
          <a:r>
            <a:rPr lang="fr-FR" dirty="0" smtClean="0"/>
            <a:t>Jeu facilement adaptable à toutes les langues du monde</a:t>
          </a:r>
          <a:endParaRPr lang="fr-FR" dirty="0"/>
        </a:p>
      </dgm:t>
    </dgm:pt>
    <dgm:pt modelId="{46304BC8-9D68-43E3-A0BA-A7C0C302E640}" type="parTrans" cxnId="{CB77FD99-070B-44F9-84BD-1D6650FED97F}">
      <dgm:prSet/>
      <dgm:spPr/>
      <dgm:t>
        <a:bodyPr/>
        <a:lstStyle/>
        <a:p>
          <a:endParaRPr lang="fr-FR"/>
        </a:p>
      </dgm:t>
    </dgm:pt>
    <dgm:pt modelId="{B463EDD5-6A95-4E02-BE8C-8D5F798995EA}" type="sibTrans" cxnId="{CB77FD99-070B-44F9-84BD-1D6650FED97F}">
      <dgm:prSet/>
      <dgm:spPr/>
      <dgm:t>
        <a:bodyPr/>
        <a:lstStyle/>
        <a:p>
          <a:endParaRPr lang="fr-FR"/>
        </a:p>
      </dgm:t>
    </dgm:pt>
    <dgm:pt modelId="{6FD3B46F-CC0E-4E75-9B06-217AC0C69F56}">
      <dgm:prSet phldrT="[Texte]"/>
      <dgm:spPr/>
      <dgm:t>
        <a:bodyPr/>
        <a:lstStyle/>
        <a:p>
          <a:r>
            <a:rPr lang="fr-FR" dirty="0" smtClean="0"/>
            <a:t>Utilisation du tableau pour l’affichage des mots</a:t>
          </a:r>
          <a:endParaRPr lang="fr-FR" dirty="0"/>
        </a:p>
      </dgm:t>
    </dgm:pt>
    <dgm:pt modelId="{EBA6CB3E-B524-49B2-9218-E0DEC8A1F988}" type="parTrans" cxnId="{9D4CB80D-F4D8-4B8E-B5AD-314F978A46C9}">
      <dgm:prSet/>
      <dgm:spPr/>
      <dgm:t>
        <a:bodyPr/>
        <a:lstStyle/>
        <a:p>
          <a:endParaRPr lang="fr-FR"/>
        </a:p>
      </dgm:t>
    </dgm:pt>
    <dgm:pt modelId="{4AF5FFC1-75B8-46BB-B22F-AAC56D033DFB}" type="sibTrans" cxnId="{9D4CB80D-F4D8-4B8E-B5AD-314F978A46C9}">
      <dgm:prSet/>
      <dgm:spPr/>
      <dgm:t>
        <a:bodyPr/>
        <a:lstStyle/>
        <a:p>
          <a:endParaRPr lang="fr-FR"/>
        </a:p>
      </dgm:t>
    </dgm:pt>
    <dgm:pt modelId="{838634DF-4AFE-4F3A-B04C-4F88E3959A55}" type="pres">
      <dgm:prSet presAssocID="{05E6E87B-746F-4126-ACFB-A8AD0150DFFD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A561947-5912-434B-AF87-F5F2F3DD138A}" type="pres">
      <dgm:prSet presAssocID="{05E6E87B-746F-4126-ACFB-A8AD0150DFFD}" presName="dummyMaxCanvas" presStyleCnt="0">
        <dgm:presLayoutVars/>
      </dgm:prSet>
      <dgm:spPr/>
    </dgm:pt>
    <dgm:pt modelId="{3A957F0E-244E-4584-95D5-384DE87E8E4F}" type="pres">
      <dgm:prSet presAssocID="{05E6E87B-746F-4126-ACFB-A8AD0150DFFD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6B1F4CC-9F08-4514-BA6F-428D4B0084B7}" type="pres">
      <dgm:prSet presAssocID="{05E6E87B-746F-4126-ACFB-A8AD0150DFFD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BE04568-9127-4498-956A-3497ECB17D79}" type="pres">
      <dgm:prSet presAssocID="{05E6E87B-746F-4126-ACFB-A8AD0150DFFD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A48FD04-A6C9-425B-97FF-F528DA7DBFE2}" type="pres">
      <dgm:prSet presAssocID="{05E6E87B-746F-4126-ACFB-A8AD0150DFFD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2F2172-78B9-4C7F-B6BC-4F21C4866566}" type="pres">
      <dgm:prSet presAssocID="{05E6E87B-746F-4126-ACFB-A8AD0150DFFD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A7FE359-345E-4304-AC9D-928FE511931D}" type="pres">
      <dgm:prSet presAssocID="{05E6E87B-746F-4126-ACFB-A8AD0150DFFD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12FCD56-0FE5-47EB-9588-6185DB1A210A}" type="pres">
      <dgm:prSet presAssocID="{05E6E87B-746F-4126-ACFB-A8AD0150DFFD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D4FBEE1-570D-4094-8EFC-7A4733E6FA49}" type="pres">
      <dgm:prSet presAssocID="{05E6E87B-746F-4126-ACFB-A8AD0150DFFD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A1C781D-D2C1-4C3D-A372-71877FC1C28B}" type="pres">
      <dgm:prSet presAssocID="{05E6E87B-746F-4126-ACFB-A8AD0150DFFD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FBF9E94-3FC9-494D-90AF-66A7F3D2CA4E}" type="pres">
      <dgm:prSet presAssocID="{05E6E87B-746F-4126-ACFB-A8AD0150DFFD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9677AD0-3638-4085-99D4-0CCF31D940AB}" type="pres">
      <dgm:prSet presAssocID="{05E6E87B-746F-4126-ACFB-A8AD0150DFFD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078BB5D-98CA-4A7C-A592-7B1666381894}" type="presOf" srcId="{F0B3290C-D7C2-4440-9D53-7B9D1524ACCC}" destId="{AA7FE359-345E-4304-AC9D-928FE511931D}" srcOrd="0" destOrd="0" presId="urn:microsoft.com/office/officeart/2005/8/layout/vProcess5"/>
    <dgm:cxn modelId="{95C79AA6-C6F9-434F-AECA-EC3CCEF86C30}" type="presOf" srcId="{C670473F-BAD4-4C69-8609-B06802323D12}" destId="{6D4FBEE1-570D-4094-8EFC-7A4733E6FA49}" srcOrd="1" destOrd="0" presId="urn:microsoft.com/office/officeart/2005/8/layout/vProcess5"/>
    <dgm:cxn modelId="{252E8037-F480-4A97-9B69-A25A5946B975}" type="presOf" srcId="{C670473F-BAD4-4C69-8609-B06802323D12}" destId="{3A957F0E-244E-4584-95D5-384DE87E8E4F}" srcOrd="0" destOrd="0" presId="urn:microsoft.com/office/officeart/2005/8/layout/vProcess5"/>
    <dgm:cxn modelId="{4E27BC25-66DE-4830-99C6-91C00E223837}" type="presOf" srcId="{4AF5FFC1-75B8-46BB-B22F-AAC56D033DFB}" destId="{F12FCD56-0FE5-47EB-9588-6185DB1A210A}" srcOrd="0" destOrd="0" presId="urn:microsoft.com/office/officeart/2005/8/layout/vProcess5"/>
    <dgm:cxn modelId="{BD303238-734B-4C15-85A5-3B0C045B4649}" type="presOf" srcId="{B0CFF43B-E6C5-4B71-A05A-60E84D2684BD}" destId="{0A48FD04-A6C9-425B-97FF-F528DA7DBFE2}" srcOrd="0" destOrd="0" presId="urn:microsoft.com/office/officeart/2005/8/layout/vProcess5"/>
    <dgm:cxn modelId="{EB8E0ACB-2A9D-407B-A8CA-C108BE6932B8}" type="presOf" srcId="{6FD3B46F-CC0E-4E75-9B06-217AC0C69F56}" destId="{BFBF9E94-3FC9-494D-90AF-66A7F3D2CA4E}" srcOrd="1" destOrd="0" presId="urn:microsoft.com/office/officeart/2005/8/layout/vProcess5"/>
    <dgm:cxn modelId="{521E9BE1-AE94-4B78-8D95-382F97AFEC29}" type="presOf" srcId="{EAF596C1-D00D-4E07-8B4B-88045BDC6F7B}" destId="{5A1C781D-D2C1-4C3D-A372-71877FC1C28B}" srcOrd="1" destOrd="0" presId="urn:microsoft.com/office/officeart/2005/8/layout/vProcess5"/>
    <dgm:cxn modelId="{A3E194CD-7DC2-4B90-BA24-290FA8C3B303}" type="presOf" srcId="{B0CFF43B-E6C5-4B71-A05A-60E84D2684BD}" destId="{59677AD0-3638-4085-99D4-0CCF31D940AB}" srcOrd="1" destOrd="0" presId="urn:microsoft.com/office/officeart/2005/8/layout/vProcess5"/>
    <dgm:cxn modelId="{17873EAB-D5E4-447E-B556-011A1CDBB59B}" type="presOf" srcId="{EAF596C1-D00D-4E07-8B4B-88045BDC6F7B}" destId="{46B1F4CC-9F08-4514-BA6F-428D4B0084B7}" srcOrd="0" destOrd="0" presId="urn:microsoft.com/office/officeart/2005/8/layout/vProcess5"/>
    <dgm:cxn modelId="{1A0CEC69-3AE0-4009-89F3-DB6BE2F6A721}" type="presOf" srcId="{1C4473BB-CD78-4573-A0F3-F39F822B6083}" destId="{602F2172-78B9-4C7F-B6BC-4F21C4866566}" srcOrd="0" destOrd="0" presId="urn:microsoft.com/office/officeart/2005/8/layout/vProcess5"/>
    <dgm:cxn modelId="{4AA7F705-2923-4A89-B51D-4D400A7F4BA2}" srcId="{05E6E87B-746F-4126-ACFB-A8AD0150DFFD}" destId="{EAF596C1-D00D-4E07-8B4B-88045BDC6F7B}" srcOrd="1" destOrd="0" parTransId="{E9CA3D75-77CA-4735-AFC1-DCB3E32EDC63}" sibTransId="{F0B3290C-D7C2-4440-9D53-7B9D1524ACCC}"/>
    <dgm:cxn modelId="{F12AD71E-3E59-45D3-A95A-DB7A57DDC5CF}" type="presOf" srcId="{05E6E87B-746F-4126-ACFB-A8AD0150DFFD}" destId="{838634DF-4AFE-4F3A-B04C-4F88E3959A55}" srcOrd="0" destOrd="0" presId="urn:microsoft.com/office/officeart/2005/8/layout/vProcess5"/>
    <dgm:cxn modelId="{C1BE214F-B3DA-4ABA-832D-3AF44F7B6DC2}" srcId="{05E6E87B-746F-4126-ACFB-A8AD0150DFFD}" destId="{C670473F-BAD4-4C69-8609-B06802323D12}" srcOrd="0" destOrd="0" parTransId="{E0B77A4F-5AD0-4B51-B210-5F6F3F5C31CD}" sibTransId="{1C4473BB-CD78-4573-A0F3-F39F822B6083}"/>
    <dgm:cxn modelId="{9D4CB80D-F4D8-4B8E-B5AD-314F978A46C9}" srcId="{05E6E87B-746F-4126-ACFB-A8AD0150DFFD}" destId="{6FD3B46F-CC0E-4E75-9B06-217AC0C69F56}" srcOrd="2" destOrd="0" parTransId="{EBA6CB3E-B524-49B2-9218-E0DEC8A1F988}" sibTransId="{4AF5FFC1-75B8-46BB-B22F-AAC56D033DFB}"/>
    <dgm:cxn modelId="{CB77FD99-070B-44F9-84BD-1D6650FED97F}" srcId="{05E6E87B-746F-4126-ACFB-A8AD0150DFFD}" destId="{B0CFF43B-E6C5-4B71-A05A-60E84D2684BD}" srcOrd="3" destOrd="0" parTransId="{46304BC8-9D68-43E3-A0BA-A7C0C302E640}" sibTransId="{B463EDD5-6A95-4E02-BE8C-8D5F798995EA}"/>
    <dgm:cxn modelId="{4D96CDA5-10B9-42AC-9CA0-A3E0885FBBE9}" type="presOf" srcId="{6FD3B46F-CC0E-4E75-9B06-217AC0C69F56}" destId="{0BE04568-9127-4498-956A-3497ECB17D79}" srcOrd="0" destOrd="0" presId="urn:microsoft.com/office/officeart/2005/8/layout/vProcess5"/>
    <dgm:cxn modelId="{B7EF17AE-A410-4A5D-AF03-D5127CC970E6}" type="presParOf" srcId="{838634DF-4AFE-4F3A-B04C-4F88E3959A55}" destId="{0A561947-5912-434B-AF87-F5F2F3DD138A}" srcOrd="0" destOrd="0" presId="urn:microsoft.com/office/officeart/2005/8/layout/vProcess5"/>
    <dgm:cxn modelId="{2DCF94B4-7317-44CD-A2A2-46AC99D17425}" type="presParOf" srcId="{838634DF-4AFE-4F3A-B04C-4F88E3959A55}" destId="{3A957F0E-244E-4584-95D5-384DE87E8E4F}" srcOrd="1" destOrd="0" presId="urn:microsoft.com/office/officeart/2005/8/layout/vProcess5"/>
    <dgm:cxn modelId="{CDB1D584-575E-41E4-A8F2-152A2328A016}" type="presParOf" srcId="{838634DF-4AFE-4F3A-B04C-4F88E3959A55}" destId="{46B1F4CC-9F08-4514-BA6F-428D4B0084B7}" srcOrd="2" destOrd="0" presId="urn:microsoft.com/office/officeart/2005/8/layout/vProcess5"/>
    <dgm:cxn modelId="{1CAEFE88-4D13-4BA6-ABAB-82C6F3B95FF4}" type="presParOf" srcId="{838634DF-4AFE-4F3A-B04C-4F88E3959A55}" destId="{0BE04568-9127-4498-956A-3497ECB17D79}" srcOrd="3" destOrd="0" presId="urn:microsoft.com/office/officeart/2005/8/layout/vProcess5"/>
    <dgm:cxn modelId="{19D02756-CD61-4E34-A797-3457840D3E0F}" type="presParOf" srcId="{838634DF-4AFE-4F3A-B04C-4F88E3959A55}" destId="{0A48FD04-A6C9-425B-97FF-F528DA7DBFE2}" srcOrd="4" destOrd="0" presId="urn:microsoft.com/office/officeart/2005/8/layout/vProcess5"/>
    <dgm:cxn modelId="{B49D3B66-2EA0-470B-9E5E-AFEF9D518728}" type="presParOf" srcId="{838634DF-4AFE-4F3A-B04C-4F88E3959A55}" destId="{602F2172-78B9-4C7F-B6BC-4F21C4866566}" srcOrd="5" destOrd="0" presId="urn:microsoft.com/office/officeart/2005/8/layout/vProcess5"/>
    <dgm:cxn modelId="{EE07F50B-5A88-4B05-B7E0-F28BF3226072}" type="presParOf" srcId="{838634DF-4AFE-4F3A-B04C-4F88E3959A55}" destId="{AA7FE359-345E-4304-AC9D-928FE511931D}" srcOrd="6" destOrd="0" presId="urn:microsoft.com/office/officeart/2005/8/layout/vProcess5"/>
    <dgm:cxn modelId="{4CC3700C-1AFA-404C-9849-A0E1E1B7B4D9}" type="presParOf" srcId="{838634DF-4AFE-4F3A-B04C-4F88E3959A55}" destId="{F12FCD56-0FE5-47EB-9588-6185DB1A210A}" srcOrd="7" destOrd="0" presId="urn:microsoft.com/office/officeart/2005/8/layout/vProcess5"/>
    <dgm:cxn modelId="{887175FF-4386-4BE1-A559-D5FCAE22DD93}" type="presParOf" srcId="{838634DF-4AFE-4F3A-B04C-4F88E3959A55}" destId="{6D4FBEE1-570D-4094-8EFC-7A4733E6FA49}" srcOrd="8" destOrd="0" presId="urn:microsoft.com/office/officeart/2005/8/layout/vProcess5"/>
    <dgm:cxn modelId="{6CFB181C-4BFD-4B8D-9821-7299A12D6886}" type="presParOf" srcId="{838634DF-4AFE-4F3A-B04C-4F88E3959A55}" destId="{5A1C781D-D2C1-4C3D-A372-71877FC1C28B}" srcOrd="9" destOrd="0" presId="urn:microsoft.com/office/officeart/2005/8/layout/vProcess5"/>
    <dgm:cxn modelId="{3AD12356-6242-4153-8252-9768109CB0C1}" type="presParOf" srcId="{838634DF-4AFE-4F3A-B04C-4F88E3959A55}" destId="{BFBF9E94-3FC9-494D-90AF-66A7F3D2CA4E}" srcOrd="10" destOrd="0" presId="urn:microsoft.com/office/officeart/2005/8/layout/vProcess5"/>
    <dgm:cxn modelId="{8D6A8266-C094-4E94-B50C-C0C24310F2C6}" type="presParOf" srcId="{838634DF-4AFE-4F3A-B04C-4F88E3959A55}" destId="{59677AD0-3638-4085-99D4-0CCF31D940AB}" srcOrd="11" destOrd="0" presId="urn:microsoft.com/office/officeart/2005/8/layout/vProcess5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916644-2E8A-4B6F-B43F-2D0046B6A616}" type="doc">
      <dgm:prSet loTypeId="urn:microsoft.com/office/officeart/2005/8/layout/cycle5" loCatId="cycle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F9157FC7-84AD-4A5A-89B0-B470B45FE340}">
      <dgm:prSet phldrT="[Texte]"/>
      <dgm:spPr/>
      <dgm:t>
        <a:bodyPr/>
        <a:lstStyle/>
        <a:p>
          <a:r>
            <a:rPr lang="fr-FR" dirty="0" smtClean="0"/>
            <a:t>Tableau de n cartes ordonnées</a:t>
          </a:r>
          <a:endParaRPr lang="fr-FR" dirty="0"/>
        </a:p>
      </dgm:t>
    </dgm:pt>
    <dgm:pt modelId="{C4B0C759-895F-452F-8A61-AD2A745AC964}" type="parTrans" cxnId="{EEB427CF-17CD-4180-8A71-15A697526EAF}">
      <dgm:prSet/>
      <dgm:spPr/>
      <dgm:t>
        <a:bodyPr/>
        <a:lstStyle/>
        <a:p>
          <a:endParaRPr lang="fr-FR"/>
        </a:p>
      </dgm:t>
    </dgm:pt>
    <dgm:pt modelId="{28B3AD9D-1F61-403D-A9A4-E2EBE7C7A1E5}" type="sibTrans" cxnId="{EEB427CF-17CD-4180-8A71-15A697526EAF}">
      <dgm:prSet/>
      <dgm:spPr/>
      <dgm:t>
        <a:bodyPr/>
        <a:lstStyle/>
        <a:p>
          <a:endParaRPr lang="fr-FR"/>
        </a:p>
      </dgm:t>
    </dgm:pt>
    <dgm:pt modelId="{62041C44-F7ED-4163-B711-9ACF87A53496}">
      <dgm:prSet phldrT="[Texte]"/>
      <dgm:spPr/>
      <dgm:t>
        <a:bodyPr/>
        <a:lstStyle/>
        <a:p>
          <a:r>
            <a:rPr lang="fr-FR" dirty="0" smtClean="0"/>
            <a:t>Piochage d’une carte au hasard</a:t>
          </a:r>
          <a:endParaRPr lang="fr-FR" dirty="0"/>
        </a:p>
      </dgm:t>
    </dgm:pt>
    <dgm:pt modelId="{2547519F-7BAF-4399-AD74-545DF3CEF68A}" type="parTrans" cxnId="{16AF2F47-FCCC-4654-B9CA-4B0F96FBC8E1}">
      <dgm:prSet/>
      <dgm:spPr/>
      <dgm:t>
        <a:bodyPr/>
        <a:lstStyle/>
        <a:p>
          <a:endParaRPr lang="fr-FR"/>
        </a:p>
      </dgm:t>
    </dgm:pt>
    <dgm:pt modelId="{F7DCD137-ACA9-4AE4-87CB-2EA1504660D9}" type="sibTrans" cxnId="{16AF2F47-FCCC-4654-B9CA-4B0F96FBC8E1}">
      <dgm:prSet/>
      <dgm:spPr/>
      <dgm:t>
        <a:bodyPr/>
        <a:lstStyle/>
        <a:p>
          <a:endParaRPr lang="fr-FR"/>
        </a:p>
      </dgm:t>
    </dgm:pt>
    <dgm:pt modelId="{77CEC789-368A-4D46-AB7C-1677E57DB778}">
      <dgm:prSet phldrT="[Texte]"/>
      <dgm:spPr/>
      <dgm:t>
        <a:bodyPr/>
        <a:lstStyle/>
        <a:p>
          <a:r>
            <a:rPr lang="fr-FR" dirty="0" smtClean="0"/>
            <a:t>Déplacement de la carte à la fin du tableau </a:t>
          </a:r>
          <a:endParaRPr lang="fr-FR" dirty="0"/>
        </a:p>
      </dgm:t>
    </dgm:pt>
    <dgm:pt modelId="{3D264AD8-531C-4F6D-839A-FF11493F6666}" type="parTrans" cxnId="{22079A04-213A-4BF5-A000-29C28BE36417}">
      <dgm:prSet/>
      <dgm:spPr/>
      <dgm:t>
        <a:bodyPr/>
        <a:lstStyle/>
        <a:p>
          <a:endParaRPr lang="fr-FR"/>
        </a:p>
      </dgm:t>
    </dgm:pt>
    <dgm:pt modelId="{A2867DC0-2D3B-408F-82C0-C5AC9AC675CE}" type="sibTrans" cxnId="{22079A04-213A-4BF5-A000-29C28BE36417}">
      <dgm:prSet/>
      <dgm:spPr/>
      <dgm:t>
        <a:bodyPr/>
        <a:lstStyle/>
        <a:p>
          <a:endParaRPr lang="fr-FR"/>
        </a:p>
      </dgm:t>
    </dgm:pt>
    <dgm:pt modelId="{6CB93919-E534-4C63-916A-2E41E9893E4A}">
      <dgm:prSet phldrT="[Texte]"/>
      <dgm:spPr/>
      <dgm:t>
        <a:bodyPr/>
        <a:lstStyle/>
        <a:p>
          <a:r>
            <a:rPr lang="fr-FR" dirty="0" smtClean="0"/>
            <a:t>Décrémentation  de la variable n</a:t>
          </a:r>
          <a:endParaRPr lang="fr-FR" dirty="0"/>
        </a:p>
      </dgm:t>
    </dgm:pt>
    <dgm:pt modelId="{1437AF69-A9FE-4E96-BC87-9AA71098B8AE}" type="parTrans" cxnId="{D7591916-97BE-4E33-AABD-316C321F8C84}">
      <dgm:prSet/>
      <dgm:spPr/>
      <dgm:t>
        <a:bodyPr/>
        <a:lstStyle/>
        <a:p>
          <a:endParaRPr lang="fr-FR"/>
        </a:p>
      </dgm:t>
    </dgm:pt>
    <dgm:pt modelId="{C8D8DC83-6244-4770-A039-3062F81C1A32}" type="sibTrans" cxnId="{D7591916-97BE-4E33-AABD-316C321F8C84}">
      <dgm:prSet/>
      <dgm:spPr/>
      <dgm:t>
        <a:bodyPr/>
        <a:lstStyle/>
        <a:p>
          <a:endParaRPr lang="fr-FR"/>
        </a:p>
      </dgm:t>
    </dgm:pt>
    <dgm:pt modelId="{C931E3FF-FE6C-40FB-9ADB-17CCC7BB756E}">
      <dgm:prSet phldrT="[Texte]"/>
      <dgm:spPr/>
      <dgm:t>
        <a:bodyPr/>
        <a:lstStyle/>
        <a:p>
          <a:r>
            <a:rPr lang="fr-FR" dirty="0" smtClean="0"/>
            <a:t>Et ainsi de suite…</a:t>
          </a:r>
          <a:endParaRPr lang="fr-FR" dirty="0"/>
        </a:p>
      </dgm:t>
    </dgm:pt>
    <dgm:pt modelId="{4D8654DD-BBFB-4152-B782-ED7019F69016}" type="parTrans" cxnId="{4914B1D9-50CE-4DE5-9FA7-E56A43DAA51C}">
      <dgm:prSet/>
      <dgm:spPr/>
      <dgm:t>
        <a:bodyPr/>
        <a:lstStyle/>
        <a:p>
          <a:endParaRPr lang="fr-FR"/>
        </a:p>
      </dgm:t>
    </dgm:pt>
    <dgm:pt modelId="{DF5F10F2-37F6-4150-B7B4-669743D6E2CB}" type="sibTrans" cxnId="{4914B1D9-50CE-4DE5-9FA7-E56A43DAA51C}">
      <dgm:prSet/>
      <dgm:spPr/>
      <dgm:t>
        <a:bodyPr/>
        <a:lstStyle/>
        <a:p>
          <a:endParaRPr lang="fr-FR"/>
        </a:p>
      </dgm:t>
    </dgm:pt>
    <dgm:pt modelId="{87DE19E5-C82B-43F4-A15B-CB71BA55E53A}" type="pres">
      <dgm:prSet presAssocID="{3F916644-2E8A-4B6F-B43F-2D0046B6A61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D88AB64-0DBB-4E44-B6BD-33E9D9A59330}" type="pres">
      <dgm:prSet presAssocID="{F9157FC7-84AD-4A5A-89B0-B470B45FE34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6AEA586-6263-4A83-999C-98C91F3A3E28}" type="pres">
      <dgm:prSet presAssocID="{F9157FC7-84AD-4A5A-89B0-B470B45FE340}" presName="spNode" presStyleCnt="0"/>
      <dgm:spPr/>
      <dgm:t>
        <a:bodyPr/>
        <a:lstStyle/>
        <a:p>
          <a:endParaRPr lang="fr-FR"/>
        </a:p>
      </dgm:t>
    </dgm:pt>
    <dgm:pt modelId="{A656F961-90F8-4D1C-ACF3-C7AA4E2A906F}" type="pres">
      <dgm:prSet presAssocID="{28B3AD9D-1F61-403D-A9A4-E2EBE7C7A1E5}" presName="sibTrans" presStyleLbl="sibTrans1D1" presStyleIdx="0" presStyleCnt="5"/>
      <dgm:spPr/>
      <dgm:t>
        <a:bodyPr/>
        <a:lstStyle/>
        <a:p>
          <a:endParaRPr lang="fr-FR"/>
        </a:p>
      </dgm:t>
    </dgm:pt>
    <dgm:pt modelId="{33F7A666-D047-42A1-B42B-0BE6F20751F6}" type="pres">
      <dgm:prSet presAssocID="{62041C44-F7ED-4163-B711-9ACF87A5349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C26C018-00B4-4842-863D-5348ABEC5DAD}" type="pres">
      <dgm:prSet presAssocID="{62041C44-F7ED-4163-B711-9ACF87A53496}" presName="spNode" presStyleCnt="0"/>
      <dgm:spPr/>
      <dgm:t>
        <a:bodyPr/>
        <a:lstStyle/>
        <a:p>
          <a:endParaRPr lang="fr-FR"/>
        </a:p>
      </dgm:t>
    </dgm:pt>
    <dgm:pt modelId="{F56EE369-719E-45A8-A097-B270961B21A0}" type="pres">
      <dgm:prSet presAssocID="{F7DCD137-ACA9-4AE4-87CB-2EA1504660D9}" presName="sibTrans" presStyleLbl="sibTrans1D1" presStyleIdx="1" presStyleCnt="5"/>
      <dgm:spPr/>
      <dgm:t>
        <a:bodyPr/>
        <a:lstStyle/>
        <a:p>
          <a:endParaRPr lang="fr-FR"/>
        </a:p>
      </dgm:t>
    </dgm:pt>
    <dgm:pt modelId="{DB401924-68DF-41B9-8F4C-A9BCAD74108A}" type="pres">
      <dgm:prSet presAssocID="{77CEC789-368A-4D46-AB7C-1677E57DB77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31BD4A0-1F85-441D-AD24-DF0EC97047DF}" type="pres">
      <dgm:prSet presAssocID="{77CEC789-368A-4D46-AB7C-1677E57DB778}" presName="spNode" presStyleCnt="0"/>
      <dgm:spPr/>
      <dgm:t>
        <a:bodyPr/>
        <a:lstStyle/>
        <a:p>
          <a:endParaRPr lang="fr-FR"/>
        </a:p>
      </dgm:t>
    </dgm:pt>
    <dgm:pt modelId="{C8A54F2D-48C1-4CF4-942A-773E8EE11BB2}" type="pres">
      <dgm:prSet presAssocID="{A2867DC0-2D3B-408F-82C0-C5AC9AC675CE}" presName="sibTrans" presStyleLbl="sibTrans1D1" presStyleIdx="2" presStyleCnt="5"/>
      <dgm:spPr/>
      <dgm:t>
        <a:bodyPr/>
        <a:lstStyle/>
        <a:p>
          <a:endParaRPr lang="fr-FR"/>
        </a:p>
      </dgm:t>
    </dgm:pt>
    <dgm:pt modelId="{D5BEFD69-E139-4D86-96AF-8995FC63B8ED}" type="pres">
      <dgm:prSet presAssocID="{6CB93919-E534-4C63-916A-2E41E9893E4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C69B94A-7DD7-4978-A888-23B5F3CBD3F7}" type="pres">
      <dgm:prSet presAssocID="{6CB93919-E534-4C63-916A-2E41E9893E4A}" presName="spNode" presStyleCnt="0"/>
      <dgm:spPr/>
      <dgm:t>
        <a:bodyPr/>
        <a:lstStyle/>
        <a:p>
          <a:endParaRPr lang="fr-FR"/>
        </a:p>
      </dgm:t>
    </dgm:pt>
    <dgm:pt modelId="{5F61474C-8E73-46EE-AA24-6F557D36EAB3}" type="pres">
      <dgm:prSet presAssocID="{C8D8DC83-6244-4770-A039-3062F81C1A32}" presName="sibTrans" presStyleLbl="sibTrans1D1" presStyleIdx="3" presStyleCnt="5"/>
      <dgm:spPr/>
      <dgm:t>
        <a:bodyPr/>
        <a:lstStyle/>
        <a:p>
          <a:endParaRPr lang="fr-FR"/>
        </a:p>
      </dgm:t>
    </dgm:pt>
    <dgm:pt modelId="{0469E915-6954-449E-B902-025699F471A4}" type="pres">
      <dgm:prSet presAssocID="{C931E3FF-FE6C-40FB-9ADB-17CCC7BB756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11DEAF9-E987-4B6A-966B-0AA6F5A63DE8}" type="pres">
      <dgm:prSet presAssocID="{C931E3FF-FE6C-40FB-9ADB-17CCC7BB756E}" presName="spNode" presStyleCnt="0"/>
      <dgm:spPr/>
      <dgm:t>
        <a:bodyPr/>
        <a:lstStyle/>
        <a:p>
          <a:endParaRPr lang="fr-FR"/>
        </a:p>
      </dgm:t>
    </dgm:pt>
    <dgm:pt modelId="{7EF6D4C4-1AB7-47F5-A6BF-59A11497289A}" type="pres">
      <dgm:prSet presAssocID="{DF5F10F2-37F6-4150-B7B4-669743D6E2CB}" presName="sibTrans" presStyleLbl="sibTrans1D1" presStyleIdx="4" presStyleCnt="5"/>
      <dgm:spPr/>
      <dgm:t>
        <a:bodyPr/>
        <a:lstStyle/>
        <a:p>
          <a:endParaRPr lang="fr-FR"/>
        </a:p>
      </dgm:t>
    </dgm:pt>
  </dgm:ptLst>
  <dgm:cxnLst>
    <dgm:cxn modelId="{22079A04-213A-4BF5-A000-29C28BE36417}" srcId="{3F916644-2E8A-4B6F-B43F-2D0046B6A616}" destId="{77CEC789-368A-4D46-AB7C-1677E57DB778}" srcOrd="2" destOrd="0" parTransId="{3D264AD8-531C-4F6D-839A-FF11493F6666}" sibTransId="{A2867DC0-2D3B-408F-82C0-C5AC9AC675CE}"/>
    <dgm:cxn modelId="{1CAE3C04-2D9E-440B-A9A1-FEFA96952151}" type="presOf" srcId="{28B3AD9D-1F61-403D-A9A4-E2EBE7C7A1E5}" destId="{A656F961-90F8-4D1C-ACF3-C7AA4E2A906F}" srcOrd="0" destOrd="0" presId="urn:microsoft.com/office/officeart/2005/8/layout/cycle5"/>
    <dgm:cxn modelId="{E3CA786E-EFDA-425C-B770-C82B1219985E}" type="presOf" srcId="{DF5F10F2-37F6-4150-B7B4-669743D6E2CB}" destId="{7EF6D4C4-1AB7-47F5-A6BF-59A11497289A}" srcOrd="0" destOrd="0" presId="urn:microsoft.com/office/officeart/2005/8/layout/cycle5"/>
    <dgm:cxn modelId="{E3C8A356-DBF7-47AC-B8A2-7A20594538D4}" type="presOf" srcId="{C8D8DC83-6244-4770-A039-3062F81C1A32}" destId="{5F61474C-8E73-46EE-AA24-6F557D36EAB3}" srcOrd="0" destOrd="0" presId="urn:microsoft.com/office/officeart/2005/8/layout/cycle5"/>
    <dgm:cxn modelId="{EF0E6E7B-69AD-41CD-B7A2-75A4749998CA}" type="presOf" srcId="{62041C44-F7ED-4163-B711-9ACF87A53496}" destId="{33F7A666-D047-42A1-B42B-0BE6F20751F6}" srcOrd="0" destOrd="0" presId="urn:microsoft.com/office/officeart/2005/8/layout/cycle5"/>
    <dgm:cxn modelId="{1C0955C2-BDF8-4617-88E8-46862598863E}" type="presOf" srcId="{A2867DC0-2D3B-408F-82C0-C5AC9AC675CE}" destId="{C8A54F2D-48C1-4CF4-942A-773E8EE11BB2}" srcOrd="0" destOrd="0" presId="urn:microsoft.com/office/officeart/2005/8/layout/cycle5"/>
    <dgm:cxn modelId="{AC17F962-FED8-4E0F-ADB7-F2F21B0DD40F}" type="presOf" srcId="{6CB93919-E534-4C63-916A-2E41E9893E4A}" destId="{D5BEFD69-E139-4D86-96AF-8995FC63B8ED}" srcOrd="0" destOrd="0" presId="urn:microsoft.com/office/officeart/2005/8/layout/cycle5"/>
    <dgm:cxn modelId="{EEB427CF-17CD-4180-8A71-15A697526EAF}" srcId="{3F916644-2E8A-4B6F-B43F-2D0046B6A616}" destId="{F9157FC7-84AD-4A5A-89B0-B470B45FE340}" srcOrd="0" destOrd="0" parTransId="{C4B0C759-895F-452F-8A61-AD2A745AC964}" sibTransId="{28B3AD9D-1F61-403D-A9A4-E2EBE7C7A1E5}"/>
    <dgm:cxn modelId="{36C6DF58-5391-41E2-ADF6-3E84B0182830}" type="presOf" srcId="{C931E3FF-FE6C-40FB-9ADB-17CCC7BB756E}" destId="{0469E915-6954-449E-B902-025699F471A4}" srcOrd="0" destOrd="0" presId="urn:microsoft.com/office/officeart/2005/8/layout/cycle5"/>
    <dgm:cxn modelId="{8CB48232-564B-4594-AE6C-098E9C159B2E}" type="presOf" srcId="{77CEC789-368A-4D46-AB7C-1677E57DB778}" destId="{DB401924-68DF-41B9-8F4C-A9BCAD74108A}" srcOrd="0" destOrd="0" presId="urn:microsoft.com/office/officeart/2005/8/layout/cycle5"/>
    <dgm:cxn modelId="{D7591916-97BE-4E33-AABD-316C321F8C84}" srcId="{3F916644-2E8A-4B6F-B43F-2D0046B6A616}" destId="{6CB93919-E534-4C63-916A-2E41E9893E4A}" srcOrd="3" destOrd="0" parTransId="{1437AF69-A9FE-4E96-BC87-9AA71098B8AE}" sibTransId="{C8D8DC83-6244-4770-A039-3062F81C1A32}"/>
    <dgm:cxn modelId="{16AF2F47-FCCC-4654-B9CA-4B0F96FBC8E1}" srcId="{3F916644-2E8A-4B6F-B43F-2D0046B6A616}" destId="{62041C44-F7ED-4163-B711-9ACF87A53496}" srcOrd="1" destOrd="0" parTransId="{2547519F-7BAF-4399-AD74-545DF3CEF68A}" sibTransId="{F7DCD137-ACA9-4AE4-87CB-2EA1504660D9}"/>
    <dgm:cxn modelId="{388956EA-421C-4487-8EDE-76FF1E3AF44E}" type="presOf" srcId="{F7DCD137-ACA9-4AE4-87CB-2EA1504660D9}" destId="{F56EE369-719E-45A8-A097-B270961B21A0}" srcOrd="0" destOrd="0" presId="urn:microsoft.com/office/officeart/2005/8/layout/cycle5"/>
    <dgm:cxn modelId="{4914B1D9-50CE-4DE5-9FA7-E56A43DAA51C}" srcId="{3F916644-2E8A-4B6F-B43F-2D0046B6A616}" destId="{C931E3FF-FE6C-40FB-9ADB-17CCC7BB756E}" srcOrd="4" destOrd="0" parTransId="{4D8654DD-BBFB-4152-B782-ED7019F69016}" sibTransId="{DF5F10F2-37F6-4150-B7B4-669743D6E2CB}"/>
    <dgm:cxn modelId="{09F2EDB1-1ED4-4F9C-A9C9-ECFD1E74CA5F}" type="presOf" srcId="{3F916644-2E8A-4B6F-B43F-2D0046B6A616}" destId="{87DE19E5-C82B-43F4-A15B-CB71BA55E53A}" srcOrd="0" destOrd="0" presId="urn:microsoft.com/office/officeart/2005/8/layout/cycle5"/>
    <dgm:cxn modelId="{5A6F51DB-673A-4BC9-AA01-D1D109624CC0}" type="presOf" srcId="{F9157FC7-84AD-4A5A-89B0-B470B45FE340}" destId="{DD88AB64-0DBB-4E44-B6BD-33E9D9A59330}" srcOrd="0" destOrd="0" presId="urn:microsoft.com/office/officeart/2005/8/layout/cycle5"/>
    <dgm:cxn modelId="{F12FD970-516D-4FB7-BFDD-A88F5F61D213}" type="presParOf" srcId="{87DE19E5-C82B-43F4-A15B-CB71BA55E53A}" destId="{DD88AB64-0DBB-4E44-B6BD-33E9D9A59330}" srcOrd="0" destOrd="0" presId="urn:microsoft.com/office/officeart/2005/8/layout/cycle5"/>
    <dgm:cxn modelId="{01D4408A-6356-45A2-9BA6-3791D81DD992}" type="presParOf" srcId="{87DE19E5-C82B-43F4-A15B-CB71BA55E53A}" destId="{C6AEA586-6263-4A83-999C-98C91F3A3E28}" srcOrd="1" destOrd="0" presId="urn:microsoft.com/office/officeart/2005/8/layout/cycle5"/>
    <dgm:cxn modelId="{DF9EA5FD-5D57-4C99-8A9E-D38BAE1F705C}" type="presParOf" srcId="{87DE19E5-C82B-43F4-A15B-CB71BA55E53A}" destId="{A656F961-90F8-4D1C-ACF3-C7AA4E2A906F}" srcOrd="2" destOrd="0" presId="urn:microsoft.com/office/officeart/2005/8/layout/cycle5"/>
    <dgm:cxn modelId="{5B70891C-9A2E-42C4-9BE3-E2FF73BD43C1}" type="presParOf" srcId="{87DE19E5-C82B-43F4-A15B-CB71BA55E53A}" destId="{33F7A666-D047-42A1-B42B-0BE6F20751F6}" srcOrd="3" destOrd="0" presId="urn:microsoft.com/office/officeart/2005/8/layout/cycle5"/>
    <dgm:cxn modelId="{9C7C1568-D899-4C24-A0DC-70A99F405F6D}" type="presParOf" srcId="{87DE19E5-C82B-43F4-A15B-CB71BA55E53A}" destId="{2C26C018-00B4-4842-863D-5348ABEC5DAD}" srcOrd="4" destOrd="0" presId="urn:microsoft.com/office/officeart/2005/8/layout/cycle5"/>
    <dgm:cxn modelId="{1D4EB82B-DA2E-48FB-A9B2-7FD3F6DF122C}" type="presParOf" srcId="{87DE19E5-C82B-43F4-A15B-CB71BA55E53A}" destId="{F56EE369-719E-45A8-A097-B270961B21A0}" srcOrd="5" destOrd="0" presId="urn:microsoft.com/office/officeart/2005/8/layout/cycle5"/>
    <dgm:cxn modelId="{84F474D8-7311-4303-A3E3-4FB80A43D735}" type="presParOf" srcId="{87DE19E5-C82B-43F4-A15B-CB71BA55E53A}" destId="{DB401924-68DF-41B9-8F4C-A9BCAD74108A}" srcOrd="6" destOrd="0" presId="urn:microsoft.com/office/officeart/2005/8/layout/cycle5"/>
    <dgm:cxn modelId="{9BB83083-555F-4DDD-995C-F815D72A6D18}" type="presParOf" srcId="{87DE19E5-C82B-43F4-A15B-CB71BA55E53A}" destId="{731BD4A0-1F85-441D-AD24-DF0EC97047DF}" srcOrd="7" destOrd="0" presId="urn:microsoft.com/office/officeart/2005/8/layout/cycle5"/>
    <dgm:cxn modelId="{D4FABCBC-D0EE-42ED-8610-AF5390EDF9B7}" type="presParOf" srcId="{87DE19E5-C82B-43F4-A15B-CB71BA55E53A}" destId="{C8A54F2D-48C1-4CF4-942A-773E8EE11BB2}" srcOrd="8" destOrd="0" presId="urn:microsoft.com/office/officeart/2005/8/layout/cycle5"/>
    <dgm:cxn modelId="{64CCB9AE-45E5-4F37-8646-DC0C2E2CBB06}" type="presParOf" srcId="{87DE19E5-C82B-43F4-A15B-CB71BA55E53A}" destId="{D5BEFD69-E139-4D86-96AF-8995FC63B8ED}" srcOrd="9" destOrd="0" presId="urn:microsoft.com/office/officeart/2005/8/layout/cycle5"/>
    <dgm:cxn modelId="{0FCA80E2-ABC6-4650-A6BD-3A7A3D9FEA3F}" type="presParOf" srcId="{87DE19E5-C82B-43F4-A15B-CB71BA55E53A}" destId="{5C69B94A-7DD7-4978-A888-23B5F3CBD3F7}" srcOrd="10" destOrd="0" presId="urn:microsoft.com/office/officeart/2005/8/layout/cycle5"/>
    <dgm:cxn modelId="{1B5F1983-C2CE-4F50-AB67-5AB98611770B}" type="presParOf" srcId="{87DE19E5-C82B-43F4-A15B-CB71BA55E53A}" destId="{5F61474C-8E73-46EE-AA24-6F557D36EAB3}" srcOrd="11" destOrd="0" presId="urn:microsoft.com/office/officeart/2005/8/layout/cycle5"/>
    <dgm:cxn modelId="{503BFE36-108D-4210-A288-8C7C3CC9E03E}" type="presParOf" srcId="{87DE19E5-C82B-43F4-A15B-CB71BA55E53A}" destId="{0469E915-6954-449E-B902-025699F471A4}" srcOrd="12" destOrd="0" presId="urn:microsoft.com/office/officeart/2005/8/layout/cycle5"/>
    <dgm:cxn modelId="{354D8019-4758-4DC1-A794-4CEE72AE02D0}" type="presParOf" srcId="{87DE19E5-C82B-43F4-A15B-CB71BA55E53A}" destId="{F11DEAF9-E987-4B6A-966B-0AA6F5A63DE8}" srcOrd="13" destOrd="0" presId="urn:microsoft.com/office/officeart/2005/8/layout/cycle5"/>
    <dgm:cxn modelId="{9FB4E729-5DA6-4D42-A68C-BE4065FB70A2}" type="presParOf" srcId="{87DE19E5-C82B-43F4-A15B-CB71BA55E53A}" destId="{7EF6D4C4-1AB7-47F5-A6BF-59A11497289A}" srcOrd="14" destOrd="0" presId="urn:microsoft.com/office/officeart/2005/8/layout/cycle5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6AA38D-0E1E-494D-9076-AB4C7EFE4489}" type="doc">
      <dgm:prSet loTypeId="urn:microsoft.com/office/officeart/2005/8/layout/process5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91405BE4-6B8E-49D1-9738-5C9209473010}">
      <dgm:prSet phldrT="[Texte]"/>
      <dgm:spPr/>
      <dgm:t>
        <a:bodyPr/>
        <a:lstStyle/>
        <a:p>
          <a:r>
            <a:rPr lang="fr-FR" dirty="0" smtClean="0"/>
            <a:t>Tableau des cartes triées (décroissant)</a:t>
          </a:r>
        </a:p>
        <a:p>
          <a:r>
            <a:rPr lang="fr-FR" dirty="0" smtClean="0"/>
            <a:t>Test de la couleur et de la quinte</a:t>
          </a:r>
          <a:endParaRPr lang="fr-FR" dirty="0"/>
        </a:p>
      </dgm:t>
    </dgm:pt>
    <dgm:pt modelId="{F6B61E3C-11FE-42FC-BAC9-440434DD1F7D}" type="parTrans" cxnId="{6FCCE0E2-95EA-4371-BDB2-3722977E444C}">
      <dgm:prSet/>
      <dgm:spPr/>
      <dgm:t>
        <a:bodyPr/>
        <a:lstStyle/>
        <a:p>
          <a:endParaRPr lang="fr-FR"/>
        </a:p>
      </dgm:t>
    </dgm:pt>
    <dgm:pt modelId="{3AB53BB6-D294-49B1-B22B-BB60FB02B590}" type="sibTrans" cxnId="{6FCCE0E2-95EA-4371-BDB2-3722977E444C}">
      <dgm:prSet/>
      <dgm:spPr/>
      <dgm:t>
        <a:bodyPr/>
        <a:lstStyle/>
        <a:p>
          <a:endParaRPr lang="fr-FR"/>
        </a:p>
      </dgm:t>
    </dgm:pt>
    <dgm:pt modelId="{22120C95-0A80-4418-9401-9D4A6B4E8D2A}">
      <dgm:prSet phldrT="[Texte]"/>
      <dgm:spPr/>
      <dgm:t>
        <a:bodyPr/>
        <a:lstStyle/>
        <a:p>
          <a:r>
            <a:rPr lang="fr-FR" dirty="0" smtClean="0"/>
            <a:t>Si couleur et quinte vérification quinte flush</a:t>
          </a:r>
          <a:endParaRPr lang="fr-FR" dirty="0"/>
        </a:p>
      </dgm:t>
    </dgm:pt>
    <dgm:pt modelId="{C26F4510-6BBC-4D8F-B702-8E0D4989A483}" type="parTrans" cxnId="{1AA274F8-827B-4F29-AB8D-C5608CEC5577}">
      <dgm:prSet/>
      <dgm:spPr/>
      <dgm:t>
        <a:bodyPr/>
        <a:lstStyle/>
        <a:p>
          <a:endParaRPr lang="fr-FR"/>
        </a:p>
      </dgm:t>
    </dgm:pt>
    <dgm:pt modelId="{F28B999C-2822-417B-9403-203CD3C87608}" type="sibTrans" cxnId="{1AA274F8-827B-4F29-AB8D-C5608CEC5577}">
      <dgm:prSet/>
      <dgm:spPr/>
      <dgm:t>
        <a:bodyPr/>
        <a:lstStyle/>
        <a:p>
          <a:endParaRPr lang="fr-FR"/>
        </a:p>
      </dgm:t>
    </dgm:pt>
    <dgm:pt modelId="{823D2FC6-A985-47CE-8629-B8692AF1D400}">
      <dgm:prSet phldrT="[Texte]"/>
      <dgm:spPr/>
      <dgm:t>
        <a:bodyPr/>
        <a:lstStyle/>
        <a:p>
          <a:r>
            <a:rPr lang="fr-FR" dirty="0" smtClean="0"/>
            <a:t>Création d’un histogramme trié sur ces deux dimensions</a:t>
          </a:r>
          <a:endParaRPr lang="fr-FR" dirty="0"/>
        </a:p>
      </dgm:t>
    </dgm:pt>
    <dgm:pt modelId="{25E073E3-7C37-4C21-84C1-7E74951F7A99}" type="parTrans" cxnId="{B2D77626-25ED-42C1-9D56-39BF1BC9C230}">
      <dgm:prSet/>
      <dgm:spPr/>
      <dgm:t>
        <a:bodyPr/>
        <a:lstStyle/>
        <a:p>
          <a:endParaRPr lang="fr-FR"/>
        </a:p>
      </dgm:t>
    </dgm:pt>
    <dgm:pt modelId="{ED51361D-C65C-4543-A17F-A3F07893F236}" type="sibTrans" cxnId="{B2D77626-25ED-42C1-9D56-39BF1BC9C230}">
      <dgm:prSet/>
      <dgm:spPr/>
      <dgm:t>
        <a:bodyPr/>
        <a:lstStyle/>
        <a:p>
          <a:endParaRPr lang="fr-FR"/>
        </a:p>
      </dgm:t>
    </dgm:pt>
    <dgm:pt modelId="{1AF153CD-F744-488D-B2BE-4C7F057BDB8D}">
      <dgm:prSet phldrT="[Texte]"/>
      <dgm:spPr/>
      <dgm:t>
        <a:bodyPr/>
        <a:lstStyle/>
        <a:p>
          <a:r>
            <a:rPr lang="fr-FR" dirty="0" smtClean="0"/>
            <a:t>Détermination de la forme</a:t>
          </a:r>
        </a:p>
        <a:p>
          <a:r>
            <a:rPr lang="fr-FR" dirty="0" smtClean="0"/>
            <a:t>(brelan, full, paire double paire, carte haute)</a:t>
          </a:r>
          <a:endParaRPr lang="fr-FR" dirty="0"/>
        </a:p>
      </dgm:t>
    </dgm:pt>
    <dgm:pt modelId="{ACD31CCE-FA6B-4212-9BAF-2EB859D79694}" type="parTrans" cxnId="{B09234AC-3B12-47C5-8C1B-2E41A591F10F}">
      <dgm:prSet/>
      <dgm:spPr/>
      <dgm:t>
        <a:bodyPr/>
        <a:lstStyle/>
        <a:p>
          <a:endParaRPr lang="fr-FR"/>
        </a:p>
      </dgm:t>
    </dgm:pt>
    <dgm:pt modelId="{34732094-3D34-4F42-B47D-4C21B52CE3A1}" type="sibTrans" cxnId="{B09234AC-3B12-47C5-8C1B-2E41A591F10F}">
      <dgm:prSet/>
      <dgm:spPr/>
      <dgm:t>
        <a:bodyPr/>
        <a:lstStyle/>
        <a:p>
          <a:endParaRPr lang="fr-FR"/>
        </a:p>
      </dgm:t>
    </dgm:pt>
    <dgm:pt modelId="{8AA651AA-A2CF-4E5F-808A-75D03C095613}">
      <dgm:prSet phldrT="[Texte]"/>
      <dgm:spPr/>
      <dgm:t>
        <a:bodyPr/>
        <a:lstStyle/>
        <a:p>
          <a:r>
            <a:rPr lang="fr-FR" dirty="0" smtClean="0"/>
            <a:t>Détermination des cartes qui forment la main gagnante</a:t>
          </a:r>
          <a:endParaRPr lang="fr-FR" dirty="0"/>
        </a:p>
      </dgm:t>
    </dgm:pt>
    <dgm:pt modelId="{C9DE2028-CEAA-4149-BA90-71E2AFF56A19}" type="parTrans" cxnId="{A41FAB74-F02F-40D5-B0CE-F68E6A7AB525}">
      <dgm:prSet/>
      <dgm:spPr/>
      <dgm:t>
        <a:bodyPr/>
        <a:lstStyle/>
        <a:p>
          <a:endParaRPr lang="fr-FR"/>
        </a:p>
      </dgm:t>
    </dgm:pt>
    <dgm:pt modelId="{2DC2ACC3-2A85-44E9-BF98-39A5D9C57BEC}" type="sibTrans" cxnId="{A41FAB74-F02F-40D5-B0CE-F68E6A7AB525}">
      <dgm:prSet/>
      <dgm:spPr/>
      <dgm:t>
        <a:bodyPr/>
        <a:lstStyle/>
        <a:p>
          <a:endParaRPr lang="fr-FR"/>
        </a:p>
      </dgm:t>
    </dgm:pt>
    <dgm:pt modelId="{EF3A69B6-4499-4052-8AFB-D630E64ABCFF}">
      <dgm:prSet phldrT="[Texte]"/>
      <dgm:spPr/>
      <dgm:t>
        <a:bodyPr/>
        <a:lstStyle/>
        <a:p>
          <a:r>
            <a:rPr lang="fr-FR" dirty="0" smtClean="0"/>
            <a:t>Renvoi un tableau à  2d contenant : la forme, l’id du joueur et les cartes gagnantes</a:t>
          </a:r>
          <a:endParaRPr lang="fr-FR" dirty="0"/>
        </a:p>
      </dgm:t>
    </dgm:pt>
    <dgm:pt modelId="{6F587FAC-0B2B-498F-8AC5-0299A0B68260}" type="parTrans" cxnId="{53BC3D68-9CBB-4357-942C-F259D7C2212E}">
      <dgm:prSet/>
      <dgm:spPr/>
      <dgm:t>
        <a:bodyPr/>
        <a:lstStyle/>
        <a:p>
          <a:endParaRPr lang="fr-FR"/>
        </a:p>
      </dgm:t>
    </dgm:pt>
    <dgm:pt modelId="{39FD74F1-C103-45C3-8B2F-C2DE93A7FDEA}" type="sibTrans" cxnId="{53BC3D68-9CBB-4357-942C-F259D7C2212E}">
      <dgm:prSet/>
      <dgm:spPr/>
      <dgm:t>
        <a:bodyPr/>
        <a:lstStyle/>
        <a:p>
          <a:endParaRPr lang="fr-FR"/>
        </a:p>
      </dgm:t>
    </dgm:pt>
    <dgm:pt modelId="{F581D6F5-6A42-42E8-A4D5-E2FD9BB049ED}" type="pres">
      <dgm:prSet presAssocID="{516AA38D-0E1E-494D-9076-AB4C7EFE448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240775B-58D4-4AD3-A5EA-9DAFAFD34B2A}" type="pres">
      <dgm:prSet presAssocID="{91405BE4-6B8E-49D1-9738-5C9209473010}" presName="node" presStyleLbl="node1" presStyleIdx="0" presStyleCnt="6" custScaleX="64234" custScaleY="64234" custLinFactNeighborX="4701" custLinFactNeighborY="231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BC68E2A-8E1B-4560-90C4-D775B2C7B7E9}" type="pres">
      <dgm:prSet presAssocID="{3AB53BB6-D294-49B1-B22B-BB60FB02B590}" presName="sibTrans" presStyleLbl="sibTrans2D1" presStyleIdx="0" presStyleCnt="5"/>
      <dgm:spPr/>
      <dgm:t>
        <a:bodyPr/>
        <a:lstStyle/>
        <a:p>
          <a:endParaRPr lang="fr-FR"/>
        </a:p>
      </dgm:t>
    </dgm:pt>
    <dgm:pt modelId="{008A057A-406B-49A8-8C0A-480992874AAD}" type="pres">
      <dgm:prSet presAssocID="{3AB53BB6-D294-49B1-B22B-BB60FB02B590}" presName="connectorText" presStyleLbl="sibTrans2D1" presStyleIdx="0" presStyleCnt="5"/>
      <dgm:spPr/>
      <dgm:t>
        <a:bodyPr/>
        <a:lstStyle/>
        <a:p>
          <a:endParaRPr lang="fr-FR"/>
        </a:p>
      </dgm:t>
    </dgm:pt>
    <dgm:pt modelId="{0A8ED0B5-9AA8-4D31-B28A-6D0B69E90C94}" type="pres">
      <dgm:prSet presAssocID="{22120C95-0A80-4418-9401-9D4A6B4E8D2A}" presName="node" presStyleLbl="node1" presStyleIdx="1" presStyleCnt="6" custScaleX="64234" custScaleY="64234" custLinFactNeighborX="-3146" custLinFactNeighborY="-3565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D8FAEF5-20FC-489D-9ABF-100801E7D983}" type="pres">
      <dgm:prSet presAssocID="{F28B999C-2822-417B-9403-203CD3C87608}" presName="sibTrans" presStyleLbl="sibTrans2D1" presStyleIdx="1" presStyleCnt="5"/>
      <dgm:spPr/>
      <dgm:t>
        <a:bodyPr/>
        <a:lstStyle/>
        <a:p>
          <a:endParaRPr lang="fr-FR"/>
        </a:p>
      </dgm:t>
    </dgm:pt>
    <dgm:pt modelId="{D0D6CC33-42D5-4586-93E0-ACD44F6F2FC7}" type="pres">
      <dgm:prSet presAssocID="{F28B999C-2822-417B-9403-203CD3C87608}" presName="connectorText" presStyleLbl="sibTrans2D1" presStyleIdx="1" presStyleCnt="5"/>
      <dgm:spPr/>
      <dgm:t>
        <a:bodyPr/>
        <a:lstStyle/>
        <a:p>
          <a:endParaRPr lang="fr-FR"/>
        </a:p>
      </dgm:t>
    </dgm:pt>
    <dgm:pt modelId="{4DEE9B05-8A2D-4FB6-9B3B-07BD8248AF45}" type="pres">
      <dgm:prSet presAssocID="{823D2FC6-A985-47CE-8629-B8692AF1D400}" presName="node" presStyleLbl="node1" presStyleIdx="2" presStyleCnt="6" custScaleX="64234" custScaleY="64234" custLinFactNeighborX="-8643" custLinFactNeighborY="-38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1CF2DC4-0EDA-464E-A0B1-1FE3C7318563}" type="pres">
      <dgm:prSet presAssocID="{ED51361D-C65C-4543-A17F-A3F07893F236}" presName="sibTrans" presStyleLbl="sibTrans2D1" presStyleIdx="2" presStyleCnt="5"/>
      <dgm:spPr/>
      <dgm:t>
        <a:bodyPr/>
        <a:lstStyle/>
        <a:p>
          <a:endParaRPr lang="fr-FR"/>
        </a:p>
      </dgm:t>
    </dgm:pt>
    <dgm:pt modelId="{927C84C8-5330-4E4B-BEB9-66BF9ABEF826}" type="pres">
      <dgm:prSet presAssocID="{ED51361D-C65C-4543-A17F-A3F07893F236}" presName="connectorText" presStyleLbl="sibTrans2D1" presStyleIdx="2" presStyleCnt="5"/>
      <dgm:spPr/>
      <dgm:t>
        <a:bodyPr/>
        <a:lstStyle/>
        <a:p>
          <a:endParaRPr lang="fr-FR"/>
        </a:p>
      </dgm:t>
    </dgm:pt>
    <dgm:pt modelId="{B943CCB0-6A4B-4551-8A7E-08530C356588}" type="pres">
      <dgm:prSet presAssocID="{1AF153CD-F744-488D-B2BE-4C7F057BDB8D}" presName="node" presStyleLbl="node1" presStyleIdx="3" presStyleCnt="6" custScaleX="64234" custScaleY="64234" custLinFactNeighborX="-8643" custLinFactNeighborY="193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74B586F-FF74-4D51-98D6-07944F40D66F}" type="pres">
      <dgm:prSet presAssocID="{34732094-3D34-4F42-B47D-4C21B52CE3A1}" presName="sibTrans" presStyleLbl="sibTrans2D1" presStyleIdx="3" presStyleCnt="5"/>
      <dgm:spPr/>
      <dgm:t>
        <a:bodyPr/>
        <a:lstStyle/>
        <a:p>
          <a:endParaRPr lang="fr-FR"/>
        </a:p>
      </dgm:t>
    </dgm:pt>
    <dgm:pt modelId="{7561804D-D581-46DC-9861-FB0A733C3E7A}" type="pres">
      <dgm:prSet presAssocID="{34732094-3D34-4F42-B47D-4C21B52CE3A1}" presName="connectorText" presStyleLbl="sibTrans2D1" presStyleIdx="3" presStyleCnt="5"/>
      <dgm:spPr/>
      <dgm:t>
        <a:bodyPr/>
        <a:lstStyle/>
        <a:p>
          <a:endParaRPr lang="fr-FR"/>
        </a:p>
      </dgm:t>
    </dgm:pt>
    <dgm:pt modelId="{AF8F249C-EBC9-4E39-91B0-25402C689F35}" type="pres">
      <dgm:prSet presAssocID="{8AA651AA-A2CF-4E5F-808A-75D03C095613}" presName="node" presStyleLbl="node1" presStyleIdx="4" presStyleCnt="6" custScaleX="64234" custScaleY="64234" custLinFactNeighborX="6257" custLinFactNeighborY="2935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FF2DD29-36D0-4E92-8A2E-E0DF54EA5131}" type="pres">
      <dgm:prSet presAssocID="{2DC2ACC3-2A85-44E9-BF98-39A5D9C57BEC}" presName="sibTrans" presStyleLbl="sibTrans2D1" presStyleIdx="4" presStyleCnt="5"/>
      <dgm:spPr/>
      <dgm:t>
        <a:bodyPr/>
        <a:lstStyle/>
        <a:p>
          <a:endParaRPr lang="fr-FR"/>
        </a:p>
      </dgm:t>
    </dgm:pt>
    <dgm:pt modelId="{282C9D20-F9B6-4BEF-8BE7-C1690A1A8781}" type="pres">
      <dgm:prSet presAssocID="{2DC2ACC3-2A85-44E9-BF98-39A5D9C57BEC}" presName="connectorText" presStyleLbl="sibTrans2D1" presStyleIdx="4" presStyleCnt="5"/>
      <dgm:spPr/>
      <dgm:t>
        <a:bodyPr/>
        <a:lstStyle/>
        <a:p>
          <a:endParaRPr lang="fr-FR"/>
        </a:p>
      </dgm:t>
    </dgm:pt>
    <dgm:pt modelId="{31F0E82C-CC31-4ADC-A890-6982E2AAB6E1}" type="pres">
      <dgm:prSet presAssocID="{EF3A69B6-4499-4052-8AFB-D630E64ABCFF}" presName="node" presStyleLbl="node1" presStyleIdx="5" presStyleCnt="6" custScaleX="64234" custScaleY="64234" custLinFactNeighborX="14105" custLinFactNeighborY="-198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552821C-F96F-4ED4-9709-BBF7F40B1A4D}" type="presOf" srcId="{22120C95-0A80-4418-9401-9D4A6B4E8D2A}" destId="{0A8ED0B5-9AA8-4D31-B28A-6D0B69E90C94}" srcOrd="0" destOrd="0" presId="urn:microsoft.com/office/officeart/2005/8/layout/process5"/>
    <dgm:cxn modelId="{6FCCE0E2-95EA-4371-BDB2-3722977E444C}" srcId="{516AA38D-0E1E-494D-9076-AB4C7EFE4489}" destId="{91405BE4-6B8E-49D1-9738-5C9209473010}" srcOrd="0" destOrd="0" parTransId="{F6B61E3C-11FE-42FC-BAC9-440434DD1F7D}" sibTransId="{3AB53BB6-D294-49B1-B22B-BB60FB02B590}"/>
    <dgm:cxn modelId="{60CEE31F-3FB0-4B94-A061-6B4A4607B28C}" type="presOf" srcId="{91405BE4-6B8E-49D1-9738-5C9209473010}" destId="{2240775B-58D4-4AD3-A5EA-9DAFAFD34B2A}" srcOrd="0" destOrd="0" presId="urn:microsoft.com/office/officeart/2005/8/layout/process5"/>
    <dgm:cxn modelId="{DC7AAC45-1854-4027-A4A7-91F9A74D0A8A}" type="presOf" srcId="{3AB53BB6-D294-49B1-B22B-BB60FB02B590}" destId="{008A057A-406B-49A8-8C0A-480992874AAD}" srcOrd="1" destOrd="0" presId="urn:microsoft.com/office/officeart/2005/8/layout/process5"/>
    <dgm:cxn modelId="{4BA85C19-34D1-4EA1-AFAB-C0A887F10B8F}" type="presOf" srcId="{EF3A69B6-4499-4052-8AFB-D630E64ABCFF}" destId="{31F0E82C-CC31-4ADC-A890-6982E2AAB6E1}" srcOrd="0" destOrd="0" presId="urn:microsoft.com/office/officeart/2005/8/layout/process5"/>
    <dgm:cxn modelId="{A5E04A0E-C809-43F6-91D9-9E0F8E5B5D2D}" type="presOf" srcId="{F28B999C-2822-417B-9403-203CD3C87608}" destId="{D0D6CC33-42D5-4586-93E0-ACD44F6F2FC7}" srcOrd="1" destOrd="0" presId="urn:microsoft.com/office/officeart/2005/8/layout/process5"/>
    <dgm:cxn modelId="{A41FAB74-F02F-40D5-B0CE-F68E6A7AB525}" srcId="{516AA38D-0E1E-494D-9076-AB4C7EFE4489}" destId="{8AA651AA-A2CF-4E5F-808A-75D03C095613}" srcOrd="4" destOrd="0" parTransId="{C9DE2028-CEAA-4149-BA90-71E2AFF56A19}" sibTransId="{2DC2ACC3-2A85-44E9-BF98-39A5D9C57BEC}"/>
    <dgm:cxn modelId="{5F994EC8-11A4-49D0-A726-325713F8D594}" type="presOf" srcId="{2DC2ACC3-2A85-44E9-BF98-39A5D9C57BEC}" destId="{282C9D20-F9B6-4BEF-8BE7-C1690A1A8781}" srcOrd="1" destOrd="0" presId="urn:microsoft.com/office/officeart/2005/8/layout/process5"/>
    <dgm:cxn modelId="{AFBE0229-B062-4393-96C6-2CE558F1306C}" type="presOf" srcId="{F28B999C-2822-417B-9403-203CD3C87608}" destId="{AD8FAEF5-20FC-489D-9ABF-100801E7D983}" srcOrd="0" destOrd="0" presId="urn:microsoft.com/office/officeart/2005/8/layout/process5"/>
    <dgm:cxn modelId="{2C68D608-D019-4855-AE54-786A3F26BA6B}" type="presOf" srcId="{3AB53BB6-D294-49B1-B22B-BB60FB02B590}" destId="{EBC68E2A-8E1B-4560-90C4-D775B2C7B7E9}" srcOrd="0" destOrd="0" presId="urn:microsoft.com/office/officeart/2005/8/layout/process5"/>
    <dgm:cxn modelId="{53BC3D68-9CBB-4357-942C-F259D7C2212E}" srcId="{516AA38D-0E1E-494D-9076-AB4C7EFE4489}" destId="{EF3A69B6-4499-4052-8AFB-D630E64ABCFF}" srcOrd="5" destOrd="0" parTransId="{6F587FAC-0B2B-498F-8AC5-0299A0B68260}" sibTransId="{39FD74F1-C103-45C3-8B2F-C2DE93A7FDEA}"/>
    <dgm:cxn modelId="{072151DF-B78E-4450-B3B4-45147F18AB21}" type="presOf" srcId="{516AA38D-0E1E-494D-9076-AB4C7EFE4489}" destId="{F581D6F5-6A42-42E8-A4D5-E2FD9BB049ED}" srcOrd="0" destOrd="0" presId="urn:microsoft.com/office/officeart/2005/8/layout/process5"/>
    <dgm:cxn modelId="{9AC161CF-57B4-472C-B641-AFB699106993}" type="presOf" srcId="{34732094-3D34-4F42-B47D-4C21B52CE3A1}" destId="{7561804D-D581-46DC-9861-FB0A733C3E7A}" srcOrd="1" destOrd="0" presId="urn:microsoft.com/office/officeart/2005/8/layout/process5"/>
    <dgm:cxn modelId="{B2D77626-25ED-42C1-9D56-39BF1BC9C230}" srcId="{516AA38D-0E1E-494D-9076-AB4C7EFE4489}" destId="{823D2FC6-A985-47CE-8629-B8692AF1D400}" srcOrd="2" destOrd="0" parTransId="{25E073E3-7C37-4C21-84C1-7E74951F7A99}" sibTransId="{ED51361D-C65C-4543-A17F-A3F07893F236}"/>
    <dgm:cxn modelId="{1AA274F8-827B-4F29-AB8D-C5608CEC5577}" srcId="{516AA38D-0E1E-494D-9076-AB4C7EFE4489}" destId="{22120C95-0A80-4418-9401-9D4A6B4E8D2A}" srcOrd="1" destOrd="0" parTransId="{C26F4510-6BBC-4D8F-B702-8E0D4989A483}" sibTransId="{F28B999C-2822-417B-9403-203CD3C87608}"/>
    <dgm:cxn modelId="{B09234AC-3B12-47C5-8C1B-2E41A591F10F}" srcId="{516AA38D-0E1E-494D-9076-AB4C7EFE4489}" destId="{1AF153CD-F744-488D-B2BE-4C7F057BDB8D}" srcOrd="3" destOrd="0" parTransId="{ACD31CCE-FA6B-4212-9BAF-2EB859D79694}" sibTransId="{34732094-3D34-4F42-B47D-4C21B52CE3A1}"/>
    <dgm:cxn modelId="{72D97324-88C7-4CAB-BE84-75BC7ACA070D}" type="presOf" srcId="{2DC2ACC3-2A85-44E9-BF98-39A5D9C57BEC}" destId="{FFF2DD29-36D0-4E92-8A2E-E0DF54EA5131}" srcOrd="0" destOrd="0" presId="urn:microsoft.com/office/officeart/2005/8/layout/process5"/>
    <dgm:cxn modelId="{E05D542D-9001-4911-B189-05BBF5DCD27F}" type="presOf" srcId="{ED51361D-C65C-4543-A17F-A3F07893F236}" destId="{A1CF2DC4-0EDA-464E-A0B1-1FE3C7318563}" srcOrd="0" destOrd="0" presId="urn:microsoft.com/office/officeart/2005/8/layout/process5"/>
    <dgm:cxn modelId="{92F29CE6-E6A0-4F31-8A8F-5549CDBBECAC}" type="presOf" srcId="{8AA651AA-A2CF-4E5F-808A-75D03C095613}" destId="{AF8F249C-EBC9-4E39-91B0-25402C689F35}" srcOrd="0" destOrd="0" presId="urn:microsoft.com/office/officeart/2005/8/layout/process5"/>
    <dgm:cxn modelId="{756EAF5D-6143-4BA9-91C3-7ADAB2AF5A89}" type="presOf" srcId="{ED51361D-C65C-4543-A17F-A3F07893F236}" destId="{927C84C8-5330-4E4B-BEB9-66BF9ABEF826}" srcOrd="1" destOrd="0" presId="urn:microsoft.com/office/officeart/2005/8/layout/process5"/>
    <dgm:cxn modelId="{7159C050-8C86-45A0-AE97-66391709FFF3}" type="presOf" srcId="{823D2FC6-A985-47CE-8629-B8692AF1D400}" destId="{4DEE9B05-8A2D-4FB6-9B3B-07BD8248AF45}" srcOrd="0" destOrd="0" presId="urn:microsoft.com/office/officeart/2005/8/layout/process5"/>
    <dgm:cxn modelId="{8122AC70-44B3-4254-B203-74C78C9034B8}" type="presOf" srcId="{1AF153CD-F744-488D-B2BE-4C7F057BDB8D}" destId="{B943CCB0-6A4B-4551-8A7E-08530C356588}" srcOrd="0" destOrd="0" presId="urn:microsoft.com/office/officeart/2005/8/layout/process5"/>
    <dgm:cxn modelId="{C2BC28F5-BDA9-41D3-8DDB-6FD273FBD20D}" type="presOf" srcId="{34732094-3D34-4F42-B47D-4C21B52CE3A1}" destId="{574B586F-FF74-4D51-98D6-07944F40D66F}" srcOrd="0" destOrd="0" presId="urn:microsoft.com/office/officeart/2005/8/layout/process5"/>
    <dgm:cxn modelId="{CFA20D43-429D-4555-B44B-579C9212AF6F}" type="presParOf" srcId="{F581D6F5-6A42-42E8-A4D5-E2FD9BB049ED}" destId="{2240775B-58D4-4AD3-A5EA-9DAFAFD34B2A}" srcOrd="0" destOrd="0" presId="urn:microsoft.com/office/officeart/2005/8/layout/process5"/>
    <dgm:cxn modelId="{17D1E9F7-A7A7-49FD-9FF6-44FBEC6266E1}" type="presParOf" srcId="{F581D6F5-6A42-42E8-A4D5-E2FD9BB049ED}" destId="{EBC68E2A-8E1B-4560-90C4-D775B2C7B7E9}" srcOrd="1" destOrd="0" presId="urn:microsoft.com/office/officeart/2005/8/layout/process5"/>
    <dgm:cxn modelId="{1CC394F5-B405-4B8B-89E3-36191B61C6FB}" type="presParOf" srcId="{EBC68E2A-8E1B-4560-90C4-D775B2C7B7E9}" destId="{008A057A-406B-49A8-8C0A-480992874AAD}" srcOrd="0" destOrd="0" presId="urn:microsoft.com/office/officeart/2005/8/layout/process5"/>
    <dgm:cxn modelId="{63B5EC6D-08C3-40E0-867D-CA9D54A1E025}" type="presParOf" srcId="{F581D6F5-6A42-42E8-A4D5-E2FD9BB049ED}" destId="{0A8ED0B5-9AA8-4D31-B28A-6D0B69E90C94}" srcOrd="2" destOrd="0" presId="urn:microsoft.com/office/officeart/2005/8/layout/process5"/>
    <dgm:cxn modelId="{E1996CED-90EF-469F-B973-05093721AE81}" type="presParOf" srcId="{F581D6F5-6A42-42E8-A4D5-E2FD9BB049ED}" destId="{AD8FAEF5-20FC-489D-9ABF-100801E7D983}" srcOrd="3" destOrd="0" presId="urn:microsoft.com/office/officeart/2005/8/layout/process5"/>
    <dgm:cxn modelId="{14EFC49A-4B96-492A-BDFB-6EF07FFC5915}" type="presParOf" srcId="{AD8FAEF5-20FC-489D-9ABF-100801E7D983}" destId="{D0D6CC33-42D5-4586-93E0-ACD44F6F2FC7}" srcOrd="0" destOrd="0" presId="urn:microsoft.com/office/officeart/2005/8/layout/process5"/>
    <dgm:cxn modelId="{4DCB3C41-C74F-4940-883D-0A37D3CC58BD}" type="presParOf" srcId="{F581D6F5-6A42-42E8-A4D5-E2FD9BB049ED}" destId="{4DEE9B05-8A2D-4FB6-9B3B-07BD8248AF45}" srcOrd="4" destOrd="0" presId="urn:microsoft.com/office/officeart/2005/8/layout/process5"/>
    <dgm:cxn modelId="{A09A7B86-6DC5-4316-BEF2-729C9017C1E9}" type="presParOf" srcId="{F581D6F5-6A42-42E8-A4D5-E2FD9BB049ED}" destId="{A1CF2DC4-0EDA-464E-A0B1-1FE3C7318563}" srcOrd="5" destOrd="0" presId="urn:microsoft.com/office/officeart/2005/8/layout/process5"/>
    <dgm:cxn modelId="{34199F5A-E7E4-4BBE-A9BA-642D4789476E}" type="presParOf" srcId="{A1CF2DC4-0EDA-464E-A0B1-1FE3C7318563}" destId="{927C84C8-5330-4E4B-BEB9-66BF9ABEF826}" srcOrd="0" destOrd="0" presId="urn:microsoft.com/office/officeart/2005/8/layout/process5"/>
    <dgm:cxn modelId="{059BDC6B-DE47-4C53-81DA-656E088311BC}" type="presParOf" srcId="{F581D6F5-6A42-42E8-A4D5-E2FD9BB049ED}" destId="{B943CCB0-6A4B-4551-8A7E-08530C356588}" srcOrd="6" destOrd="0" presId="urn:microsoft.com/office/officeart/2005/8/layout/process5"/>
    <dgm:cxn modelId="{7AEC1372-AD4C-4A46-8F99-E868059E3BBB}" type="presParOf" srcId="{F581D6F5-6A42-42E8-A4D5-E2FD9BB049ED}" destId="{574B586F-FF74-4D51-98D6-07944F40D66F}" srcOrd="7" destOrd="0" presId="urn:microsoft.com/office/officeart/2005/8/layout/process5"/>
    <dgm:cxn modelId="{4B2CD594-2F64-489E-8B25-EC8B2C7291D7}" type="presParOf" srcId="{574B586F-FF74-4D51-98D6-07944F40D66F}" destId="{7561804D-D581-46DC-9861-FB0A733C3E7A}" srcOrd="0" destOrd="0" presId="urn:microsoft.com/office/officeart/2005/8/layout/process5"/>
    <dgm:cxn modelId="{D8FB03D4-A020-4BDC-A970-069D6C3FA4DB}" type="presParOf" srcId="{F581D6F5-6A42-42E8-A4D5-E2FD9BB049ED}" destId="{AF8F249C-EBC9-4E39-91B0-25402C689F35}" srcOrd="8" destOrd="0" presId="urn:microsoft.com/office/officeart/2005/8/layout/process5"/>
    <dgm:cxn modelId="{1B6B5227-5ED4-4261-9933-C8A9391DA258}" type="presParOf" srcId="{F581D6F5-6A42-42E8-A4D5-E2FD9BB049ED}" destId="{FFF2DD29-36D0-4E92-8A2E-E0DF54EA5131}" srcOrd="9" destOrd="0" presId="urn:microsoft.com/office/officeart/2005/8/layout/process5"/>
    <dgm:cxn modelId="{87CF4846-D6B0-45BB-A503-B4FCEBA0E821}" type="presParOf" srcId="{FFF2DD29-36D0-4E92-8A2E-E0DF54EA5131}" destId="{282C9D20-F9B6-4BEF-8BE7-C1690A1A8781}" srcOrd="0" destOrd="0" presId="urn:microsoft.com/office/officeart/2005/8/layout/process5"/>
    <dgm:cxn modelId="{0F36D97E-2AE6-4F6E-8ABA-0ADA58D37C78}" type="presParOf" srcId="{F581D6F5-6A42-42E8-A4D5-E2FD9BB049ED}" destId="{31F0E82C-CC31-4ADC-A890-6982E2AAB6E1}" srcOrd="10" destOrd="0" presId="urn:microsoft.com/office/officeart/2005/8/layout/process5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4CB68A2-9512-4777-9382-CD5928BA4BDE}" type="doc">
      <dgm:prSet loTypeId="urn:microsoft.com/office/officeart/2005/8/layout/gear1" loCatId="process" qsTypeId="urn:microsoft.com/office/officeart/2005/8/quickstyle/simple5" qsCatId="simple" csTypeId="urn:microsoft.com/office/officeart/2005/8/colors/colorful2" csCatId="colorful" phldr="1"/>
      <dgm:spPr/>
    </dgm:pt>
    <dgm:pt modelId="{9697F538-F21D-4159-B9C4-980D08810E9D}">
      <dgm:prSet phldrT="[Texte]"/>
      <dgm:spPr/>
      <dgm:t>
        <a:bodyPr/>
        <a:lstStyle/>
        <a:p>
          <a:r>
            <a:rPr lang="fr-FR" dirty="0" smtClean="0"/>
            <a:t>Attribution d’un statut et action de l’IA en conséquence</a:t>
          </a:r>
          <a:endParaRPr lang="fr-FR" dirty="0"/>
        </a:p>
      </dgm:t>
    </dgm:pt>
    <dgm:pt modelId="{1F6A202C-F6FA-4D95-A7AF-0D2A3E75484D}" type="parTrans" cxnId="{CCD33534-D8B9-437A-936D-93B503D4B9BC}">
      <dgm:prSet/>
      <dgm:spPr/>
      <dgm:t>
        <a:bodyPr/>
        <a:lstStyle/>
        <a:p>
          <a:endParaRPr lang="fr-FR"/>
        </a:p>
      </dgm:t>
    </dgm:pt>
    <dgm:pt modelId="{1324C934-0601-4E9E-B249-A50C1DD8DFC5}" type="sibTrans" cxnId="{CCD33534-D8B9-437A-936D-93B503D4B9BC}">
      <dgm:prSet/>
      <dgm:spPr/>
      <dgm:t>
        <a:bodyPr/>
        <a:lstStyle/>
        <a:p>
          <a:endParaRPr lang="fr-FR"/>
        </a:p>
      </dgm:t>
    </dgm:pt>
    <dgm:pt modelId="{9616B696-FE27-45DC-84C4-FC48172D1C77}">
      <dgm:prSet phldrT="[Texte]"/>
      <dgm:spPr/>
      <dgm:t>
        <a:bodyPr/>
        <a:lstStyle/>
        <a:p>
          <a:r>
            <a:rPr lang="fr-FR" dirty="0" smtClean="0"/>
            <a:t>Calcul de la probabilité d’avoir la meilleur main</a:t>
          </a:r>
          <a:endParaRPr lang="fr-FR" dirty="0"/>
        </a:p>
      </dgm:t>
    </dgm:pt>
    <dgm:pt modelId="{98832272-0A8B-4255-9F77-E08352DCDD5B}" type="parTrans" cxnId="{A19E63A1-A166-4989-A99D-65F913194F9C}">
      <dgm:prSet/>
      <dgm:spPr/>
      <dgm:t>
        <a:bodyPr/>
        <a:lstStyle/>
        <a:p>
          <a:endParaRPr lang="fr-FR"/>
        </a:p>
      </dgm:t>
    </dgm:pt>
    <dgm:pt modelId="{A239550E-B29A-4740-8710-52218C5687B0}" type="sibTrans" cxnId="{A19E63A1-A166-4989-A99D-65F913194F9C}">
      <dgm:prSet/>
      <dgm:spPr/>
      <dgm:t>
        <a:bodyPr/>
        <a:lstStyle/>
        <a:p>
          <a:endParaRPr lang="fr-FR"/>
        </a:p>
      </dgm:t>
    </dgm:pt>
    <dgm:pt modelId="{BB96A5D5-7980-40E2-AA7E-DDCF4118D84B}">
      <dgm:prSet phldrT="[Texte]"/>
      <dgm:spPr/>
      <dgm:t>
        <a:bodyPr/>
        <a:lstStyle/>
        <a:p>
          <a:r>
            <a:rPr lang="fr-FR" dirty="0" smtClean="0"/>
            <a:t>Détection de la main du joueur ordinateur</a:t>
          </a:r>
          <a:endParaRPr lang="fr-FR" dirty="0"/>
        </a:p>
      </dgm:t>
    </dgm:pt>
    <dgm:pt modelId="{7378408F-E3EA-492B-80D2-EBA2B7B44B71}" type="parTrans" cxnId="{20B3A7CD-0C73-4AC9-BA11-5D3DEA0C7037}">
      <dgm:prSet/>
      <dgm:spPr/>
      <dgm:t>
        <a:bodyPr/>
        <a:lstStyle/>
        <a:p>
          <a:endParaRPr lang="fr-FR"/>
        </a:p>
      </dgm:t>
    </dgm:pt>
    <dgm:pt modelId="{8239C58C-659D-466B-90B9-5EBDF6B121D5}" type="sibTrans" cxnId="{20B3A7CD-0C73-4AC9-BA11-5D3DEA0C7037}">
      <dgm:prSet/>
      <dgm:spPr/>
      <dgm:t>
        <a:bodyPr/>
        <a:lstStyle/>
        <a:p>
          <a:endParaRPr lang="fr-FR"/>
        </a:p>
      </dgm:t>
    </dgm:pt>
    <dgm:pt modelId="{2F8E12AB-5523-40EA-B6B6-A2DE9D50B3FB}" type="pres">
      <dgm:prSet presAssocID="{14CB68A2-9512-4777-9382-CD5928BA4BDE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23296BE1-1239-46F2-85E9-1B7B7569CEF3}" type="pres">
      <dgm:prSet presAssocID="{9697F538-F21D-4159-B9C4-980D08810E9D}" presName="gear1" presStyleLbl="node1" presStyleIdx="0" presStyleCnt="3" custLinFactNeighborX="-13868" custLinFactNeighborY="-573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6769BEE-A496-4D9F-B479-A467C8E9694A}" type="pres">
      <dgm:prSet presAssocID="{9697F538-F21D-4159-B9C4-980D08810E9D}" presName="gear1srcNode" presStyleLbl="node1" presStyleIdx="0" presStyleCnt="3"/>
      <dgm:spPr/>
      <dgm:t>
        <a:bodyPr/>
        <a:lstStyle/>
        <a:p>
          <a:endParaRPr lang="fr-FR"/>
        </a:p>
      </dgm:t>
    </dgm:pt>
    <dgm:pt modelId="{DDE0EC3C-8E7B-4F1A-8C0B-27CD0BD401C3}" type="pres">
      <dgm:prSet presAssocID="{9697F538-F21D-4159-B9C4-980D08810E9D}" presName="gear1dstNode" presStyleLbl="node1" presStyleIdx="0" presStyleCnt="3"/>
      <dgm:spPr/>
      <dgm:t>
        <a:bodyPr/>
        <a:lstStyle/>
        <a:p>
          <a:endParaRPr lang="fr-FR"/>
        </a:p>
      </dgm:t>
    </dgm:pt>
    <dgm:pt modelId="{F80F1CE5-071D-4AE5-8A01-1B8FC9EFB315}" type="pres">
      <dgm:prSet presAssocID="{9616B696-FE27-45DC-84C4-FC48172D1C77}" presName="gear2" presStyleLbl="node1" presStyleIdx="1" presStyleCnt="3" custScaleX="136301" custScaleY="132028" custLinFactNeighborX="-57448" custLinFactNeighborY="1671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5681B0B-F9FE-4A61-9645-7112A4B279F5}" type="pres">
      <dgm:prSet presAssocID="{9616B696-FE27-45DC-84C4-FC48172D1C77}" presName="gear2srcNode" presStyleLbl="node1" presStyleIdx="1" presStyleCnt="3"/>
      <dgm:spPr/>
      <dgm:t>
        <a:bodyPr/>
        <a:lstStyle/>
        <a:p>
          <a:endParaRPr lang="fr-FR"/>
        </a:p>
      </dgm:t>
    </dgm:pt>
    <dgm:pt modelId="{B392B797-F474-47C0-AEB6-2EB74F454069}" type="pres">
      <dgm:prSet presAssocID="{9616B696-FE27-45DC-84C4-FC48172D1C77}" presName="gear2dstNode" presStyleLbl="node1" presStyleIdx="1" presStyleCnt="3"/>
      <dgm:spPr/>
      <dgm:t>
        <a:bodyPr/>
        <a:lstStyle/>
        <a:p>
          <a:endParaRPr lang="fr-FR"/>
        </a:p>
      </dgm:t>
    </dgm:pt>
    <dgm:pt modelId="{CA4448B8-4E30-49FB-8E2C-81A6EDB95414}" type="pres">
      <dgm:prSet presAssocID="{BB96A5D5-7980-40E2-AA7E-DDCF4118D84B}" presName="gear3" presStyleLbl="node1" presStyleIdx="2" presStyleCnt="3" custScaleX="116917" custScaleY="114329" custLinFactNeighborX="-34167" custLinFactNeighborY="-30617"/>
      <dgm:spPr/>
      <dgm:t>
        <a:bodyPr/>
        <a:lstStyle/>
        <a:p>
          <a:endParaRPr lang="fr-FR"/>
        </a:p>
      </dgm:t>
    </dgm:pt>
    <dgm:pt modelId="{1FCD22EF-C282-4103-BEF1-582B66146DFD}" type="pres">
      <dgm:prSet presAssocID="{BB96A5D5-7980-40E2-AA7E-DDCF4118D84B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23438A-1508-46CE-B5E2-8AD2A34B3598}" type="pres">
      <dgm:prSet presAssocID="{BB96A5D5-7980-40E2-AA7E-DDCF4118D84B}" presName="gear3srcNode" presStyleLbl="node1" presStyleIdx="2" presStyleCnt="3"/>
      <dgm:spPr/>
      <dgm:t>
        <a:bodyPr/>
        <a:lstStyle/>
        <a:p>
          <a:endParaRPr lang="fr-FR"/>
        </a:p>
      </dgm:t>
    </dgm:pt>
    <dgm:pt modelId="{0089D179-A546-4CE5-AA81-005FDA4AF8F8}" type="pres">
      <dgm:prSet presAssocID="{BB96A5D5-7980-40E2-AA7E-DDCF4118D84B}" presName="gear3dstNode" presStyleLbl="node1" presStyleIdx="2" presStyleCnt="3"/>
      <dgm:spPr/>
      <dgm:t>
        <a:bodyPr/>
        <a:lstStyle/>
        <a:p>
          <a:endParaRPr lang="fr-FR"/>
        </a:p>
      </dgm:t>
    </dgm:pt>
    <dgm:pt modelId="{AB9B48B8-5824-486F-BECE-35BD6FBDC33A}" type="pres">
      <dgm:prSet presAssocID="{1324C934-0601-4E9E-B249-A50C1DD8DFC5}" presName="connector1" presStyleLbl="sibTrans2D1" presStyleIdx="0" presStyleCnt="3"/>
      <dgm:spPr/>
      <dgm:t>
        <a:bodyPr/>
        <a:lstStyle/>
        <a:p>
          <a:endParaRPr lang="fr-FR"/>
        </a:p>
      </dgm:t>
    </dgm:pt>
    <dgm:pt modelId="{290C60FC-1B0D-417C-973E-7F381F661819}" type="pres">
      <dgm:prSet presAssocID="{A239550E-B29A-4740-8710-52218C5687B0}" presName="connector2" presStyleLbl="sibTrans2D1" presStyleIdx="1" presStyleCnt="3" custLinFactNeighborX="-77364" custLinFactNeighborY="2666"/>
      <dgm:spPr/>
      <dgm:t>
        <a:bodyPr/>
        <a:lstStyle/>
        <a:p>
          <a:endParaRPr lang="fr-FR"/>
        </a:p>
      </dgm:t>
    </dgm:pt>
    <dgm:pt modelId="{BF90052C-831D-4F0E-94DF-DB489329EE57}" type="pres">
      <dgm:prSet presAssocID="{8239C58C-659D-466B-90B9-5EBDF6B121D5}" presName="connector3" presStyleLbl="sibTrans2D1" presStyleIdx="2" presStyleCnt="3" custAng="4092379" custLinFactNeighborX="-37233" custLinFactNeighborY="-10936"/>
      <dgm:spPr/>
      <dgm:t>
        <a:bodyPr/>
        <a:lstStyle/>
        <a:p>
          <a:endParaRPr lang="fr-FR"/>
        </a:p>
      </dgm:t>
    </dgm:pt>
  </dgm:ptLst>
  <dgm:cxnLst>
    <dgm:cxn modelId="{4FA13380-D0CE-42D9-9A68-B553B98EE5AB}" type="presOf" srcId="{BB96A5D5-7980-40E2-AA7E-DDCF4118D84B}" destId="{CA4448B8-4E30-49FB-8E2C-81A6EDB95414}" srcOrd="0" destOrd="0" presId="urn:microsoft.com/office/officeart/2005/8/layout/gear1"/>
    <dgm:cxn modelId="{2F5A3D8A-918D-41A8-B42B-4CA185F83F2F}" type="presOf" srcId="{1324C934-0601-4E9E-B249-A50C1DD8DFC5}" destId="{AB9B48B8-5824-486F-BECE-35BD6FBDC33A}" srcOrd="0" destOrd="0" presId="urn:microsoft.com/office/officeart/2005/8/layout/gear1"/>
    <dgm:cxn modelId="{F9B33701-9205-40B3-A3F3-C7FF8ECE1671}" type="presOf" srcId="{9697F538-F21D-4159-B9C4-980D08810E9D}" destId="{56769BEE-A496-4D9F-B479-A467C8E9694A}" srcOrd="1" destOrd="0" presId="urn:microsoft.com/office/officeart/2005/8/layout/gear1"/>
    <dgm:cxn modelId="{CBF23BB3-08AD-46C3-8E6F-C9475A8E81F6}" type="presOf" srcId="{BB96A5D5-7980-40E2-AA7E-DDCF4118D84B}" destId="{1FCD22EF-C282-4103-BEF1-582B66146DFD}" srcOrd="1" destOrd="0" presId="urn:microsoft.com/office/officeart/2005/8/layout/gear1"/>
    <dgm:cxn modelId="{A19E63A1-A166-4989-A99D-65F913194F9C}" srcId="{14CB68A2-9512-4777-9382-CD5928BA4BDE}" destId="{9616B696-FE27-45DC-84C4-FC48172D1C77}" srcOrd="1" destOrd="0" parTransId="{98832272-0A8B-4255-9F77-E08352DCDD5B}" sibTransId="{A239550E-B29A-4740-8710-52218C5687B0}"/>
    <dgm:cxn modelId="{8B684CA3-1A13-4469-90FD-D81702B48A5D}" type="presOf" srcId="{A239550E-B29A-4740-8710-52218C5687B0}" destId="{290C60FC-1B0D-417C-973E-7F381F661819}" srcOrd="0" destOrd="0" presId="urn:microsoft.com/office/officeart/2005/8/layout/gear1"/>
    <dgm:cxn modelId="{CCD33534-D8B9-437A-936D-93B503D4B9BC}" srcId="{14CB68A2-9512-4777-9382-CD5928BA4BDE}" destId="{9697F538-F21D-4159-B9C4-980D08810E9D}" srcOrd="0" destOrd="0" parTransId="{1F6A202C-F6FA-4D95-A7AF-0D2A3E75484D}" sibTransId="{1324C934-0601-4E9E-B249-A50C1DD8DFC5}"/>
    <dgm:cxn modelId="{99F16776-6308-4616-950D-65BDEC4689DD}" type="presOf" srcId="{BB96A5D5-7980-40E2-AA7E-DDCF4118D84B}" destId="{1523438A-1508-46CE-B5E2-8AD2A34B3598}" srcOrd="2" destOrd="0" presId="urn:microsoft.com/office/officeart/2005/8/layout/gear1"/>
    <dgm:cxn modelId="{4472E2C7-0FF1-4136-AABD-BC38005E56DC}" type="presOf" srcId="{9697F538-F21D-4159-B9C4-980D08810E9D}" destId="{DDE0EC3C-8E7B-4F1A-8C0B-27CD0BD401C3}" srcOrd="2" destOrd="0" presId="urn:microsoft.com/office/officeart/2005/8/layout/gear1"/>
    <dgm:cxn modelId="{49CC5B0E-EB39-4F18-B44C-08AB7C36B93D}" type="presOf" srcId="{9616B696-FE27-45DC-84C4-FC48172D1C77}" destId="{B392B797-F474-47C0-AEB6-2EB74F454069}" srcOrd="2" destOrd="0" presId="urn:microsoft.com/office/officeart/2005/8/layout/gear1"/>
    <dgm:cxn modelId="{3BB57661-B73F-4C8C-B4EF-CBEEAE58F25A}" type="presOf" srcId="{9616B696-FE27-45DC-84C4-FC48172D1C77}" destId="{25681B0B-F9FE-4A61-9645-7112A4B279F5}" srcOrd="1" destOrd="0" presId="urn:microsoft.com/office/officeart/2005/8/layout/gear1"/>
    <dgm:cxn modelId="{1CD550EA-0FB7-4E6A-8C90-967F2014D192}" type="presOf" srcId="{BB96A5D5-7980-40E2-AA7E-DDCF4118D84B}" destId="{0089D179-A546-4CE5-AA81-005FDA4AF8F8}" srcOrd="3" destOrd="0" presId="urn:microsoft.com/office/officeart/2005/8/layout/gear1"/>
    <dgm:cxn modelId="{DFEAB9F0-7DC5-4FA5-9B8A-30E677E74F24}" type="presOf" srcId="{9616B696-FE27-45DC-84C4-FC48172D1C77}" destId="{F80F1CE5-071D-4AE5-8A01-1B8FC9EFB315}" srcOrd="0" destOrd="0" presId="urn:microsoft.com/office/officeart/2005/8/layout/gear1"/>
    <dgm:cxn modelId="{20B3A7CD-0C73-4AC9-BA11-5D3DEA0C7037}" srcId="{14CB68A2-9512-4777-9382-CD5928BA4BDE}" destId="{BB96A5D5-7980-40E2-AA7E-DDCF4118D84B}" srcOrd="2" destOrd="0" parTransId="{7378408F-E3EA-492B-80D2-EBA2B7B44B71}" sibTransId="{8239C58C-659D-466B-90B9-5EBDF6B121D5}"/>
    <dgm:cxn modelId="{8127AE4E-B6B9-4695-A0FB-C0A451B39304}" type="presOf" srcId="{14CB68A2-9512-4777-9382-CD5928BA4BDE}" destId="{2F8E12AB-5523-40EA-B6B6-A2DE9D50B3FB}" srcOrd="0" destOrd="0" presId="urn:microsoft.com/office/officeart/2005/8/layout/gear1"/>
    <dgm:cxn modelId="{0EA257F8-7712-4033-B601-017FB30B76CF}" type="presOf" srcId="{9697F538-F21D-4159-B9C4-980D08810E9D}" destId="{23296BE1-1239-46F2-85E9-1B7B7569CEF3}" srcOrd="0" destOrd="0" presId="urn:microsoft.com/office/officeart/2005/8/layout/gear1"/>
    <dgm:cxn modelId="{6652AFB5-F98C-4B05-A0B5-B28B15FEA5D7}" type="presOf" srcId="{8239C58C-659D-466B-90B9-5EBDF6B121D5}" destId="{BF90052C-831D-4F0E-94DF-DB489329EE57}" srcOrd="0" destOrd="0" presId="urn:microsoft.com/office/officeart/2005/8/layout/gear1"/>
    <dgm:cxn modelId="{80D952AF-9862-4E63-9933-9416EFE8725B}" type="presParOf" srcId="{2F8E12AB-5523-40EA-B6B6-A2DE9D50B3FB}" destId="{23296BE1-1239-46F2-85E9-1B7B7569CEF3}" srcOrd="0" destOrd="0" presId="urn:microsoft.com/office/officeart/2005/8/layout/gear1"/>
    <dgm:cxn modelId="{F61D4A3F-46A0-45D1-9F7D-4644406EADDA}" type="presParOf" srcId="{2F8E12AB-5523-40EA-B6B6-A2DE9D50B3FB}" destId="{56769BEE-A496-4D9F-B479-A467C8E9694A}" srcOrd="1" destOrd="0" presId="urn:microsoft.com/office/officeart/2005/8/layout/gear1"/>
    <dgm:cxn modelId="{D3F786F6-C527-4CBE-A8A2-84E6F346046C}" type="presParOf" srcId="{2F8E12AB-5523-40EA-B6B6-A2DE9D50B3FB}" destId="{DDE0EC3C-8E7B-4F1A-8C0B-27CD0BD401C3}" srcOrd="2" destOrd="0" presId="urn:microsoft.com/office/officeart/2005/8/layout/gear1"/>
    <dgm:cxn modelId="{22FE29C8-39E7-4B4C-8EDF-60E59813BFAC}" type="presParOf" srcId="{2F8E12AB-5523-40EA-B6B6-A2DE9D50B3FB}" destId="{F80F1CE5-071D-4AE5-8A01-1B8FC9EFB315}" srcOrd="3" destOrd="0" presId="urn:microsoft.com/office/officeart/2005/8/layout/gear1"/>
    <dgm:cxn modelId="{5AAE7AA4-25C7-4E78-8302-EA26527ECCE7}" type="presParOf" srcId="{2F8E12AB-5523-40EA-B6B6-A2DE9D50B3FB}" destId="{25681B0B-F9FE-4A61-9645-7112A4B279F5}" srcOrd="4" destOrd="0" presId="urn:microsoft.com/office/officeart/2005/8/layout/gear1"/>
    <dgm:cxn modelId="{B43933D1-1846-44D0-8758-13870C9F9147}" type="presParOf" srcId="{2F8E12AB-5523-40EA-B6B6-A2DE9D50B3FB}" destId="{B392B797-F474-47C0-AEB6-2EB74F454069}" srcOrd="5" destOrd="0" presId="urn:microsoft.com/office/officeart/2005/8/layout/gear1"/>
    <dgm:cxn modelId="{9E11A557-5C00-4C31-95C6-6FF5E66D3113}" type="presParOf" srcId="{2F8E12AB-5523-40EA-B6B6-A2DE9D50B3FB}" destId="{CA4448B8-4E30-49FB-8E2C-81A6EDB95414}" srcOrd="6" destOrd="0" presId="urn:microsoft.com/office/officeart/2005/8/layout/gear1"/>
    <dgm:cxn modelId="{7F616621-AD42-4ADD-B0CE-B001EDA8A08B}" type="presParOf" srcId="{2F8E12AB-5523-40EA-B6B6-A2DE9D50B3FB}" destId="{1FCD22EF-C282-4103-BEF1-582B66146DFD}" srcOrd="7" destOrd="0" presId="urn:microsoft.com/office/officeart/2005/8/layout/gear1"/>
    <dgm:cxn modelId="{BAE95342-1463-4478-A1CA-3D58C9A56C03}" type="presParOf" srcId="{2F8E12AB-5523-40EA-B6B6-A2DE9D50B3FB}" destId="{1523438A-1508-46CE-B5E2-8AD2A34B3598}" srcOrd="8" destOrd="0" presId="urn:microsoft.com/office/officeart/2005/8/layout/gear1"/>
    <dgm:cxn modelId="{0ABDDD00-3636-44BF-BBAF-F4FCFEF5964F}" type="presParOf" srcId="{2F8E12AB-5523-40EA-B6B6-A2DE9D50B3FB}" destId="{0089D179-A546-4CE5-AA81-005FDA4AF8F8}" srcOrd="9" destOrd="0" presId="urn:microsoft.com/office/officeart/2005/8/layout/gear1"/>
    <dgm:cxn modelId="{57A16868-DCF9-402F-BBC9-22B628AE4DBB}" type="presParOf" srcId="{2F8E12AB-5523-40EA-B6B6-A2DE9D50B3FB}" destId="{AB9B48B8-5824-486F-BECE-35BD6FBDC33A}" srcOrd="10" destOrd="0" presId="urn:microsoft.com/office/officeart/2005/8/layout/gear1"/>
    <dgm:cxn modelId="{790603B7-4389-4C61-9502-7E23743827EA}" type="presParOf" srcId="{2F8E12AB-5523-40EA-B6B6-A2DE9D50B3FB}" destId="{290C60FC-1B0D-417C-973E-7F381F661819}" srcOrd="11" destOrd="0" presId="urn:microsoft.com/office/officeart/2005/8/layout/gear1"/>
    <dgm:cxn modelId="{C2F98F6F-90BD-403A-8E07-FE7FC7015A00}" type="presParOf" srcId="{2F8E12AB-5523-40EA-B6B6-A2DE9D50B3FB}" destId="{BF90052C-831D-4F0E-94DF-DB489329EE57}" srcOrd="12" destOrd="0" presId="urn:microsoft.com/office/officeart/2005/8/layout/gear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4BFE-EBE1-4E6B-A126-01D0F88E8835}" type="datetimeFigureOut">
              <a:rPr lang="fr-FR" smtClean="0"/>
              <a:pPr/>
              <a:t>27/05/2008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D0129-8F31-49CD-9B0D-5A39E491ED5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B4327-E683-4624-9BA4-151DE4E6AF49}" type="datetimeFigureOut">
              <a:rPr lang="fr-FR" smtClean="0"/>
              <a:pPr/>
              <a:t>27/05/2008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1A928-835D-4BB7-8794-2EB354469B8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Tristan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1A928-835D-4BB7-8794-2EB354469B8C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Olivier : exemple modification de config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1A928-835D-4BB7-8794-2EB354469B8C}" type="slidenum">
              <a:rPr lang="fr-FR" smtClean="0"/>
              <a:pPr/>
              <a:t>21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Tristan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1A928-835D-4BB7-8794-2EB354469B8C}" type="slidenum">
              <a:rPr lang="fr-FR" smtClean="0"/>
              <a:pPr/>
              <a:t>22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james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1A928-835D-4BB7-8794-2EB354469B8C}" type="slidenum">
              <a:rPr lang="fr-FR" smtClean="0"/>
              <a:pPr/>
              <a:t>23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benjamin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1A928-835D-4BB7-8794-2EB354469B8C}" type="slidenum">
              <a:rPr lang="fr-FR" smtClean="0"/>
              <a:pPr/>
              <a:t>24</a:t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Olivier, le cahier des charges est respecté car </a:t>
            </a:r>
            <a:r>
              <a:rPr lang="fr-FR" dirty="0" err="1" smtClean="0"/>
              <a:t>ia</a:t>
            </a:r>
            <a:r>
              <a:rPr lang="fr-FR" dirty="0" smtClean="0"/>
              <a:t> perf et le </a:t>
            </a:r>
            <a:r>
              <a:rPr lang="fr-FR" dirty="0" err="1" smtClean="0"/>
              <a:t>reseau</a:t>
            </a:r>
            <a:r>
              <a:rPr lang="fr-FR" dirty="0" smtClean="0"/>
              <a:t> était optionnel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1A928-835D-4BB7-8794-2EB354469B8C}" type="slidenum">
              <a:rPr lang="fr-FR" smtClean="0"/>
              <a:pPr/>
              <a:t>25</a:t>
            </a:fld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mtClean="0"/>
              <a:t>james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1A928-835D-4BB7-8794-2EB354469B8C}" type="slidenum">
              <a:rPr lang="fr-FR" smtClean="0"/>
              <a:pPr/>
              <a:t>26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Tous : On s’est reparti les taches suivant nos compétences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1A928-835D-4BB7-8794-2EB354469B8C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Benjamin:bug</a:t>
            </a:r>
            <a:r>
              <a:rPr lang="fr-FR" dirty="0" smtClean="0"/>
              <a:t> pas de conception</a:t>
            </a:r>
            <a:r>
              <a:rPr lang="fr-FR" baseline="0" dirty="0" smtClean="0"/>
              <a:t> , des oublis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1A928-835D-4BB7-8794-2EB354469B8C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James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1A928-835D-4BB7-8794-2EB354469B8C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Tristan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1A928-835D-4BB7-8794-2EB354469B8C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James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1A928-835D-4BB7-8794-2EB354469B8C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Benjamin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1A928-835D-4BB7-8794-2EB354469B8C}" type="slidenum">
              <a:rPr lang="fr-FR" smtClean="0"/>
              <a:pPr/>
              <a:t>18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Olivier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1A928-835D-4BB7-8794-2EB354469B8C}" type="slidenum">
              <a:rPr lang="fr-FR" smtClean="0"/>
              <a:pPr/>
              <a:t>19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Olivier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1A928-835D-4BB7-8794-2EB354469B8C}" type="slidenum">
              <a:rPr lang="fr-FR" smtClean="0"/>
              <a:pPr/>
              <a:t>20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27/05/2008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27/05/2008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27/05/2008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Ø"/>
              <a:defRPr/>
            </a:lvl2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27/05/2008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27/05/2008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27/05/2008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27/05/2008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27/05/2008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27/05/2008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27/05/2008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105D-0C78-4081-8220-A07C5635D240}" type="datetimeFigureOut">
              <a:rPr lang="fr-FR" smtClean="0"/>
              <a:pPr/>
              <a:t>27/05/2008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bkgrd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1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38100" h="381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2105D-0C78-4081-8220-A07C5635D240}" type="datetimeFigureOut">
              <a:rPr lang="fr-FR" smtClean="0"/>
              <a:pPr/>
              <a:t>27/05/2008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B8F1A-E8CE-4B6D-BC7A-7F32324242D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b="1" kern="1200" cap="none" spc="0">
          <a:ln w="11430"/>
          <a:gradFill>
            <a:gsLst>
              <a:gs pos="0">
                <a:schemeClr val="accent6">
                  <a:tint val="90000"/>
                  <a:satMod val="120000"/>
                </a:schemeClr>
              </a:gs>
              <a:gs pos="25000">
                <a:schemeClr val="accent6">
                  <a:tint val="93000"/>
                  <a:satMod val="120000"/>
                </a:schemeClr>
              </a:gs>
              <a:gs pos="50000">
                <a:schemeClr val="accent6">
                  <a:shade val="89000"/>
                  <a:satMod val="110000"/>
                </a:schemeClr>
              </a:gs>
              <a:gs pos="75000">
                <a:schemeClr val="accent6">
                  <a:tint val="93000"/>
                  <a:satMod val="120000"/>
                </a:schemeClr>
              </a:gs>
              <a:gs pos="100000">
                <a:schemeClr val="accent6">
                  <a:tint val="90000"/>
                  <a:satMod val="120000"/>
                </a:schemeClr>
              </a:gs>
            </a:gsLst>
            <a:lin ang="5400000"/>
          </a:gradFill>
          <a:effectLst>
            <a:glow rad="101600">
              <a:schemeClr val="accent2">
                <a:satMod val="175000"/>
                <a:alpha val="40000"/>
              </a:schemeClr>
            </a:glow>
            <a:outerShdw blurRad="80000" dist="40000" dir="5040000" algn="tl">
              <a:srgbClr val="000000">
                <a:alpha val="30000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slide" Target="slide8.xml"/><Relationship Id="rId3" Type="http://schemas.openxmlformats.org/officeDocument/2006/relationships/slide" Target="slide6.xml"/><Relationship Id="rId7" Type="http://schemas.openxmlformats.org/officeDocument/2006/relationships/slide" Target="slide15.xml"/><Relationship Id="rId12" Type="http://schemas.openxmlformats.org/officeDocument/2006/relationships/slide" Target="slide1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11" Type="http://schemas.openxmlformats.org/officeDocument/2006/relationships/slide" Target="slide16.xml"/><Relationship Id="rId5" Type="http://schemas.openxmlformats.org/officeDocument/2006/relationships/slide" Target="slide14.xml"/><Relationship Id="rId10" Type="http://schemas.openxmlformats.org/officeDocument/2006/relationships/slide" Target="slide7.xml"/><Relationship Id="rId4" Type="http://schemas.openxmlformats.org/officeDocument/2006/relationships/slide" Target="slide13.xml"/><Relationship Id="rId9" Type="http://schemas.openxmlformats.org/officeDocument/2006/relationships/slide" Target="slide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Life’Seven Poker</a:t>
            </a:r>
            <a:endParaRPr lang="fr-FR" dirty="0"/>
          </a:p>
        </p:txBody>
      </p:sp>
      <p:pic>
        <p:nvPicPr>
          <p:cNvPr id="4" name="Espace réservé du contenu 3" descr="logo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4414" y="6286520"/>
            <a:ext cx="6715170" cy="6715170"/>
          </a:xfr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4533 L -0.00798 -0.842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" y="-3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IArtificielle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calculIA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Table &amp; </a:t>
            </a:r>
            <a:r>
              <a:rPr lang="fr-FR" dirty="0" err="1" smtClean="0"/>
              <a:t>t,const</a:t>
            </a:r>
            <a:r>
              <a:rPr lang="fr-FR" dirty="0" smtClean="0"/>
              <a:t> Joueur &amp; </a:t>
            </a:r>
            <a:r>
              <a:rPr lang="fr-FR" dirty="0" err="1" smtClean="0"/>
              <a:t>j,int</a:t>
            </a:r>
            <a:r>
              <a:rPr lang="fr-FR" dirty="0" smtClean="0"/>
              <a:t> </a:t>
            </a:r>
            <a:r>
              <a:rPr lang="fr-FR" dirty="0" err="1" smtClean="0"/>
              <a:t>montant,int</a:t>
            </a:r>
            <a:r>
              <a:rPr lang="fr-FR" dirty="0" smtClean="0"/>
              <a:t> &amp;relance);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definieStatut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Table &amp; </a:t>
            </a:r>
            <a:r>
              <a:rPr lang="fr-FR" dirty="0" err="1" smtClean="0"/>
              <a:t>t,Statut</a:t>
            </a:r>
            <a:r>
              <a:rPr lang="fr-FR" dirty="0" smtClean="0"/>
              <a:t> &amp; </a:t>
            </a:r>
            <a:r>
              <a:rPr lang="fr-FR" dirty="0" err="1" smtClean="0"/>
              <a:t>s,const</a:t>
            </a:r>
            <a:r>
              <a:rPr lang="fr-FR" dirty="0" smtClean="0"/>
              <a:t> Joueur &amp; </a:t>
            </a:r>
            <a:r>
              <a:rPr lang="fr-FR" dirty="0" err="1" smtClean="0"/>
              <a:t>j,int</a:t>
            </a:r>
            <a:r>
              <a:rPr lang="fr-FR" dirty="0" smtClean="0"/>
              <a:t> </a:t>
            </a:r>
            <a:r>
              <a:rPr lang="fr-FR" dirty="0" err="1" smtClean="0"/>
              <a:t>montant,int</a:t>
            </a:r>
            <a:r>
              <a:rPr lang="fr-FR" dirty="0" smtClean="0"/>
              <a:t> &amp; relance);</a:t>
            </a:r>
          </a:p>
          <a:p>
            <a:r>
              <a:rPr lang="fr-FR" dirty="0" smtClean="0"/>
              <a:t>Main </a:t>
            </a:r>
            <a:r>
              <a:rPr lang="fr-FR" dirty="0" err="1" smtClean="0"/>
              <a:t>determineMeilleureMainIA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MainCarte</a:t>
            </a:r>
            <a:r>
              <a:rPr lang="fr-FR" dirty="0" smtClean="0"/>
              <a:t> &amp; </a:t>
            </a:r>
            <a:r>
              <a:rPr lang="fr-FR" dirty="0" err="1" smtClean="0"/>
              <a:t>mainJoueur,const</a:t>
            </a:r>
            <a:r>
              <a:rPr lang="fr-FR" dirty="0" smtClean="0"/>
              <a:t> </a:t>
            </a:r>
            <a:r>
              <a:rPr lang="fr-FR" dirty="0" err="1" smtClean="0"/>
              <a:t>MainCarte</a:t>
            </a:r>
            <a:r>
              <a:rPr lang="fr-FR" dirty="0" smtClean="0"/>
              <a:t> &amp; </a:t>
            </a:r>
            <a:r>
              <a:rPr lang="fr-FR" dirty="0" err="1" smtClean="0"/>
              <a:t>cartesDecouvertes</a:t>
            </a:r>
            <a:r>
              <a:rPr lang="fr-FR" dirty="0" smtClean="0"/>
              <a:t>);</a:t>
            </a:r>
          </a:p>
          <a:p>
            <a:r>
              <a:rPr lang="fr-FR" dirty="0" err="1" smtClean="0"/>
              <a:t>float</a:t>
            </a:r>
            <a:r>
              <a:rPr lang="fr-FR" dirty="0" smtClean="0"/>
              <a:t> </a:t>
            </a:r>
            <a:r>
              <a:rPr lang="fr-FR" dirty="0" err="1" smtClean="0"/>
              <a:t>probaActionIA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Table &amp; table, </a:t>
            </a:r>
            <a:r>
              <a:rPr lang="fr-FR" dirty="0" err="1" smtClean="0"/>
              <a:t>const</a:t>
            </a:r>
            <a:r>
              <a:rPr lang="fr-FR" dirty="0" smtClean="0"/>
              <a:t> Joueur &amp; </a:t>
            </a:r>
            <a:r>
              <a:rPr lang="fr-FR" dirty="0" err="1" smtClean="0"/>
              <a:t>joueur,Main</a:t>
            </a:r>
            <a:r>
              <a:rPr lang="fr-FR" dirty="0" smtClean="0"/>
              <a:t> </a:t>
            </a:r>
            <a:r>
              <a:rPr lang="fr-FR" dirty="0" err="1" smtClean="0"/>
              <a:t>meilleureMainJoueur</a:t>
            </a:r>
            <a:r>
              <a:rPr lang="fr-FR" dirty="0" smtClean="0"/>
              <a:t>);</a:t>
            </a:r>
            <a:endParaRPr lang="fr-FR" dirty="0"/>
          </a:p>
        </p:txBody>
      </p:sp>
      <p:sp>
        <p:nvSpPr>
          <p:cNvPr id="4" name="Flèche droite 3">
            <a:hlinkClick r:id="rId2" action="ppaction://hlinksldjump"/>
          </p:cNvPr>
          <p:cNvSpPr/>
          <p:nvPr/>
        </p:nvSpPr>
        <p:spPr>
          <a:xfrm rot="10800000" flipV="1">
            <a:off x="7500958" y="6143667"/>
            <a:ext cx="1143008" cy="64291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Jeu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r>
              <a:rPr lang="fr-FR" dirty="0" err="1" smtClean="0"/>
              <a:t>bool</a:t>
            </a:r>
            <a:r>
              <a:rPr lang="fr-FR" dirty="0" smtClean="0"/>
              <a:t> </a:t>
            </a:r>
            <a:r>
              <a:rPr lang="fr-FR" dirty="0" err="1" smtClean="0"/>
              <a:t>compareTabResultat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int</a:t>
            </a:r>
            <a:r>
              <a:rPr lang="fr-FR" dirty="0" smtClean="0"/>
              <a:t> tabResultat1[6][2],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int</a:t>
            </a:r>
            <a:r>
              <a:rPr lang="fr-FR" dirty="0" smtClean="0"/>
              <a:t> tabResultat2[6][2]);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atendsActionJoueur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aff,const</a:t>
            </a:r>
            <a:r>
              <a:rPr lang="fr-FR" dirty="0" smtClean="0"/>
              <a:t> Table &amp; </a:t>
            </a:r>
            <a:r>
              <a:rPr lang="fr-FR" dirty="0" err="1" smtClean="0"/>
              <a:t>t,const</a:t>
            </a:r>
            <a:r>
              <a:rPr lang="fr-FR" dirty="0" smtClean="0"/>
              <a:t> Joueur &amp; </a:t>
            </a:r>
            <a:r>
              <a:rPr lang="fr-FR" dirty="0" err="1" smtClean="0"/>
              <a:t>j,int</a:t>
            </a:r>
            <a:r>
              <a:rPr lang="fr-FR" dirty="0" smtClean="0"/>
              <a:t> &amp; </a:t>
            </a:r>
            <a:r>
              <a:rPr lang="fr-FR" dirty="0" err="1" smtClean="0"/>
              <a:t>relance,Statut</a:t>
            </a:r>
            <a:r>
              <a:rPr lang="fr-FR" dirty="0" smtClean="0"/>
              <a:t> &amp; </a:t>
            </a:r>
            <a:r>
              <a:rPr lang="fr-FR" dirty="0" err="1" smtClean="0"/>
              <a:t>s,int</a:t>
            </a:r>
            <a:r>
              <a:rPr lang="fr-FR" dirty="0" smtClean="0"/>
              <a:t> &amp; </a:t>
            </a:r>
            <a:r>
              <a:rPr lang="fr-FR" dirty="0" err="1" smtClean="0"/>
              <a:t>montant,const</a:t>
            </a:r>
            <a:r>
              <a:rPr lang="fr-FR" dirty="0" smtClean="0"/>
              <a:t> char langue[][50]);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joueurPetiteBlind</a:t>
            </a:r>
            <a:r>
              <a:rPr lang="fr-FR" dirty="0" smtClean="0"/>
              <a:t>(Table &amp; </a:t>
            </a:r>
            <a:r>
              <a:rPr lang="fr-FR" dirty="0" err="1" smtClean="0"/>
              <a:t>t,Joueur</a:t>
            </a:r>
            <a:r>
              <a:rPr lang="fr-FR" dirty="0" smtClean="0"/>
              <a:t> &amp; j);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joueurGrosseBlind</a:t>
            </a:r>
            <a:r>
              <a:rPr lang="fr-FR" dirty="0" smtClean="0"/>
              <a:t>(Table &amp; </a:t>
            </a:r>
            <a:r>
              <a:rPr lang="fr-FR" dirty="0" err="1" smtClean="0"/>
              <a:t>t,Joueur</a:t>
            </a:r>
            <a:r>
              <a:rPr lang="fr-FR" dirty="0" smtClean="0"/>
              <a:t> &amp; j);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distribuer2CartesJoueursJeu(Table &amp; table);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distribuer1CarteDecouverteJeu(Table &amp; </a:t>
            </a:r>
            <a:r>
              <a:rPr lang="fr-FR" dirty="0" err="1" smtClean="0"/>
              <a:t>table,int</a:t>
            </a:r>
            <a:r>
              <a:rPr lang="fr-FR" dirty="0" smtClean="0"/>
              <a:t> n);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intitialiseTab3d(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tabResultat</a:t>
            </a:r>
            <a:r>
              <a:rPr lang="fr-FR" dirty="0" smtClean="0"/>
              <a:t>[10][6][2]);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jeuDetermineVainqueur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Table &amp; </a:t>
            </a:r>
            <a:r>
              <a:rPr lang="fr-FR" dirty="0" err="1" smtClean="0"/>
              <a:t>t,int</a:t>
            </a:r>
            <a:r>
              <a:rPr lang="fr-FR" dirty="0" smtClean="0"/>
              <a:t> </a:t>
            </a:r>
            <a:r>
              <a:rPr lang="fr-FR" dirty="0" err="1" smtClean="0"/>
              <a:t>tabResultat</a:t>
            </a:r>
            <a:r>
              <a:rPr lang="fr-FR" dirty="0" smtClean="0"/>
              <a:t>[10][6][2]);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trieTab3d(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tabResultat</a:t>
            </a:r>
            <a:r>
              <a:rPr lang="fr-FR" dirty="0" smtClean="0"/>
              <a:t>[10][6][2]);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fonctionGlobaleDeterminationVainqueur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Table &amp; </a:t>
            </a:r>
            <a:r>
              <a:rPr lang="fr-FR" dirty="0" err="1" smtClean="0"/>
              <a:t>t,int</a:t>
            </a:r>
            <a:r>
              <a:rPr lang="fr-FR" dirty="0" smtClean="0"/>
              <a:t> </a:t>
            </a:r>
            <a:r>
              <a:rPr lang="fr-FR" dirty="0" err="1" smtClean="0"/>
              <a:t>tabResultat</a:t>
            </a:r>
            <a:r>
              <a:rPr lang="fr-FR" dirty="0" smtClean="0"/>
              <a:t>[10][6][2]);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trieTableauRang</a:t>
            </a:r>
            <a:r>
              <a:rPr lang="fr-FR" dirty="0" smtClean="0"/>
              <a:t>(</a:t>
            </a:r>
            <a:r>
              <a:rPr lang="fr-FR" dirty="0" err="1" smtClean="0"/>
              <a:t>int</a:t>
            </a:r>
            <a:r>
              <a:rPr lang="fr-FR" dirty="0" smtClean="0"/>
              <a:t> tab7Carte[7][2]);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codageScoreMain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MainCarte</a:t>
            </a:r>
            <a:r>
              <a:rPr lang="fr-FR" dirty="0" smtClean="0"/>
              <a:t> &amp;m, </a:t>
            </a:r>
            <a:r>
              <a:rPr lang="fr-FR" dirty="0" err="1" smtClean="0"/>
              <a:t>int</a:t>
            </a:r>
            <a:r>
              <a:rPr lang="fr-FR" dirty="0" smtClean="0"/>
              <a:t>  </a:t>
            </a:r>
            <a:r>
              <a:rPr lang="fr-FR" dirty="0" err="1" smtClean="0"/>
              <a:t>tabResultat</a:t>
            </a:r>
            <a:r>
              <a:rPr lang="fr-FR" dirty="0" smtClean="0"/>
              <a:t>[6][2],</a:t>
            </a:r>
            <a:r>
              <a:rPr lang="fr-FR" dirty="0" err="1" smtClean="0"/>
              <a:t>const</a:t>
            </a:r>
            <a:r>
              <a:rPr lang="fr-FR" dirty="0" smtClean="0"/>
              <a:t> Table &amp; table);</a:t>
            </a:r>
            <a:endParaRPr lang="fr-FR" dirty="0"/>
          </a:p>
        </p:txBody>
      </p:sp>
      <p:sp>
        <p:nvSpPr>
          <p:cNvPr id="4" name="Flèche droite 3">
            <a:hlinkClick r:id="rId2" action="ppaction://hlinksldjump"/>
          </p:cNvPr>
          <p:cNvSpPr/>
          <p:nvPr/>
        </p:nvSpPr>
        <p:spPr>
          <a:xfrm rot="10800000" flipV="1">
            <a:off x="7500958" y="6143667"/>
            <a:ext cx="1143008" cy="64291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Joueur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600201"/>
            <a:ext cx="4114800" cy="440056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r-FR" sz="1300" dirty="0" err="1" smtClean="0"/>
              <a:t>int</a:t>
            </a:r>
            <a:r>
              <a:rPr lang="fr-FR" sz="1300" dirty="0" smtClean="0"/>
              <a:t> </a:t>
            </a:r>
            <a:r>
              <a:rPr lang="fr-FR" sz="1300" dirty="0" err="1" smtClean="0"/>
              <a:t>getTapisJoueur</a:t>
            </a:r>
            <a:r>
              <a:rPr lang="fr-FR" sz="1300" dirty="0" smtClean="0"/>
              <a:t>(</a:t>
            </a:r>
            <a:r>
              <a:rPr lang="fr-FR" sz="1300" dirty="0" err="1" smtClean="0"/>
              <a:t>const</a:t>
            </a:r>
            <a:r>
              <a:rPr lang="fr-FR" sz="1300" dirty="0" smtClean="0"/>
              <a:t> Joueur &amp; j);</a:t>
            </a:r>
          </a:p>
          <a:p>
            <a:r>
              <a:rPr lang="fr-FR" sz="1300" dirty="0" err="1" smtClean="0"/>
              <a:t>void</a:t>
            </a:r>
            <a:r>
              <a:rPr lang="fr-FR" sz="1300" dirty="0" smtClean="0"/>
              <a:t> </a:t>
            </a:r>
            <a:r>
              <a:rPr lang="fr-FR" sz="1300" dirty="0" err="1" smtClean="0"/>
              <a:t>setTapisJoueur</a:t>
            </a:r>
            <a:r>
              <a:rPr lang="fr-FR" sz="1300" dirty="0" smtClean="0"/>
              <a:t>(Joueur &amp; </a:t>
            </a:r>
            <a:r>
              <a:rPr lang="fr-FR" sz="1300" dirty="0" err="1" smtClean="0"/>
              <a:t>j,int</a:t>
            </a:r>
            <a:r>
              <a:rPr lang="fr-FR" sz="1300" dirty="0" smtClean="0"/>
              <a:t> n);</a:t>
            </a:r>
          </a:p>
          <a:p>
            <a:r>
              <a:rPr lang="fr-FR" sz="1300" dirty="0" err="1" smtClean="0"/>
              <a:t>int</a:t>
            </a:r>
            <a:r>
              <a:rPr lang="fr-FR" sz="1300" dirty="0" smtClean="0"/>
              <a:t> </a:t>
            </a:r>
            <a:r>
              <a:rPr lang="fr-FR" sz="1300" dirty="0" err="1" smtClean="0"/>
              <a:t>getGainTapisJoueur</a:t>
            </a:r>
            <a:r>
              <a:rPr lang="fr-FR" sz="1300" dirty="0" smtClean="0"/>
              <a:t>(</a:t>
            </a:r>
            <a:r>
              <a:rPr lang="fr-FR" sz="1300" dirty="0" err="1" smtClean="0"/>
              <a:t>const</a:t>
            </a:r>
            <a:r>
              <a:rPr lang="fr-FR" sz="1300" dirty="0" smtClean="0"/>
              <a:t> Joueur &amp; j);</a:t>
            </a:r>
          </a:p>
          <a:p>
            <a:r>
              <a:rPr lang="fr-FR" sz="1300" dirty="0" err="1" smtClean="0"/>
              <a:t>void</a:t>
            </a:r>
            <a:r>
              <a:rPr lang="fr-FR" sz="1300" dirty="0" smtClean="0"/>
              <a:t> </a:t>
            </a:r>
            <a:r>
              <a:rPr lang="fr-FR" sz="1300" dirty="0" err="1" smtClean="0"/>
              <a:t>setGainTapisJoueur</a:t>
            </a:r>
            <a:r>
              <a:rPr lang="fr-FR" sz="1300" dirty="0" smtClean="0"/>
              <a:t>(Joueur &amp; </a:t>
            </a:r>
            <a:r>
              <a:rPr lang="fr-FR" sz="1300" dirty="0" err="1" smtClean="0"/>
              <a:t>j,int</a:t>
            </a:r>
            <a:r>
              <a:rPr lang="fr-FR" sz="1300" dirty="0" smtClean="0"/>
              <a:t> n);</a:t>
            </a:r>
          </a:p>
          <a:p>
            <a:r>
              <a:rPr lang="fr-FR" sz="1300" dirty="0" err="1" smtClean="0"/>
              <a:t>void</a:t>
            </a:r>
            <a:r>
              <a:rPr lang="fr-FR" sz="1300" dirty="0" smtClean="0"/>
              <a:t>  </a:t>
            </a:r>
            <a:r>
              <a:rPr lang="fr-FR" sz="1300" dirty="0" err="1" smtClean="0"/>
              <a:t>ajouteGainTapisJoueur</a:t>
            </a:r>
            <a:r>
              <a:rPr lang="fr-FR" sz="1300" dirty="0" smtClean="0"/>
              <a:t>(Joueur &amp; </a:t>
            </a:r>
            <a:r>
              <a:rPr lang="fr-FR" sz="1300" dirty="0" err="1" smtClean="0"/>
              <a:t>j,int</a:t>
            </a:r>
            <a:r>
              <a:rPr lang="fr-FR" sz="1300" dirty="0" smtClean="0"/>
              <a:t> n);</a:t>
            </a:r>
          </a:p>
          <a:p>
            <a:r>
              <a:rPr lang="fr-FR" sz="1300" dirty="0" err="1" smtClean="0"/>
              <a:t>void</a:t>
            </a:r>
            <a:r>
              <a:rPr lang="fr-FR" sz="1300" dirty="0" smtClean="0"/>
              <a:t> </a:t>
            </a:r>
            <a:r>
              <a:rPr lang="fr-FR" sz="1300" dirty="0" err="1" smtClean="0"/>
              <a:t>initJoueur</a:t>
            </a:r>
            <a:r>
              <a:rPr lang="fr-FR" sz="1300" dirty="0" smtClean="0"/>
              <a:t>(Joueur &amp; joueur);</a:t>
            </a:r>
          </a:p>
          <a:p>
            <a:r>
              <a:rPr lang="fr-FR" sz="1300" dirty="0" err="1" smtClean="0"/>
              <a:t>int</a:t>
            </a:r>
            <a:r>
              <a:rPr lang="fr-FR" sz="1300" dirty="0" smtClean="0"/>
              <a:t> </a:t>
            </a:r>
            <a:r>
              <a:rPr lang="fr-FR" sz="1300" dirty="0" err="1" smtClean="0"/>
              <a:t>getPositionJoueurX</a:t>
            </a:r>
            <a:r>
              <a:rPr lang="fr-FR" sz="1300" dirty="0" smtClean="0"/>
              <a:t>(</a:t>
            </a:r>
            <a:r>
              <a:rPr lang="fr-FR" sz="1300" dirty="0" err="1" smtClean="0"/>
              <a:t>const</a:t>
            </a:r>
            <a:r>
              <a:rPr lang="fr-FR" sz="1300" dirty="0" smtClean="0"/>
              <a:t> Joueur &amp; j);</a:t>
            </a:r>
          </a:p>
          <a:p>
            <a:r>
              <a:rPr lang="fr-FR" sz="1300" dirty="0" err="1" smtClean="0"/>
              <a:t>int</a:t>
            </a:r>
            <a:r>
              <a:rPr lang="fr-FR" sz="1300" dirty="0" smtClean="0"/>
              <a:t> </a:t>
            </a:r>
            <a:r>
              <a:rPr lang="fr-FR" sz="1300" dirty="0" err="1" smtClean="0"/>
              <a:t>getPositionJoueurY</a:t>
            </a:r>
            <a:r>
              <a:rPr lang="fr-FR" sz="1300" dirty="0" smtClean="0"/>
              <a:t>(</a:t>
            </a:r>
            <a:r>
              <a:rPr lang="fr-FR" sz="1300" dirty="0" err="1" smtClean="0"/>
              <a:t>const</a:t>
            </a:r>
            <a:r>
              <a:rPr lang="fr-FR" sz="1300" dirty="0" smtClean="0"/>
              <a:t> Joueur &amp; j);</a:t>
            </a:r>
          </a:p>
          <a:p>
            <a:r>
              <a:rPr lang="fr-FR" sz="1300" dirty="0" err="1" smtClean="0"/>
              <a:t>void</a:t>
            </a:r>
            <a:r>
              <a:rPr lang="fr-FR" sz="1300" dirty="0" smtClean="0"/>
              <a:t> </a:t>
            </a:r>
            <a:r>
              <a:rPr lang="fr-FR" sz="1300" dirty="0" err="1" smtClean="0"/>
              <a:t>setPositionJoueurX</a:t>
            </a:r>
            <a:r>
              <a:rPr lang="fr-FR" sz="1300" dirty="0" smtClean="0"/>
              <a:t>(Joueur &amp; </a:t>
            </a:r>
            <a:r>
              <a:rPr lang="fr-FR" sz="1300" dirty="0" err="1" smtClean="0"/>
              <a:t>j,int</a:t>
            </a:r>
            <a:r>
              <a:rPr lang="fr-FR" sz="1300" dirty="0" smtClean="0"/>
              <a:t> x);</a:t>
            </a:r>
          </a:p>
          <a:p>
            <a:r>
              <a:rPr lang="fr-FR" sz="1300" dirty="0" err="1" smtClean="0"/>
              <a:t>void</a:t>
            </a:r>
            <a:r>
              <a:rPr lang="fr-FR" sz="1300" dirty="0" smtClean="0"/>
              <a:t> </a:t>
            </a:r>
            <a:r>
              <a:rPr lang="fr-FR" sz="1300" dirty="0" err="1" smtClean="0"/>
              <a:t>setPositionJoueurY</a:t>
            </a:r>
            <a:r>
              <a:rPr lang="fr-FR" sz="1300" dirty="0" smtClean="0"/>
              <a:t>(Joueur &amp; </a:t>
            </a:r>
            <a:r>
              <a:rPr lang="fr-FR" sz="1300" dirty="0" err="1" smtClean="0"/>
              <a:t>j,int</a:t>
            </a:r>
            <a:r>
              <a:rPr lang="fr-FR" sz="1300" dirty="0" smtClean="0"/>
              <a:t> y);</a:t>
            </a:r>
          </a:p>
          <a:p>
            <a:r>
              <a:rPr lang="fr-FR" sz="1300" dirty="0" err="1" smtClean="0"/>
              <a:t>void</a:t>
            </a:r>
            <a:r>
              <a:rPr lang="fr-FR" sz="1300" dirty="0" smtClean="0"/>
              <a:t> </a:t>
            </a:r>
            <a:r>
              <a:rPr lang="fr-FR" sz="1300" dirty="0" err="1" smtClean="0"/>
              <a:t>initJoueur</a:t>
            </a:r>
            <a:r>
              <a:rPr lang="fr-FR" sz="1300" dirty="0" smtClean="0"/>
              <a:t> (Joueur &amp; </a:t>
            </a:r>
            <a:r>
              <a:rPr lang="fr-FR" sz="1300" dirty="0" err="1" smtClean="0"/>
              <a:t>joueur,const</a:t>
            </a:r>
            <a:r>
              <a:rPr lang="fr-FR" sz="1300" dirty="0" smtClean="0"/>
              <a:t> char* pseudo);</a:t>
            </a:r>
          </a:p>
          <a:p>
            <a:r>
              <a:rPr lang="fr-FR" sz="1300" dirty="0" smtClean="0"/>
              <a:t>Joueur* </a:t>
            </a:r>
            <a:r>
              <a:rPr lang="fr-FR" sz="1300" dirty="0" err="1" smtClean="0"/>
              <a:t>creeJoueur</a:t>
            </a:r>
            <a:r>
              <a:rPr lang="fr-FR" sz="1300" dirty="0" smtClean="0"/>
              <a:t>();</a:t>
            </a:r>
          </a:p>
          <a:p>
            <a:r>
              <a:rPr lang="fr-FR" sz="1300" dirty="0" err="1" smtClean="0"/>
              <a:t>void</a:t>
            </a:r>
            <a:r>
              <a:rPr lang="fr-FR" sz="1300" dirty="0" smtClean="0"/>
              <a:t> </a:t>
            </a:r>
            <a:r>
              <a:rPr lang="fr-FR" sz="1300" dirty="0" err="1" smtClean="0"/>
              <a:t>setStatutJoueur</a:t>
            </a:r>
            <a:r>
              <a:rPr lang="fr-FR" sz="1300" dirty="0" smtClean="0"/>
              <a:t> (Joueur &amp; joueur, </a:t>
            </a:r>
            <a:r>
              <a:rPr lang="fr-FR" sz="1300" dirty="0" err="1" smtClean="0"/>
              <a:t>const</a:t>
            </a:r>
            <a:r>
              <a:rPr lang="fr-FR" sz="1300" dirty="0" smtClean="0"/>
              <a:t> Statut </a:t>
            </a:r>
            <a:r>
              <a:rPr lang="fr-FR" sz="1300" dirty="0" err="1" smtClean="0"/>
              <a:t>statut</a:t>
            </a:r>
            <a:r>
              <a:rPr lang="fr-FR" sz="1300" dirty="0" smtClean="0"/>
              <a:t>);</a:t>
            </a:r>
          </a:p>
          <a:p>
            <a:r>
              <a:rPr lang="fr-FR" sz="1300" dirty="0" smtClean="0"/>
              <a:t>Statut </a:t>
            </a:r>
            <a:r>
              <a:rPr lang="fr-FR" sz="1300" dirty="0" err="1" smtClean="0"/>
              <a:t>getStatutJoueur</a:t>
            </a:r>
            <a:r>
              <a:rPr lang="fr-FR" sz="1300" dirty="0" smtClean="0"/>
              <a:t> (</a:t>
            </a:r>
            <a:r>
              <a:rPr lang="fr-FR" sz="1300" dirty="0" err="1" smtClean="0"/>
              <a:t>const</a:t>
            </a:r>
            <a:r>
              <a:rPr lang="fr-FR" sz="1300" dirty="0" smtClean="0"/>
              <a:t> Joueur &amp; joueur);</a:t>
            </a:r>
          </a:p>
          <a:p>
            <a:r>
              <a:rPr lang="fr-FR" sz="1300" dirty="0" err="1" smtClean="0"/>
              <a:t>void</a:t>
            </a:r>
            <a:r>
              <a:rPr lang="fr-FR" sz="1300" dirty="0" smtClean="0"/>
              <a:t> </a:t>
            </a:r>
            <a:r>
              <a:rPr lang="fr-FR" sz="1300" dirty="0" err="1" smtClean="0"/>
              <a:t>setTypeJoueur</a:t>
            </a:r>
            <a:r>
              <a:rPr lang="fr-FR" sz="1300" dirty="0" smtClean="0"/>
              <a:t>(Joueur &amp; joueur, </a:t>
            </a:r>
            <a:r>
              <a:rPr lang="fr-FR" sz="1300" dirty="0" err="1" smtClean="0"/>
              <a:t>const</a:t>
            </a:r>
            <a:r>
              <a:rPr lang="fr-FR" sz="1300" dirty="0" smtClean="0"/>
              <a:t> </a:t>
            </a:r>
            <a:r>
              <a:rPr lang="fr-FR" sz="1300" dirty="0" err="1" smtClean="0"/>
              <a:t>TypeJoueur</a:t>
            </a:r>
            <a:r>
              <a:rPr lang="fr-FR" sz="1300" dirty="0" smtClean="0"/>
              <a:t> </a:t>
            </a:r>
            <a:r>
              <a:rPr lang="fr-FR" sz="1300" dirty="0" err="1" smtClean="0"/>
              <a:t>typejoueur</a:t>
            </a:r>
            <a:r>
              <a:rPr lang="fr-FR" sz="1300" dirty="0" smtClean="0"/>
              <a:t>);</a:t>
            </a:r>
          </a:p>
        </p:txBody>
      </p:sp>
      <p:sp>
        <p:nvSpPr>
          <p:cNvPr id="4" name="Espace réservé du contenu 5"/>
          <p:cNvSpPr txBox="1">
            <a:spLocks/>
          </p:cNvSpPr>
          <p:nvPr/>
        </p:nvSpPr>
        <p:spPr>
          <a:xfrm>
            <a:off x="4572000" y="1600200"/>
            <a:ext cx="4114800" cy="44005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getTypeJoueur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Joueur &amp; joueur);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joueurLibere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(Joueur &amp; joueur);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joueurDetruit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(Joueur* &amp; joueur);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reinitialiseMainJoueur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(Joueur &amp; joueur);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setIdJoueur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(Joueur &amp; joueur,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getIdJoueur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Joueur &amp; joueur);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setMiseJoueur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(Joueur &amp; joueur,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&amp; n);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getMiseJoueur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Joueur &amp; joueur);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ajoutMiseJoueur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(Joueur &amp;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joueur,int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MainCarte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getMainJoueur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Joueur &amp; joueur);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setArgentJoueur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(Joueur &amp; joueur,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getArgentJoueur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Joueur &amp; joueur);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ajoutArgentJoueur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(Joueur &amp; joueur,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reinitialisationMainJoueur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(Joueur &amp; j);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actionJoueur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(Joueur &amp;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j,Statut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s,int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&amp; </a:t>
            </a:r>
            <a:r>
              <a:rPr kumimoji="0" lang="fr-F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montant,int</a:t>
            </a:r>
            <a:r>
              <a:rPr kumimoji="0" lang="fr-F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relance);</a:t>
            </a:r>
            <a:endParaRPr kumimoji="0" lang="fr-FR" sz="13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lèche droite 4">
            <a:hlinkClick r:id="rId2" action="ppaction://hlinksldjump"/>
          </p:cNvPr>
          <p:cNvSpPr/>
          <p:nvPr/>
        </p:nvSpPr>
        <p:spPr>
          <a:xfrm rot="10800000" flipV="1">
            <a:off x="7500958" y="6143667"/>
            <a:ext cx="1143008" cy="64291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Langage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ecrireDansTableau</a:t>
            </a:r>
            <a:r>
              <a:rPr lang="fr-FR" dirty="0" smtClean="0"/>
              <a:t>(char menu[50][50],</a:t>
            </a:r>
            <a:r>
              <a:rPr lang="fr-FR" dirty="0" err="1" smtClean="0"/>
              <a:t>const</a:t>
            </a:r>
            <a:r>
              <a:rPr lang="fr-FR" dirty="0" smtClean="0"/>
              <a:t> char </a:t>
            </a:r>
            <a:r>
              <a:rPr lang="fr-FR" dirty="0" err="1" smtClean="0"/>
              <a:t>nomFichier</a:t>
            </a:r>
            <a:r>
              <a:rPr lang="fr-FR" dirty="0" smtClean="0"/>
              <a:t>[50]);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afficherMenu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char c[50][50],</a:t>
            </a:r>
            <a:r>
              <a:rPr lang="fr-FR" dirty="0" err="1" smtClean="0"/>
              <a:t>int</a:t>
            </a:r>
            <a:r>
              <a:rPr lang="fr-FR" dirty="0" smtClean="0"/>
              <a:t> a);</a:t>
            </a:r>
            <a:endParaRPr lang="fr-FR" dirty="0"/>
          </a:p>
        </p:txBody>
      </p:sp>
      <p:sp>
        <p:nvSpPr>
          <p:cNvPr id="4" name="Flèche droite 3">
            <a:hlinkClick r:id="rId2" action="ppaction://hlinksldjump"/>
          </p:cNvPr>
          <p:cNvSpPr/>
          <p:nvPr/>
        </p:nvSpPr>
        <p:spPr>
          <a:xfrm rot="10800000" flipV="1">
            <a:off x="7500958" y="6143667"/>
            <a:ext cx="1143008" cy="64291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MainCarte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reinitialisationMain</a:t>
            </a:r>
            <a:r>
              <a:rPr lang="fr-FR" dirty="0" smtClean="0"/>
              <a:t>(</a:t>
            </a:r>
            <a:r>
              <a:rPr lang="fr-FR" dirty="0" err="1" smtClean="0"/>
              <a:t>MainCarte</a:t>
            </a:r>
            <a:r>
              <a:rPr lang="fr-FR" dirty="0" smtClean="0"/>
              <a:t> &amp; m);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compareMain</a:t>
            </a:r>
            <a:r>
              <a:rPr lang="fr-FR" dirty="0" smtClean="0"/>
              <a:t>(</a:t>
            </a:r>
            <a:r>
              <a:rPr lang="fr-FR" dirty="0" err="1" smtClean="0"/>
              <a:t>int</a:t>
            </a:r>
            <a:r>
              <a:rPr lang="fr-FR" dirty="0" smtClean="0"/>
              <a:t> tabResultat1[6][2],</a:t>
            </a:r>
            <a:r>
              <a:rPr lang="fr-FR" dirty="0" err="1" smtClean="0"/>
              <a:t>int</a:t>
            </a:r>
            <a:r>
              <a:rPr lang="fr-FR" dirty="0" smtClean="0"/>
              <a:t> tabResultat2[6][2]);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initialisationMain</a:t>
            </a:r>
            <a:r>
              <a:rPr lang="fr-FR" dirty="0" smtClean="0"/>
              <a:t>(</a:t>
            </a:r>
            <a:r>
              <a:rPr lang="fr-FR" dirty="0" err="1" smtClean="0"/>
              <a:t>MainCarte</a:t>
            </a:r>
            <a:r>
              <a:rPr lang="fr-FR" dirty="0" smtClean="0"/>
              <a:t> &amp; m);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getMainCarteNbCarte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MainCarte</a:t>
            </a:r>
            <a:r>
              <a:rPr lang="fr-FR" dirty="0" smtClean="0"/>
              <a:t> &amp; m);</a:t>
            </a:r>
          </a:p>
          <a:p>
            <a:r>
              <a:rPr lang="fr-FR" dirty="0" smtClean="0"/>
              <a:t>Carte* </a:t>
            </a:r>
            <a:r>
              <a:rPr lang="fr-FR" dirty="0" err="1" smtClean="0"/>
              <a:t>getMainCarteIemeCarte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MainCarte</a:t>
            </a:r>
            <a:r>
              <a:rPr lang="fr-FR" dirty="0" smtClean="0"/>
              <a:t> &amp; m, </a:t>
            </a:r>
            <a:r>
              <a:rPr lang="fr-FR" dirty="0" err="1" smtClean="0"/>
              <a:t>int</a:t>
            </a:r>
            <a:r>
              <a:rPr lang="fr-FR" dirty="0" smtClean="0"/>
              <a:t> i);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ajouteCarte</a:t>
            </a:r>
            <a:r>
              <a:rPr lang="fr-FR" dirty="0" smtClean="0"/>
              <a:t>(</a:t>
            </a:r>
            <a:r>
              <a:rPr lang="fr-FR" dirty="0" err="1" smtClean="0"/>
              <a:t>MainCarte</a:t>
            </a:r>
            <a:r>
              <a:rPr lang="fr-FR" dirty="0" smtClean="0"/>
              <a:t> &amp; m, Carte* c);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MainCarteLibere</a:t>
            </a:r>
            <a:r>
              <a:rPr lang="fr-FR" dirty="0" smtClean="0"/>
              <a:t>(</a:t>
            </a:r>
            <a:r>
              <a:rPr lang="fr-FR" dirty="0" err="1" smtClean="0"/>
              <a:t>MainCarte</a:t>
            </a:r>
            <a:r>
              <a:rPr lang="fr-FR" dirty="0" smtClean="0"/>
              <a:t> &amp; m);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couleurMainCarte</a:t>
            </a:r>
            <a:r>
              <a:rPr lang="fr-FR" dirty="0" smtClean="0"/>
              <a:t>(</a:t>
            </a:r>
            <a:r>
              <a:rPr lang="fr-FR" dirty="0" err="1" smtClean="0"/>
              <a:t>int</a:t>
            </a:r>
            <a:r>
              <a:rPr lang="fr-FR" dirty="0" smtClean="0"/>
              <a:t> tab7Carte[8][2]);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suiteMainCarte</a:t>
            </a:r>
            <a:r>
              <a:rPr lang="fr-FR" dirty="0" smtClean="0"/>
              <a:t>(</a:t>
            </a:r>
            <a:r>
              <a:rPr lang="fr-FR" dirty="0" err="1" smtClean="0"/>
              <a:t>int</a:t>
            </a:r>
            <a:r>
              <a:rPr lang="fr-FR" dirty="0" smtClean="0"/>
              <a:t> tab7Carte[8][2]);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nombreOcurenceCarte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int</a:t>
            </a:r>
            <a:r>
              <a:rPr lang="fr-FR" dirty="0" smtClean="0"/>
              <a:t> tab7Carte[10][2],</a:t>
            </a:r>
            <a:r>
              <a:rPr lang="fr-FR" dirty="0" err="1" smtClean="0"/>
              <a:t>int</a:t>
            </a:r>
            <a:r>
              <a:rPr lang="fr-FR" dirty="0" smtClean="0"/>
              <a:t> tab[]);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quinteFlushMainCarte</a:t>
            </a:r>
            <a:r>
              <a:rPr lang="fr-FR" dirty="0" smtClean="0"/>
              <a:t>(</a:t>
            </a:r>
            <a:r>
              <a:rPr lang="fr-FR" dirty="0" err="1" smtClean="0"/>
              <a:t>int</a:t>
            </a:r>
            <a:r>
              <a:rPr lang="fr-FR" dirty="0" smtClean="0"/>
              <a:t> tab7Carte[8][2],</a:t>
            </a:r>
            <a:r>
              <a:rPr lang="fr-FR" dirty="0" err="1" smtClean="0"/>
              <a:t>int</a:t>
            </a:r>
            <a:r>
              <a:rPr lang="fr-FR" dirty="0" smtClean="0"/>
              <a:t> couleur);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choixCarteMultiple</a:t>
            </a:r>
            <a:r>
              <a:rPr lang="fr-FR" dirty="0" smtClean="0"/>
              <a:t>(</a:t>
            </a:r>
            <a:r>
              <a:rPr lang="fr-FR" dirty="0" err="1" smtClean="0"/>
              <a:t>int</a:t>
            </a:r>
            <a:r>
              <a:rPr lang="fr-FR" dirty="0" smtClean="0"/>
              <a:t> tab7Carte[][2],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tabO</a:t>
            </a:r>
            <a:r>
              <a:rPr lang="fr-FR" dirty="0" smtClean="0"/>
              <a:t>[],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tabResultat</a:t>
            </a:r>
            <a:r>
              <a:rPr lang="fr-FR" dirty="0" smtClean="0"/>
              <a:t>[][2]);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afficheMainCarte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MainCarte</a:t>
            </a:r>
            <a:r>
              <a:rPr lang="fr-FR" dirty="0" smtClean="0"/>
              <a:t> &amp; </a:t>
            </a:r>
            <a:r>
              <a:rPr lang="fr-FR" dirty="0" err="1" smtClean="0"/>
              <a:t>m,const</a:t>
            </a:r>
            <a:r>
              <a:rPr lang="fr-FR" dirty="0" smtClean="0"/>
              <a:t> char* titre);</a:t>
            </a:r>
            <a:endParaRPr lang="fr-FR" dirty="0"/>
          </a:p>
        </p:txBody>
      </p:sp>
      <p:sp>
        <p:nvSpPr>
          <p:cNvPr id="4" name="Flèche droite 3">
            <a:hlinkClick r:id="rId2" action="ppaction://hlinksldjump"/>
          </p:cNvPr>
          <p:cNvSpPr/>
          <p:nvPr/>
        </p:nvSpPr>
        <p:spPr>
          <a:xfrm rot="10800000" flipV="1">
            <a:off x="7500958" y="6143667"/>
            <a:ext cx="1143008" cy="64291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PileCarte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initPileCarte</a:t>
            </a:r>
            <a:r>
              <a:rPr lang="fr-FR" dirty="0" smtClean="0"/>
              <a:t> (</a:t>
            </a:r>
            <a:r>
              <a:rPr lang="fr-FR" dirty="0" err="1" smtClean="0"/>
              <a:t>PileCarte</a:t>
            </a:r>
            <a:r>
              <a:rPr lang="fr-FR" dirty="0" smtClean="0"/>
              <a:t> &amp; </a:t>
            </a:r>
            <a:r>
              <a:rPr lang="fr-FR" dirty="0" err="1" smtClean="0"/>
              <a:t>pileCarte</a:t>
            </a:r>
            <a:r>
              <a:rPr lang="fr-FR" dirty="0" smtClean="0"/>
              <a:t>);</a:t>
            </a:r>
          </a:p>
          <a:p>
            <a:r>
              <a:rPr lang="fr-FR" dirty="0" err="1" smtClean="0"/>
              <a:t>PileCarte</a:t>
            </a:r>
            <a:r>
              <a:rPr lang="fr-FR" dirty="0" smtClean="0"/>
              <a:t>* </a:t>
            </a:r>
            <a:r>
              <a:rPr lang="fr-FR" dirty="0" err="1" smtClean="0"/>
              <a:t>creePileCarte</a:t>
            </a:r>
            <a:r>
              <a:rPr lang="fr-FR" dirty="0" smtClean="0"/>
              <a:t>();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pileCarteLibere</a:t>
            </a:r>
            <a:r>
              <a:rPr lang="fr-FR" dirty="0" smtClean="0"/>
              <a:t> (</a:t>
            </a:r>
            <a:r>
              <a:rPr lang="fr-FR" dirty="0" err="1" smtClean="0"/>
              <a:t>PileCarte</a:t>
            </a:r>
            <a:r>
              <a:rPr lang="fr-FR" dirty="0" smtClean="0"/>
              <a:t> &amp; </a:t>
            </a:r>
            <a:r>
              <a:rPr lang="fr-FR" dirty="0" err="1" smtClean="0"/>
              <a:t>pileCarte</a:t>
            </a:r>
            <a:r>
              <a:rPr lang="fr-FR" dirty="0" smtClean="0"/>
              <a:t>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pileCarteDetruit</a:t>
            </a:r>
            <a:r>
              <a:rPr lang="fr-FR" dirty="0" smtClean="0"/>
              <a:t>(</a:t>
            </a:r>
            <a:r>
              <a:rPr lang="fr-FR" dirty="0" err="1" smtClean="0"/>
              <a:t>PileCarte</a:t>
            </a:r>
            <a:r>
              <a:rPr lang="fr-FR" dirty="0" smtClean="0"/>
              <a:t>* &amp; </a:t>
            </a:r>
            <a:r>
              <a:rPr lang="fr-FR" dirty="0" err="1" smtClean="0"/>
              <a:t>pileCarte</a:t>
            </a:r>
            <a:r>
              <a:rPr lang="fr-FR" dirty="0" smtClean="0"/>
              <a:t>);</a:t>
            </a:r>
          </a:p>
          <a:p>
            <a:r>
              <a:rPr lang="fr-FR" dirty="0" smtClean="0"/>
              <a:t>Carte* </a:t>
            </a:r>
            <a:r>
              <a:rPr lang="fr-FR" dirty="0" err="1" smtClean="0"/>
              <a:t>tirerCarte</a:t>
            </a:r>
            <a:r>
              <a:rPr lang="fr-FR" dirty="0" smtClean="0"/>
              <a:t>(</a:t>
            </a:r>
            <a:r>
              <a:rPr lang="fr-FR" dirty="0" err="1" smtClean="0"/>
              <a:t>PileCarte</a:t>
            </a:r>
            <a:r>
              <a:rPr lang="fr-FR" dirty="0" smtClean="0"/>
              <a:t> &amp; </a:t>
            </a:r>
            <a:r>
              <a:rPr lang="fr-FR" dirty="0" err="1" smtClean="0"/>
              <a:t>pileCarte</a:t>
            </a:r>
            <a:r>
              <a:rPr lang="fr-FR" dirty="0" smtClean="0"/>
              <a:t>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nouvellePileCarte</a:t>
            </a:r>
            <a:r>
              <a:rPr lang="fr-FR" dirty="0" smtClean="0"/>
              <a:t>(</a:t>
            </a:r>
            <a:r>
              <a:rPr lang="fr-FR" dirty="0" err="1" smtClean="0"/>
              <a:t>PileCarte</a:t>
            </a:r>
            <a:r>
              <a:rPr lang="fr-FR" dirty="0" smtClean="0"/>
              <a:t> &amp; </a:t>
            </a:r>
            <a:r>
              <a:rPr lang="fr-FR" dirty="0" err="1" smtClean="0"/>
              <a:t>pileCarte</a:t>
            </a:r>
            <a:r>
              <a:rPr lang="fr-FR" dirty="0" smtClean="0"/>
              <a:t>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hasard(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x,int</a:t>
            </a:r>
            <a:r>
              <a:rPr lang="fr-FR" dirty="0" smtClean="0"/>
              <a:t> y);</a:t>
            </a:r>
            <a:endParaRPr lang="fr-FR" dirty="0"/>
          </a:p>
        </p:txBody>
      </p:sp>
      <p:sp>
        <p:nvSpPr>
          <p:cNvPr id="4" name="Flèche droite 3">
            <a:hlinkClick r:id="rId2" action="ppaction://hlinksldjump"/>
          </p:cNvPr>
          <p:cNvSpPr/>
          <p:nvPr/>
        </p:nvSpPr>
        <p:spPr>
          <a:xfrm rot="10800000" flipV="1">
            <a:off x="7500958" y="6143667"/>
            <a:ext cx="1143008" cy="64291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Table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600201"/>
            <a:ext cx="4114800" cy="440056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fr-FR" sz="1500" dirty="0" err="1" smtClean="0"/>
              <a:t>int</a:t>
            </a:r>
            <a:r>
              <a:rPr lang="fr-FR" sz="1500" dirty="0" smtClean="0"/>
              <a:t> </a:t>
            </a:r>
            <a:r>
              <a:rPr lang="fr-FR" sz="1500" dirty="0" err="1" smtClean="0"/>
              <a:t>getTablePot</a:t>
            </a:r>
            <a:r>
              <a:rPr lang="fr-FR" sz="1500" dirty="0" smtClean="0"/>
              <a:t>(</a:t>
            </a:r>
            <a:r>
              <a:rPr lang="fr-FR" sz="1500" dirty="0" err="1" smtClean="0"/>
              <a:t>const</a:t>
            </a:r>
            <a:r>
              <a:rPr lang="fr-FR" sz="1500" dirty="0" smtClean="0"/>
              <a:t> Table &amp; t);</a:t>
            </a:r>
          </a:p>
          <a:p>
            <a:r>
              <a:rPr lang="fr-FR" sz="1500" dirty="0" err="1" smtClean="0"/>
              <a:t>void</a:t>
            </a:r>
            <a:r>
              <a:rPr lang="fr-FR" sz="1500" dirty="0" smtClean="0"/>
              <a:t> </a:t>
            </a:r>
            <a:r>
              <a:rPr lang="fr-FR" sz="1500" dirty="0" err="1" smtClean="0"/>
              <a:t>setTablePot</a:t>
            </a:r>
            <a:r>
              <a:rPr lang="fr-FR" sz="1500" dirty="0" smtClean="0"/>
              <a:t>(Table &amp; </a:t>
            </a:r>
            <a:r>
              <a:rPr lang="fr-FR" sz="1500" dirty="0" err="1" smtClean="0"/>
              <a:t>t,int</a:t>
            </a:r>
            <a:r>
              <a:rPr lang="fr-FR" sz="1500" dirty="0" smtClean="0"/>
              <a:t> n);</a:t>
            </a:r>
          </a:p>
          <a:p>
            <a:r>
              <a:rPr lang="fr-FR" sz="1500" dirty="0" err="1" smtClean="0"/>
              <a:t>void</a:t>
            </a:r>
            <a:r>
              <a:rPr lang="fr-FR" sz="1500" dirty="0" smtClean="0"/>
              <a:t> </a:t>
            </a:r>
            <a:r>
              <a:rPr lang="fr-FR" sz="1500" dirty="0" err="1" smtClean="0"/>
              <a:t>reinitialisationMainJoueurTable</a:t>
            </a:r>
            <a:r>
              <a:rPr lang="fr-FR" sz="1500" dirty="0" smtClean="0"/>
              <a:t>(Table &amp; t);</a:t>
            </a:r>
          </a:p>
          <a:p>
            <a:r>
              <a:rPr lang="fr-FR" sz="1500" dirty="0" err="1" smtClean="0"/>
              <a:t>void</a:t>
            </a:r>
            <a:r>
              <a:rPr lang="fr-FR" sz="1500" dirty="0" smtClean="0"/>
              <a:t> </a:t>
            </a:r>
            <a:r>
              <a:rPr lang="fr-FR" sz="1500" dirty="0" err="1" smtClean="0"/>
              <a:t>initTable</a:t>
            </a:r>
            <a:r>
              <a:rPr lang="fr-FR" sz="1500" dirty="0" smtClean="0"/>
              <a:t>(Table &amp; table);</a:t>
            </a:r>
          </a:p>
          <a:p>
            <a:r>
              <a:rPr lang="fr-FR" sz="1500" dirty="0" smtClean="0"/>
              <a:t>Table* </a:t>
            </a:r>
            <a:r>
              <a:rPr lang="fr-FR" sz="1500" dirty="0" err="1" smtClean="0"/>
              <a:t>creeTable</a:t>
            </a:r>
            <a:r>
              <a:rPr lang="fr-FR" sz="1500" dirty="0" smtClean="0"/>
              <a:t>();</a:t>
            </a:r>
          </a:p>
          <a:p>
            <a:r>
              <a:rPr lang="fr-FR" sz="1500" dirty="0" err="1" smtClean="0"/>
              <a:t>void</a:t>
            </a:r>
            <a:r>
              <a:rPr lang="fr-FR" sz="1500" dirty="0" smtClean="0"/>
              <a:t> </a:t>
            </a:r>
            <a:r>
              <a:rPr lang="fr-FR" sz="1500" dirty="0" err="1" smtClean="0"/>
              <a:t>tableLibere</a:t>
            </a:r>
            <a:r>
              <a:rPr lang="fr-FR" sz="1500" dirty="0" smtClean="0"/>
              <a:t>(Table &amp; table);</a:t>
            </a:r>
          </a:p>
          <a:p>
            <a:r>
              <a:rPr lang="fr-FR" sz="1500" dirty="0" err="1" smtClean="0"/>
              <a:t>void</a:t>
            </a:r>
            <a:r>
              <a:rPr lang="fr-FR" sz="1500" dirty="0" smtClean="0"/>
              <a:t> </a:t>
            </a:r>
            <a:r>
              <a:rPr lang="fr-FR" sz="1500" dirty="0" err="1" smtClean="0"/>
              <a:t>tableDetruit</a:t>
            </a:r>
            <a:r>
              <a:rPr lang="fr-FR" sz="1500" dirty="0" smtClean="0"/>
              <a:t>(Table* &amp; table);</a:t>
            </a:r>
          </a:p>
          <a:p>
            <a:r>
              <a:rPr lang="fr-FR" sz="1500" dirty="0" err="1" smtClean="0"/>
              <a:t>void</a:t>
            </a:r>
            <a:r>
              <a:rPr lang="fr-FR" sz="1500" dirty="0" smtClean="0"/>
              <a:t> </a:t>
            </a:r>
            <a:r>
              <a:rPr lang="fr-FR" sz="1500" dirty="0" err="1" smtClean="0"/>
              <a:t>ajoutJoueurTable</a:t>
            </a:r>
            <a:r>
              <a:rPr lang="fr-FR" sz="1500" dirty="0" smtClean="0"/>
              <a:t> (Table &amp; table, Joueur* joueur);</a:t>
            </a:r>
          </a:p>
          <a:p>
            <a:r>
              <a:rPr lang="fr-FR" sz="1500" dirty="0" err="1" smtClean="0"/>
              <a:t>void</a:t>
            </a:r>
            <a:r>
              <a:rPr lang="fr-FR" sz="1500" dirty="0" smtClean="0"/>
              <a:t> </a:t>
            </a:r>
            <a:r>
              <a:rPr lang="fr-FR" sz="1500" dirty="0" err="1" smtClean="0"/>
              <a:t>supprimeJoueurTable</a:t>
            </a:r>
            <a:r>
              <a:rPr lang="fr-FR" sz="1500" dirty="0" smtClean="0"/>
              <a:t> (Table &amp; table, Joueur* joueur);</a:t>
            </a:r>
          </a:p>
          <a:p>
            <a:r>
              <a:rPr lang="fr-FR" sz="1500" dirty="0" err="1" smtClean="0"/>
              <a:t>void</a:t>
            </a:r>
            <a:r>
              <a:rPr lang="fr-FR" sz="1500" dirty="0" smtClean="0"/>
              <a:t> </a:t>
            </a:r>
            <a:r>
              <a:rPr lang="fr-FR" sz="1500" dirty="0" err="1" smtClean="0"/>
              <a:t>setMaxJoueurTable</a:t>
            </a:r>
            <a:r>
              <a:rPr lang="fr-FR" sz="1500" dirty="0" smtClean="0"/>
              <a:t> (Table &amp; table, </a:t>
            </a:r>
            <a:r>
              <a:rPr lang="fr-FR" sz="1500" dirty="0" err="1" smtClean="0"/>
              <a:t>int</a:t>
            </a:r>
            <a:r>
              <a:rPr lang="fr-FR" sz="1500" dirty="0" smtClean="0"/>
              <a:t> n);</a:t>
            </a:r>
          </a:p>
          <a:p>
            <a:r>
              <a:rPr lang="fr-FR" sz="1500" dirty="0" err="1" smtClean="0"/>
              <a:t>int</a:t>
            </a:r>
            <a:r>
              <a:rPr lang="fr-FR" sz="1500" dirty="0" smtClean="0"/>
              <a:t> </a:t>
            </a:r>
            <a:r>
              <a:rPr lang="fr-FR" sz="1500" dirty="0" err="1" smtClean="0"/>
              <a:t>getMaxJoueurTable</a:t>
            </a:r>
            <a:r>
              <a:rPr lang="fr-FR" sz="1500" dirty="0" smtClean="0"/>
              <a:t> (</a:t>
            </a:r>
            <a:r>
              <a:rPr lang="fr-FR" sz="1500" dirty="0" err="1" smtClean="0"/>
              <a:t>const</a:t>
            </a:r>
            <a:r>
              <a:rPr lang="fr-FR" sz="1500" dirty="0" smtClean="0"/>
              <a:t> Table &amp; table);</a:t>
            </a:r>
          </a:p>
          <a:p>
            <a:r>
              <a:rPr lang="fr-FR" sz="1500" dirty="0" err="1" smtClean="0"/>
              <a:t>PileCarte</a:t>
            </a:r>
            <a:r>
              <a:rPr lang="fr-FR" sz="1500" dirty="0" smtClean="0"/>
              <a:t>* </a:t>
            </a:r>
            <a:r>
              <a:rPr lang="fr-FR" sz="1500" dirty="0" err="1" smtClean="0"/>
              <a:t>getTablePileCarteTable</a:t>
            </a:r>
            <a:r>
              <a:rPr lang="fr-FR" sz="1500" dirty="0" smtClean="0"/>
              <a:t> (</a:t>
            </a:r>
            <a:r>
              <a:rPr lang="fr-FR" sz="1500" dirty="0" err="1" smtClean="0"/>
              <a:t>const</a:t>
            </a:r>
            <a:r>
              <a:rPr lang="fr-FR" sz="1500" dirty="0" smtClean="0"/>
              <a:t> Table &amp; table);</a:t>
            </a:r>
          </a:p>
        </p:txBody>
      </p:sp>
      <p:sp>
        <p:nvSpPr>
          <p:cNvPr id="4" name="Espace réservé du contenu 5"/>
          <p:cNvSpPr txBox="1">
            <a:spLocks/>
          </p:cNvSpPr>
          <p:nvPr/>
        </p:nvSpPr>
        <p:spPr>
          <a:xfrm>
            <a:off x="4529166" y="1600200"/>
            <a:ext cx="4114800" cy="44005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setNJoueurTable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(Table &amp; table,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getNJoueurTable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Table &amp; table);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placeVide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Table &amp; table);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changeDealerTable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(Table &amp; table);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Joueur*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getIemeJoueur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Table &amp;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table,int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MainCarte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getMainCarteTable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Table &amp; table);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setPetiteBlindTable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(Table &amp; table,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getPetiteBlindTable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Table &amp; table);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getJoueurSuivant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Table &amp;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table,int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getPositionDealerTable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Table &amp; table);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afficheInfoTable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fr-F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</a:t>
            </a:r>
            <a:r>
              <a:rPr kumimoji="0" lang="fr-F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Table &amp; t);</a:t>
            </a:r>
            <a:endParaRPr kumimoji="0" lang="fr-FR" sz="15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lèche droite 4">
            <a:hlinkClick r:id="rId2" action="ppaction://hlinksldjump"/>
          </p:cNvPr>
          <p:cNvSpPr/>
          <p:nvPr/>
        </p:nvSpPr>
        <p:spPr>
          <a:xfrm rot="10800000" flipV="1">
            <a:off x="7500958" y="6143667"/>
            <a:ext cx="1143008" cy="64291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design sobre et soigné :</a:t>
            </a:r>
            <a:endParaRPr lang="fr-FR" dirty="0"/>
          </a:p>
        </p:txBody>
      </p:sp>
      <p:pic>
        <p:nvPicPr>
          <p:cNvPr id="4" name="Espace réservé du contenu 3" descr="captureLsp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6086" y="1285860"/>
            <a:ext cx="5871827" cy="45259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1857356" y="5934670"/>
            <a:ext cx="5715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dirty="0" smtClean="0">
                <a:solidFill>
                  <a:schemeClr val="bg1"/>
                </a:solidFill>
              </a:rPr>
              <a:t>L’intégralité des images a été réalisée par nos soins, sauf pour les cartes qui ont été récupérées sur </a:t>
            </a:r>
            <a:r>
              <a:rPr lang="fr-FR" sz="1600" dirty="0" err="1" smtClean="0">
                <a:solidFill>
                  <a:schemeClr val="bg1"/>
                </a:solidFill>
              </a:rPr>
              <a:t>Wikimedia</a:t>
            </a:r>
            <a:r>
              <a:rPr lang="fr-FR" sz="1600" dirty="0" smtClean="0">
                <a:solidFill>
                  <a:schemeClr val="bg1"/>
                </a:solidFill>
              </a:rPr>
              <a:t> et modifiées.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Manuel du jeu :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dirty="0" smtClean="0"/>
              <a:t>&lt;</a:t>
            </a:r>
            <a:r>
              <a:rPr lang="fr-FR" i="1" dirty="0" smtClean="0">
                <a:solidFill>
                  <a:srgbClr val="FFC000"/>
                </a:solidFill>
              </a:rPr>
              <a:t>m</a:t>
            </a:r>
            <a:r>
              <a:rPr lang="fr-FR" dirty="0" smtClean="0"/>
              <a:t>&gt; pour le menu , &lt;</a:t>
            </a:r>
            <a:r>
              <a:rPr lang="fr-FR" i="1" dirty="0" err="1" smtClean="0">
                <a:solidFill>
                  <a:srgbClr val="FFC000"/>
                </a:solidFill>
              </a:rPr>
              <a:t>Echap</a:t>
            </a:r>
            <a:r>
              <a:rPr lang="fr-FR" dirty="0" smtClean="0"/>
              <a:t>&gt; pour en sortir</a:t>
            </a:r>
          </a:p>
          <a:p>
            <a:r>
              <a:rPr lang="nl-NL" dirty="0" smtClean="0"/>
              <a:t>&lt;</a:t>
            </a:r>
            <a:r>
              <a:rPr lang="nl-NL" i="1" dirty="0" smtClean="0">
                <a:solidFill>
                  <a:srgbClr val="FFC000"/>
                </a:solidFill>
              </a:rPr>
              <a:t>Echap</a:t>
            </a:r>
            <a:r>
              <a:rPr lang="nl-NL" dirty="0" smtClean="0"/>
              <a:t>&gt; en cours de partie pour quitter le jeu</a:t>
            </a:r>
          </a:p>
          <a:p>
            <a:r>
              <a:rPr lang="nl-NL" dirty="0" smtClean="0"/>
              <a:t>&lt;</a:t>
            </a:r>
            <a:r>
              <a:rPr lang="nl-NL" i="1" dirty="0" smtClean="0">
                <a:solidFill>
                  <a:srgbClr val="FFC000"/>
                </a:solidFill>
              </a:rPr>
              <a:t>Clic gauche</a:t>
            </a:r>
            <a:r>
              <a:rPr lang="nl-NL" dirty="0" smtClean="0"/>
              <a:t>&gt; pour poursuivre le déroulement de la partie à la fin d’une manche</a:t>
            </a:r>
          </a:p>
          <a:p>
            <a:r>
              <a:rPr lang="nl-NL" dirty="0" smtClean="0"/>
              <a:t>&lt;</a:t>
            </a:r>
            <a:r>
              <a:rPr lang="nl-NL" i="1" dirty="0" smtClean="0">
                <a:solidFill>
                  <a:srgbClr val="FFC000"/>
                </a:solidFill>
              </a:rPr>
              <a:t>Clic gauche</a:t>
            </a:r>
            <a:r>
              <a:rPr lang="nl-NL" dirty="0" smtClean="0"/>
              <a:t>&gt; sur credits dans le menu : affiche les crédits dans la console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 fichier de configuration et l’interface dynamique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Grâce au fichier de configuration, on peut facilement personnaliser l’interface :</a:t>
            </a:r>
          </a:p>
          <a:p>
            <a:pPr lvl="1"/>
            <a:r>
              <a:rPr lang="nl-NL" dirty="0" smtClean="0"/>
              <a:t>1</a:t>
            </a:r>
            <a:r>
              <a:rPr lang="nl-NL" baseline="30000" dirty="0" smtClean="0"/>
              <a:t>ere</a:t>
            </a:r>
            <a:r>
              <a:rPr lang="nl-NL" dirty="0" smtClean="0"/>
              <a:t> ligne : ‘f’ pour francais, ‘e’ pour anglais</a:t>
            </a:r>
            <a:endParaRPr lang="fr-FR" dirty="0" smtClean="0"/>
          </a:p>
          <a:p>
            <a:pPr lvl="1"/>
            <a:r>
              <a:rPr lang="nl-NL" dirty="0" smtClean="0"/>
              <a:t>2</a:t>
            </a:r>
            <a:r>
              <a:rPr lang="nl-NL" baseline="30000" dirty="0" smtClean="0"/>
              <a:t>e</a:t>
            </a:r>
            <a:r>
              <a:rPr lang="nl-NL" dirty="0" smtClean="0"/>
              <a:t> ligne : nombre de joueur en plus de 1 à 7</a:t>
            </a:r>
            <a:endParaRPr lang="fr-FR" dirty="0" smtClean="0"/>
          </a:p>
          <a:p>
            <a:pPr lvl="1"/>
            <a:r>
              <a:rPr lang="nl-NL" dirty="0" smtClean="0"/>
              <a:t>3</a:t>
            </a:r>
            <a:r>
              <a:rPr lang="nl-NL" baseline="30000" dirty="0" smtClean="0"/>
              <a:t>e</a:t>
            </a:r>
            <a:r>
              <a:rPr lang="nl-NL" dirty="0" smtClean="0"/>
              <a:t> ligne : argent de départ</a:t>
            </a:r>
          </a:p>
          <a:p>
            <a:pPr lvl="1"/>
            <a:r>
              <a:rPr lang="nl-NL" dirty="0" smtClean="0"/>
              <a:t>4</a:t>
            </a:r>
            <a:r>
              <a:rPr lang="nl-NL" baseline="30000" dirty="0" smtClean="0"/>
              <a:t>e</a:t>
            </a:r>
            <a:r>
              <a:rPr lang="nl-NL" dirty="0" smtClean="0"/>
              <a:t> ligne : nom du joueur local</a:t>
            </a:r>
          </a:p>
          <a:p>
            <a:pPr lvl="1"/>
            <a:endParaRPr lang="fr-F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membres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DAVIS James</a:t>
            </a:r>
          </a:p>
          <a:p>
            <a:pPr lvl="1"/>
            <a:r>
              <a:rPr lang="fr-FR" dirty="0" smtClean="0"/>
              <a:t>Programmation globale, débogage et graphisme</a:t>
            </a:r>
            <a:endParaRPr lang="fr-FR" dirty="0"/>
          </a:p>
          <a:p>
            <a:r>
              <a:rPr lang="fr-FR" dirty="0" smtClean="0"/>
              <a:t>DELYS Olivier</a:t>
            </a:r>
          </a:p>
          <a:p>
            <a:pPr lvl="1"/>
            <a:r>
              <a:rPr lang="fr-FR" dirty="0" smtClean="0"/>
              <a:t>Débogage, algorithmique et optimisation</a:t>
            </a:r>
            <a:endParaRPr lang="fr-FR" dirty="0"/>
          </a:p>
          <a:p>
            <a:r>
              <a:rPr lang="fr-FR" dirty="0" smtClean="0"/>
              <a:t>GUILLON Benjamin</a:t>
            </a:r>
          </a:p>
          <a:p>
            <a:pPr lvl="1"/>
            <a:r>
              <a:rPr lang="fr-FR" dirty="0" smtClean="0"/>
              <a:t>Programmation, débogage et graphisme</a:t>
            </a:r>
            <a:endParaRPr lang="fr-FR" dirty="0"/>
          </a:p>
          <a:p>
            <a:r>
              <a:rPr lang="fr-FR" dirty="0" smtClean="0"/>
              <a:t>ROLLET Tristan</a:t>
            </a:r>
          </a:p>
          <a:p>
            <a:pPr lvl="1"/>
            <a:r>
              <a:rPr lang="fr-FR" dirty="0" smtClean="0"/>
              <a:t>Cahier des charges, </a:t>
            </a:r>
            <a:r>
              <a:rPr lang="fr-FR" dirty="0" err="1" smtClean="0"/>
              <a:t>Doxygen</a:t>
            </a:r>
            <a:r>
              <a:rPr lang="fr-FR" dirty="0" smtClean="0"/>
              <a:t> et implémentations</a:t>
            </a:r>
            <a:endParaRPr lang="fr-F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L’adaptation à plusieurs langages :</a:t>
            </a:r>
            <a:endParaRPr lang="fr-FR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Une partie… in English :</a:t>
            </a:r>
            <a:endParaRPr lang="fr-FR" dirty="0"/>
          </a:p>
        </p:txBody>
      </p:sp>
      <p:pic>
        <p:nvPicPr>
          <p:cNvPr id="4" name="Espace réservé du contenu 3" descr="english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43042" y="1428736"/>
            <a:ext cx="5871827" cy="4525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ZoneTexte 5"/>
          <p:cNvSpPr txBox="1"/>
          <p:nvPr/>
        </p:nvSpPr>
        <p:spPr>
          <a:xfrm>
            <a:off x="1714480" y="5934670"/>
            <a:ext cx="5715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dirty="0" smtClean="0">
                <a:solidFill>
                  <a:schemeClr val="bg1"/>
                </a:solidFill>
              </a:rPr>
              <a:t>La gestion dynamique des langues permet à n’importe qu’elle personne comprenant  l’anglais ou le français de le traduire dans une autre langue.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Mélange des cartes :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/>
          <p:cNvSpPr/>
          <p:nvPr/>
        </p:nvSpPr>
        <p:spPr>
          <a:xfrm>
            <a:off x="642910" y="1785926"/>
            <a:ext cx="7858180" cy="464347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Exécution pour chaque joueur</a:t>
            </a:r>
          </a:p>
          <a:p>
            <a:pPr algn="ctr"/>
            <a:r>
              <a:rPr lang="fr-FR" dirty="0" smtClean="0"/>
              <a:t>Puis trie</a:t>
            </a:r>
          </a:p>
          <a:p>
            <a:pPr algn="ctr"/>
            <a:r>
              <a:rPr lang="fr-FR" dirty="0" smtClean="0"/>
              <a:t>Et </a:t>
            </a:r>
            <a:r>
              <a:rPr lang="fr-FR" dirty="0" err="1" smtClean="0"/>
              <a:t>determination</a:t>
            </a:r>
            <a:r>
              <a:rPr lang="fr-FR" dirty="0" smtClean="0"/>
              <a:t> du vainqueur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L’identification du vainqueur et sa main gagnante :</a:t>
            </a:r>
            <a:endParaRPr lang="fr-FR" dirty="0"/>
          </a:p>
        </p:txBody>
      </p:sp>
      <p:graphicFrame>
        <p:nvGraphicFramePr>
          <p:cNvPr id="5" name="Diagramme 4"/>
          <p:cNvGraphicFramePr/>
          <p:nvPr/>
        </p:nvGraphicFramePr>
        <p:xfrm>
          <a:off x="500034" y="1785926"/>
          <a:ext cx="8286808" cy="4857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L’intelligence Artificielle Basique</a:t>
            </a:r>
            <a:endParaRPr lang="fr-FR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</p:nvPr>
        </p:nvGraphicFramePr>
        <p:xfrm>
          <a:off x="642910" y="164305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5929322" y="1285860"/>
            <a:ext cx="27860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Exécution de cette méthode pour toutes les IA encore en jeu.</a:t>
            </a:r>
          </a:p>
          <a:p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Au niveau du code , prend la forme de plusieurs procédures.</a:t>
            </a:r>
            <a:endParaRPr lang="fr-F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Ce que l’on a appris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Utiliser </a:t>
            </a:r>
            <a:r>
              <a:rPr lang="fr-FR" dirty="0" err="1" smtClean="0"/>
              <a:t>Code::blocks</a:t>
            </a:r>
            <a:r>
              <a:rPr lang="fr-FR" dirty="0" smtClean="0"/>
              <a:t>, SVN, </a:t>
            </a:r>
            <a:r>
              <a:rPr lang="fr-FR" dirty="0" err="1" smtClean="0"/>
              <a:t>Valgrind</a:t>
            </a:r>
            <a:r>
              <a:rPr lang="fr-FR" dirty="0" smtClean="0"/>
              <a:t> et </a:t>
            </a:r>
            <a:r>
              <a:rPr lang="fr-FR" dirty="0" err="1" smtClean="0"/>
              <a:t>Doxygen</a:t>
            </a:r>
            <a:endParaRPr lang="fr-FR" dirty="0" smtClean="0"/>
          </a:p>
          <a:p>
            <a:r>
              <a:rPr lang="fr-FR" dirty="0" smtClean="0"/>
              <a:t>Ecrire un cahier des charges et tout faire pour le respecter.</a:t>
            </a:r>
          </a:p>
          <a:p>
            <a:r>
              <a:rPr lang="fr-FR" dirty="0" smtClean="0"/>
              <a:t>Structurer le code</a:t>
            </a:r>
          </a:p>
          <a:p>
            <a:r>
              <a:rPr lang="fr-FR" dirty="0" smtClean="0"/>
              <a:t>Gérer le temps et le travail en équipe</a:t>
            </a:r>
          </a:p>
          <a:p>
            <a:r>
              <a:rPr lang="fr-FR" dirty="0" smtClean="0"/>
              <a:t>Programmer un affichage graphique en C</a:t>
            </a:r>
          </a:p>
          <a:p>
            <a:r>
              <a:rPr lang="fr-FR" dirty="0" smtClean="0"/>
              <a:t>Utiliser un débuggeur tel que gdb intégré à </a:t>
            </a:r>
            <a:r>
              <a:rPr lang="fr-FR" dirty="0" err="1" smtClean="0"/>
              <a:t>Code::blocks</a:t>
            </a:r>
            <a:endParaRPr lang="fr-F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Si c’était à refaire qu’est ce que l’on changerait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Un code plus organisé</a:t>
            </a:r>
          </a:p>
          <a:p>
            <a:r>
              <a:rPr lang="fr-FR" dirty="0" smtClean="0"/>
              <a:t>La répartition du travail dans le temps : un </a:t>
            </a:r>
            <a:r>
              <a:rPr lang="fr-FR" smtClean="0"/>
              <a:t>travail plus régulier</a:t>
            </a:r>
            <a:endParaRPr lang="fr-FR" dirty="0" smtClean="0"/>
          </a:p>
          <a:p>
            <a:endParaRPr lang="fr-FR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Ce qui ne marche pas , ce qui n’a pas été fait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L’IA performante</a:t>
            </a:r>
          </a:p>
          <a:p>
            <a:r>
              <a:rPr lang="fr-FR" dirty="0" smtClean="0"/>
              <a:t>Le réseau</a:t>
            </a:r>
          </a:p>
          <a:p>
            <a:r>
              <a:rPr lang="fr-FR" dirty="0" smtClean="0"/>
              <a:t>Quelques bugs dans le jeu</a:t>
            </a:r>
            <a:endParaRPr lang="fr-FR" dirty="0"/>
          </a:p>
          <a:p>
            <a:endParaRPr lang="fr-FR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Ce qui marche , ce qui a été fait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Le jeu dans son ensemble</a:t>
            </a:r>
          </a:p>
          <a:p>
            <a:r>
              <a:rPr lang="fr-FR" dirty="0" smtClean="0"/>
              <a:t>Une IA basique</a:t>
            </a:r>
          </a:p>
          <a:p>
            <a:r>
              <a:rPr lang="fr-FR" dirty="0" smtClean="0"/>
              <a:t>La préparation à une implémentation réseau</a:t>
            </a:r>
          </a:p>
          <a:p>
            <a:r>
              <a:rPr lang="fr-FR" dirty="0" smtClean="0"/>
              <a:t>Interface ergonomique</a:t>
            </a:r>
          </a:p>
          <a:p>
            <a:r>
              <a:rPr lang="fr-FR" dirty="0" smtClean="0"/>
              <a:t>Jeu disponible en anglais et français</a:t>
            </a:r>
          </a:p>
          <a:p>
            <a:r>
              <a:rPr lang="fr-FR" dirty="0" smtClean="0"/>
              <a:t>Contrôles intuitifs</a:t>
            </a:r>
          </a:p>
          <a:p>
            <a:r>
              <a:rPr lang="fr-FR" dirty="0" smtClean="0"/>
              <a:t>Application multiplateformes</a:t>
            </a:r>
          </a:p>
          <a:p>
            <a:r>
              <a:rPr lang="fr-FR" dirty="0" smtClean="0"/>
              <a:t>Fichiers de configuration</a:t>
            </a:r>
            <a:endParaRPr lang="fr-FR" dirty="0"/>
          </a:p>
        </p:txBody>
      </p:sp>
      <p:pic>
        <p:nvPicPr>
          <p:cNvPr id="4" name="Picture 2" descr="C:\Documents and Settings\James\Bureau\Nouveau dossier (3)\trunk\Annexes\linux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15140" y="4856178"/>
            <a:ext cx="501648" cy="5016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 descr="C:\Documents and Settings\James\Bureau\Nouveau dossier (3)\trunk\Annexes\mac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97410" y="4778396"/>
            <a:ext cx="560738" cy="5794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C:\Documents and Settings\James\Bureau\Nouveau dossier (3)\trunk\Annexes\window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00760" y="4812187"/>
            <a:ext cx="592104" cy="5456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des modules :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3857620" y="1500174"/>
            <a:ext cx="1714512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  <a:latin typeface="+mj-lt"/>
                <a:cs typeface="Aharoni" pitchFamily="2" charset="-79"/>
                <a:hlinkClick r:id="rId3" action="ppaction://hlinksldjump"/>
              </a:rPr>
              <a:t>AfficheDynamique</a:t>
            </a:r>
            <a:endParaRPr lang="fr-FR" sz="1200" dirty="0" smtClean="0">
              <a:solidFill>
                <a:schemeClr val="tx1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714348" y="2143116"/>
            <a:ext cx="1714512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+mj-lt"/>
                <a:cs typeface="Aharoni" pitchFamily="2" charset="-79"/>
                <a:hlinkClick r:id="rId4" action="ppaction://hlinksldjump"/>
              </a:rPr>
              <a:t>Langage</a:t>
            </a:r>
            <a:endParaRPr lang="fr-FR" sz="1200" dirty="0" smtClean="0">
              <a:solidFill>
                <a:schemeClr val="tx1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714348" y="3286124"/>
            <a:ext cx="1714512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  <a:latin typeface="+mj-lt"/>
                <a:cs typeface="Aharoni" pitchFamily="2" charset="-79"/>
                <a:hlinkClick r:id="rId5" action="ppaction://hlinksldjump"/>
              </a:rPr>
              <a:t>MainCarte</a:t>
            </a:r>
            <a:endParaRPr lang="fr-FR" sz="1200" dirty="0" smtClean="0">
              <a:solidFill>
                <a:schemeClr val="tx1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20" name="ZoneTexte 19">
            <a:hlinkClick r:id="rId6" action="ppaction://hlinksldjump"/>
          </p:cNvPr>
          <p:cNvSpPr txBox="1"/>
          <p:nvPr/>
        </p:nvSpPr>
        <p:spPr>
          <a:xfrm>
            <a:off x="714348" y="4143380"/>
            <a:ext cx="1714512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+mj-lt"/>
                <a:cs typeface="Aharoni" pitchFamily="2" charset="-79"/>
                <a:hlinkClick r:id="rId6" action="ppaction://hlinksldjump"/>
              </a:rPr>
              <a:t>Carte</a:t>
            </a:r>
            <a:endParaRPr lang="fr-FR" sz="1200" dirty="0" smtClean="0">
              <a:solidFill>
                <a:schemeClr val="tx1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714348" y="5143512"/>
            <a:ext cx="1714512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  <a:latin typeface="+mj-lt"/>
                <a:cs typeface="Aharoni" pitchFamily="2" charset="-79"/>
                <a:hlinkClick r:id="rId7" action="ppaction://hlinksldjump"/>
              </a:rPr>
              <a:t>PileCarte</a:t>
            </a:r>
            <a:endParaRPr lang="fr-FR" sz="1200" dirty="0" smtClean="0">
              <a:solidFill>
                <a:schemeClr val="tx1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3857620" y="3286124"/>
            <a:ext cx="1714512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+mj-lt"/>
                <a:cs typeface="Aharoni" pitchFamily="2" charset="-79"/>
                <a:hlinkClick r:id="rId8" action="ppaction://hlinksldjump"/>
              </a:rPr>
              <a:t>Jeu</a:t>
            </a:r>
            <a:endParaRPr lang="fr-FR" sz="1200" dirty="0" smtClean="0">
              <a:solidFill>
                <a:schemeClr val="tx1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3857620" y="4143380"/>
            <a:ext cx="1714512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  <a:latin typeface="+mj-lt"/>
                <a:cs typeface="Aharoni" pitchFamily="2" charset="-79"/>
                <a:hlinkClick r:id="rId9" action="ppaction://hlinksldjump"/>
              </a:rPr>
              <a:t>IArtificielle</a:t>
            </a:r>
            <a:endParaRPr lang="fr-FR" sz="1200" dirty="0" smtClean="0">
              <a:solidFill>
                <a:schemeClr val="tx1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6786578" y="2151869"/>
            <a:ext cx="1714512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  <a:latin typeface="+mj-lt"/>
                <a:cs typeface="Aharoni" pitchFamily="2" charset="-79"/>
                <a:hlinkClick r:id="rId10" action="ppaction://hlinksldjump"/>
              </a:rPr>
              <a:t>AfficheSDL</a:t>
            </a:r>
            <a:endParaRPr lang="fr-FR" sz="1200" dirty="0" smtClean="0">
              <a:solidFill>
                <a:schemeClr val="tx1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6786578" y="4143380"/>
            <a:ext cx="1714512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+mj-lt"/>
                <a:cs typeface="Aharoni" pitchFamily="2" charset="-79"/>
                <a:hlinkClick r:id="rId11" action="ppaction://hlinksldjump"/>
              </a:rPr>
              <a:t>Table</a:t>
            </a:r>
            <a:endParaRPr lang="fr-FR" sz="1200" dirty="0" smtClean="0">
              <a:solidFill>
                <a:schemeClr val="tx1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6786578" y="5143512"/>
            <a:ext cx="1714512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+mj-lt"/>
                <a:cs typeface="Aharoni" pitchFamily="2" charset="-79"/>
                <a:hlinkClick r:id="rId12" action="ppaction://hlinksldjump"/>
              </a:rPr>
              <a:t>Joueur</a:t>
            </a:r>
            <a:endParaRPr lang="fr-FR" sz="1200" dirty="0" smtClean="0">
              <a:solidFill>
                <a:schemeClr val="tx1"/>
              </a:solidFill>
              <a:latin typeface="+mj-lt"/>
              <a:cs typeface="Aharoni" pitchFamily="2" charset="-79"/>
            </a:endParaRPr>
          </a:p>
        </p:txBody>
      </p:sp>
      <p:cxnSp>
        <p:nvCxnSpPr>
          <p:cNvPr id="28" name="Connecteur en angle 27"/>
          <p:cNvCxnSpPr>
            <a:stCxn id="18" idx="0"/>
            <a:endCxn id="15" idx="1"/>
          </p:cNvCxnSpPr>
          <p:nvPr/>
        </p:nvCxnSpPr>
        <p:spPr>
          <a:xfrm rot="5400000" flipH="1" flipV="1">
            <a:off x="2462391" y="747887"/>
            <a:ext cx="504442" cy="228601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Connecteur en angle 27"/>
          <p:cNvCxnSpPr>
            <a:stCxn id="15" idx="2"/>
            <a:endCxn id="22" idx="0"/>
          </p:cNvCxnSpPr>
          <p:nvPr/>
        </p:nvCxnSpPr>
        <p:spPr>
          <a:xfrm rot="5400000">
            <a:off x="3960401" y="2531648"/>
            <a:ext cx="1508951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Connecteur en angle 27"/>
          <p:cNvCxnSpPr>
            <a:stCxn id="22" idx="3"/>
            <a:endCxn id="25" idx="1"/>
          </p:cNvCxnSpPr>
          <p:nvPr/>
        </p:nvCxnSpPr>
        <p:spPr>
          <a:xfrm>
            <a:off x="5572132" y="3424624"/>
            <a:ext cx="1214446" cy="8572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" name="Connecteur en angle 27"/>
          <p:cNvCxnSpPr>
            <a:stCxn id="25" idx="2"/>
            <a:endCxn id="26" idx="0"/>
          </p:cNvCxnSpPr>
          <p:nvPr/>
        </p:nvCxnSpPr>
        <p:spPr>
          <a:xfrm rot="5400000">
            <a:off x="7282268" y="4781945"/>
            <a:ext cx="723133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Connecteur en angle 27"/>
          <p:cNvCxnSpPr>
            <a:stCxn id="22" idx="2"/>
            <a:endCxn id="23" idx="0"/>
          </p:cNvCxnSpPr>
          <p:nvPr/>
        </p:nvCxnSpPr>
        <p:spPr>
          <a:xfrm rot="5400000">
            <a:off x="4424748" y="3853251"/>
            <a:ext cx="580257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0" name="Connecteur en angle 27"/>
          <p:cNvCxnSpPr>
            <a:stCxn id="22" idx="1"/>
            <a:endCxn id="19" idx="3"/>
          </p:cNvCxnSpPr>
          <p:nvPr/>
        </p:nvCxnSpPr>
        <p:spPr>
          <a:xfrm rot="10800000">
            <a:off x="2428860" y="3424624"/>
            <a:ext cx="142876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3" name="Connecteur en angle 27"/>
          <p:cNvCxnSpPr>
            <a:stCxn id="21" idx="3"/>
            <a:endCxn id="22" idx="1"/>
          </p:cNvCxnSpPr>
          <p:nvPr/>
        </p:nvCxnSpPr>
        <p:spPr>
          <a:xfrm flipV="1">
            <a:off x="2428860" y="3424624"/>
            <a:ext cx="1428760" cy="18573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6" name="Connecteur en angle 27"/>
          <p:cNvCxnSpPr>
            <a:stCxn id="19" idx="2"/>
            <a:endCxn id="20" idx="0"/>
          </p:cNvCxnSpPr>
          <p:nvPr/>
        </p:nvCxnSpPr>
        <p:spPr>
          <a:xfrm rot="5400000">
            <a:off x="1281476" y="3853251"/>
            <a:ext cx="580257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Forme 28"/>
          <p:cNvCxnSpPr>
            <a:stCxn id="15" idx="3"/>
            <a:endCxn id="24" idx="0"/>
          </p:cNvCxnSpPr>
          <p:nvPr/>
        </p:nvCxnSpPr>
        <p:spPr>
          <a:xfrm>
            <a:off x="5572132" y="1638674"/>
            <a:ext cx="2071702" cy="51319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6786578" y="3286124"/>
            <a:ext cx="1714512" cy="27699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  <a:latin typeface="+mj-lt"/>
                <a:cs typeface="Aharoni" pitchFamily="2" charset="-79"/>
                <a:hlinkClick r:id="rId13" action="ppaction://hlinksldjump"/>
              </a:rPr>
              <a:t>AfficheTxt</a:t>
            </a:r>
            <a:endParaRPr lang="fr-FR" sz="1200" dirty="0" smtClean="0">
              <a:solidFill>
                <a:schemeClr val="tx1"/>
              </a:solidFill>
              <a:latin typeface="+mj-lt"/>
              <a:cs typeface="Aharoni" pitchFamily="2" charset="-79"/>
            </a:endParaRPr>
          </a:p>
        </p:txBody>
      </p:sp>
      <p:cxnSp>
        <p:nvCxnSpPr>
          <p:cNvPr id="30" name="Forme 29"/>
          <p:cNvCxnSpPr/>
          <p:nvPr/>
        </p:nvCxnSpPr>
        <p:spPr>
          <a:xfrm rot="16200000" flipH="1">
            <a:off x="5424880" y="1075924"/>
            <a:ext cx="1508951" cy="2928958"/>
          </a:xfrm>
          <a:prstGeom prst="bentConnector3">
            <a:avLst>
              <a:gd name="adj1" fmla="val 64509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AfficheDynamique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2913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40000" lnSpcReduction="20000"/>
          </a:bodyPr>
          <a:lstStyle/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affAffichageVainqueur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affichage,Table</a:t>
            </a:r>
            <a:r>
              <a:rPr lang="fr-FR" dirty="0" smtClean="0"/>
              <a:t> &amp; </a:t>
            </a:r>
            <a:r>
              <a:rPr lang="fr-FR" dirty="0" err="1" smtClean="0"/>
              <a:t>t,const</a:t>
            </a:r>
            <a:r>
              <a:rPr lang="fr-FR" dirty="0" smtClean="0"/>
              <a:t> char langue[][50],</a:t>
            </a:r>
            <a:r>
              <a:rPr lang="fr-FR" dirty="0" err="1" smtClean="0"/>
              <a:t>bool</a:t>
            </a:r>
            <a:r>
              <a:rPr lang="fr-FR" dirty="0" smtClean="0"/>
              <a:t> </a:t>
            </a:r>
            <a:r>
              <a:rPr lang="fr-FR" dirty="0" err="1" smtClean="0"/>
              <a:t>afficheCarteGagnant</a:t>
            </a:r>
            <a:r>
              <a:rPr lang="fr-FR" dirty="0" smtClean="0"/>
              <a:t>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calulVainqueurTapis</a:t>
            </a:r>
            <a:r>
              <a:rPr lang="fr-FR" dirty="0" smtClean="0"/>
              <a:t>(Table &amp; </a:t>
            </a:r>
            <a:r>
              <a:rPr lang="fr-FR" dirty="0" err="1" smtClean="0"/>
              <a:t>t,int</a:t>
            </a:r>
            <a:r>
              <a:rPr lang="fr-FR" dirty="0" smtClean="0"/>
              <a:t> </a:t>
            </a:r>
            <a:r>
              <a:rPr lang="fr-FR" dirty="0" err="1" smtClean="0"/>
              <a:t>tabResultat</a:t>
            </a:r>
            <a:r>
              <a:rPr lang="fr-FR" dirty="0" smtClean="0"/>
              <a:t>[][6][2]);</a:t>
            </a:r>
          </a:p>
          <a:p>
            <a:r>
              <a:rPr lang="fr-FR" dirty="0" err="1" smtClean="0"/>
              <a:t>SDL_Rect</a:t>
            </a:r>
            <a:r>
              <a:rPr lang="fr-FR" dirty="0" smtClean="0"/>
              <a:t> </a:t>
            </a:r>
            <a:r>
              <a:rPr lang="fr-FR" dirty="0" err="1" smtClean="0"/>
              <a:t>AffCentrer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source, </a:t>
            </a:r>
            <a:r>
              <a:rPr lang="fr-FR" dirty="0" err="1" smtClean="0"/>
              <a:t>SDL_Surface</a:t>
            </a:r>
            <a:r>
              <a:rPr lang="fr-FR" dirty="0" smtClean="0"/>
              <a:t>* destination, </a:t>
            </a:r>
            <a:r>
              <a:rPr lang="fr-FR" dirty="0" err="1" smtClean="0"/>
              <a:t>int</a:t>
            </a:r>
            <a:r>
              <a:rPr lang="fr-FR" dirty="0" smtClean="0"/>
              <a:t> option);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AffStartUp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affichage,SDL_Surface</a:t>
            </a:r>
            <a:r>
              <a:rPr lang="fr-FR" dirty="0" smtClean="0"/>
              <a:t>* tapis);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AffAffichePot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affichage,const</a:t>
            </a:r>
            <a:r>
              <a:rPr lang="fr-FR" dirty="0" smtClean="0"/>
              <a:t> Table &amp; </a:t>
            </a:r>
            <a:r>
              <a:rPr lang="fr-FR" dirty="0" err="1" smtClean="0"/>
              <a:t>t,const</a:t>
            </a:r>
            <a:r>
              <a:rPr lang="fr-FR" dirty="0" smtClean="0"/>
              <a:t> char langue[][50]);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AffMenu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affichage,const</a:t>
            </a:r>
            <a:r>
              <a:rPr lang="fr-FR" dirty="0" smtClean="0"/>
              <a:t> char langue[][50]);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AffAfficheJoueur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affichage,const</a:t>
            </a:r>
            <a:r>
              <a:rPr lang="fr-FR" dirty="0" smtClean="0"/>
              <a:t> Joueur &amp; </a:t>
            </a:r>
            <a:r>
              <a:rPr lang="fr-FR" dirty="0" err="1" smtClean="0"/>
              <a:t>j,const</a:t>
            </a:r>
            <a:r>
              <a:rPr lang="fr-FR" dirty="0" smtClean="0"/>
              <a:t> Table &amp; </a:t>
            </a:r>
            <a:r>
              <a:rPr lang="fr-FR" dirty="0" err="1" smtClean="0"/>
              <a:t>table,int</a:t>
            </a:r>
            <a:r>
              <a:rPr lang="fr-FR" dirty="0" smtClean="0"/>
              <a:t> </a:t>
            </a:r>
            <a:r>
              <a:rPr lang="fr-FR" dirty="0" err="1" smtClean="0"/>
              <a:t>joueurJouant,const</a:t>
            </a:r>
            <a:r>
              <a:rPr lang="fr-FR" dirty="0" smtClean="0"/>
              <a:t> char langue[][50]);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AffAffichageInfosJoueurs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affichage,const</a:t>
            </a:r>
            <a:r>
              <a:rPr lang="fr-FR" dirty="0" smtClean="0"/>
              <a:t> Table &amp; </a:t>
            </a:r>
            <a:r>
              <a:rPr lang="fr-FR" dirty="0" err="1" smtClean="0"/>
              <a:t>t,int</a:t>
            </a:r>
            <a:r>
              <a:rPr lang="fr-FR" dirty="0" smtClean="0"/>
              <a:t> </a:t>
            </a:r>
            <a:r>
              <a:rPr lang="fr-FR" dirty="0" err="1" smtClean="0"/>
              <a:t>joueurJouant,const</a:t>
            </a:r>
            <a:r>
              <a:rPr lang="fr-FR" dirty="0" smtClean="0"/>
              <a:t> char langue[][50]);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AffCartesJoueursJeu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affichage,const</a:t>
            </a:r>
            <a:r>
              <a:rPr lang="fr-FR" dirty="0" smtClean="0"/>
              <a:t> Table &amp; t);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AffCartesJoueursJeu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affichage,const</a:t>
            </a:r>
            <a:r>
              <a:rPr lang="fr-FR" dirty="0" smtClean="0"/>
              <a:t> Table &amp; </a:t>
            </a:r>
            <a:r>
              <a:rPr lang="fr-FR" dirty="0" err="1" smtClean="0"/>
              <a:t>t,bool</a:t>
            </a:r>
            <a:r>
              <a:rPr lang="fr-FR" dirty="0" smtClean="0"/>
              <a:t> cache);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AffCarteDecouvertes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Table &amp; </a:t>
            </a:r>
            <a:r>
              <a:rPr lang="fr-FR" dirty="0" err="1" smtClean="0"/>
              <a:t>t,SDL_Surface</a:t>
            </a:r>
            <a:r>
              <a:rPr lang="fr-FR" dirty="0" smtClean="0"/>
              <a:t>* affichage);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AffCarteDecouvertes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Table &amp; </a:t>
            </a:r>
            <a:r>
              <a:rPr lang="fr-FR" dirty="0" err="1" smtClean="0"/>
              <a:t>t,SDL_Surface</a:t>
            </a:r>
            <a:r>
              <a:rPr lang="fr-FR" dirty="0" smtClean="0"/>
              <a:t>* </a:t>
            </a:r>
            <a:r>
              <a:rPr lang="fr-FR" dirty="0" err="1" smtClean="0"/>
              <a:t>affichage,bool</a:t>
            </a:r>
            <a:r>
              <a:rPr lang="fr-FR" dirty="0" smtClean="0"/>
              <a:t> </a:t>
            </a:r>
            <a:r>
              <a:rPr lang="fr-FR" dirty="0" err="1" smtClean="0"/>
              <a:t>evidence,int</a:t>
            </a:r>
            <a:r>
              <a:rPr lang="fr-FR" dirty="0" smtClean="0"/>
              <a:t> </a:t>
            </a:r>
            <a:r>
              <a:rPr lang="fr-FR" dirty="0" err="1" smtClean="0"/>
              <a:t>tabResultat</a:t>
            </a:r>
            <a:r>
              <a:rPr lang="fr-FR" dirty="0" smtClean="0"/>
              <a:t>[6][2]);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AffCartesJoueursJeuFinale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affichage,const</a:t>
            </a:r>
            <a:r>
              <a:rPr lang="fr-FR" dirty="0" smtClean="0"/>
              <a:t> Table &amp; </a:t>
            </a:r>
            <a:r>
              <a:rPr lang="fr-FR" dirty="0" err="1" smtClean="0"/>
              <a:t>t,int</a:t>
            </a:r>
            <a:r>
              <a:rPr lang="fr-FR" dirty="0" smtClean="0"/>
              <a:t> </a:t>
            </a:r>
            <a:r>
              <a:rPr lang="fr-FR" dirty="0" err="1" smtClean="0"/>
              <a:t>tabResultat</a:t>
            </a:r>
            <a:r>
              <a:rPr lang="fr-FR" dirty="0" smtClean="0"/>
              <a:t>[6][2],</a:t>
            </a:r>
            <a:r>
              <a:rPr lang="fr-FR" dirty="0" err="1" smtClean="0"/>
              <a:t>int</a:t>
            </a:r>
            <a:r>
              <a:rPr lang="fr-FR" dirty="0" smtClean="0"/>
              <a:t> i);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AffInfosJoueur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affichage,const</a:t>
            </a:r>
            <a:r>
              <a:rPr lang="fr-FR" dirty="0" smtClean="0"/>
              <a:t> Joueur &amp;</a:t>
            </a:r>
            <a:r>
              <a:rPr lang="fr-FR" dirty="0" err="1" smtClean="0"/>
              <a:t>j,const</a:t>
            </a:r>
            <a:r>
              <a:rPr lang="fr-FR" dirty="0" smtClean="0"/>
              <a:t> Table &amp; </a:t>
            </a:r>
            <a:r>
              <a:rPr lang="fr-FR" dirty="0" err="1" smtClean="0"/>
              <a:t>table,const</a:t>
            </a:r>
            <a:r>
              <a:rPr lang="fr-FR" dirty="0" smtClean="0"/>
              <a:t> char langue[][50]);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AffAfficheBoutonRelance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affichage,int</a:t>
            </a:r>
            <a:r>
              <a:rPr lang="fr-FR" dirty="0" smtClean="0"/>
              <a:t> </a:t>
            </a:r>
            <a:r>
              <a:rPr lang="fr-FR" dirty="0" err="1" smtClean="0"/>
              <a:t>relance,bool</a:t>
            </a:r>
            <a:r>
              <a:rPr lang="fr-FR" dirty="0" smtClean="0"/>
              <a:t> </a:t>
            </a:r>
            <a:r>
              <a:rPr lang="fr-FR" dirty="0" err="1" smtClean="0"/>
              <a:t>dessus,const</a:t>
            </a:r>
            <a:r>
              <a:rPr lang="fr-FR" dirty="0" smtClean="0"/>
              <a:t> char langue[][50]);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scanActionJoueur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affichage,int</a:t>
            </a:r>
            <a:r>
              <a:rPr lang="fr-FR" dirty="0" smtClean="0"/>
              <a:t> &amp; </a:t>
            </a:r>
            <a:r>
              <a:rPr lang="fr-FR" dirty="0" err="1" smtClean="0"/>
              <a:t>relance,Statut</a:t>
            </a:r>
            <a:r>
              <a:rPr lang="fr-FR" dirty="0" smtClean="0"/>
              <a:t> &amp; </a:t>
            </a:r>
            <a:r>
              <a:rPr lang="fr-FR" dirty="0" err="1" smtClean="0"/>
              <a:t>s,int</a:t>
            </a:r>
            <a:r>
              <a:rPr lang="fr-FR" dirty="0" smtClean="0"/>
              <a:t> &amp; </a:t>
            </a:r>
            <a:r>
              <a:rPr lang="fr-FR" dirty="0" err="1" smtClean="0"/>
              <a:t>montant,const</a:t>
            </a:r>
            <a:r>
              <a:rPr lang="fr-FR" dirty="0" smtClean="0"/>
              <a:t> Joueur &amp; </a:t>
            </a:r>
            <a:r>
              <a:rPr lang="fr-FR" dirty="0" err="1" smtClean="0"/>
              <a:t>j,const</a:t>
            </a:r>
            <a:r>
              <a:rPr lang="fr-FR" dirty="0" smtClean="0"/>
              <a:t> Table &amp; </a:t>
            </a:r>
            <a:r>
              <a:rPr lang="fr-FR" dirty="0" err="1" smtClean="0"/>
              <a:t>t,const</a:t>
            </a:r>
            <a:r>
              <a:rPr lang="fr-FR" dirty="0" smtClean="0"/>
              <a:t> char langue[][50]);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miseDansPot</a:t>
            </a:r>
            <a:r>
              <a:rPr lang="fr-FR" dirty="0" smtClean="0"/>
              <a:t>(Table &amp; t);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calculGainTapisJoueur</a:t>
            </a:r>
            <a:r>
              <a:rPr lang="fr-FR" dirty="0" smtClean="0"/>
              <a:t>(Table &amp; t);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lancePartie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affichage,SDL_Surface</a:t>
            </a:r>
            <a:r>
              <a:rPr lang="fr-FR" dirty="0" smtClean="0"/>
              <a:t>* </a:t>
            </a:r>
            <a:r>
              <a:rPr lang="fr-FR" dirty="0" err="1" smtClean="0"/>
              <a:t>tapis,const</a:t>
            </a:r>
            <a:r>
              <a:rPr lang="fr-FR" dirty="0" smtClean="0"/>
              <a:t> char langue[][50],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NOMBRE_JOUEUR_PC,int</a:t>
            </a:r>
            <a:r>
              <a:rPr lang="fr-FR" dirty="0" smtClean="0"/>
              <a:t> </a:t>
            </a:r>
            <a:r>
              <a:rPr lang="fr-FR" dirty="0" err="1" smtClean="0"/>
              <a:t>argentDepart</a:t>
            </a:r>
            <a:r>
              <a:rPr lang="fr-FR" dirty="0" smtClean="0"/>
              <a:t>);</a:t>
            </a:r>
          </a:p>
          <a:p>
            <a:endParaRPr lang="fr-FR" dirty="0"/>
          </a:p>
        </p:txBody>
      </p:sp>
      <p:sp>
        <p:nvSpPr>
          <p:cNvPr id="4" name="Flèche droite 3">
            <a:hlinkClick r:id="rId2" action="ppaction://hlinksldjump"/>
          </p:cNvPr>
          <p:cNvSpPr/>
          <p:nvPr/>
        </p:nvSpPr>
        <p:spPr>
          <a:xfrm rot="10800000" flipV="1">
            <a:off x="7500958" y="6143667"/>
            <a:ext cx="1143008" cy="64291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AfficheSdl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r>
              <a:rPr lang="fr-FR" dirty="0" err="1" smtClean="0"/>
              <a:t>void</a:t>
            </a:r>
            <a:r>
              <a:rPr lang="fr-FR" dirty="0" smtClean="0"/>
              <a:t> pause();</a:t>
            </a:r>
          </a:p>
          <a:p>
            <a:r>
              <a:rPr lang="fr-FR" dirty="0" err="1" smtClean="0"/>
              <a:t>bool</a:t>
            </a:r>
            <a:r>
              <a:rPr lang="fr-FR" dirty="0" smtClean="0"/>
              <a:t> </a:t>
            </a:r>
            <a:r>
              <a:rPr lang="fr-FR" dirty="0" err="1" smtClean="0"/>
              <a:t>initSDL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&amp; </a:t>
            </a:r>
            <a:r>
              <a:rPr lang="fr-FR" dirty="0" err="1" smtClean="0"/>
              <a:t>screen</a:t>
            </a:r>
            <a:r>
              <a:rPr lang="fr-FR" dirty="0" smtClean="0"/>
              <a:t>, 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int</a:t>
            </a:r>
            <a:r>
              <a:rPr lang="fr-FR" dirty="0" smtClean="0"/>
              <a:t> &amp; </a:t>
            </a:r>
            <a:r>
              <a:rPr lang="fr-FR" dirty="0" err="1" smtClean="0"/>
              <a:t>screen_width</a:t>
            </a:r>
            <a:r>
              <a:rPr lang="fr-FR" dirty="0" smtClean="0"/>
              <a:t>, 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int</a:t>
            </a:r>
            <a:r>
              <a:rPr lang="fr-FR" dirty="0" smtClean="0"/>
              <a:t> &amp; </a:t>
            </a:r>
            <a:r>
              <a:rPr lang="fr-FR" dirty="0" err="1" smtClean="0"/>
              <a:t>screen_height</a:t>
            </a:r>
            <a:r>
              <a:rPr lang="fr-FR" dirty="0" smtClean="0"/>
              <a:t>, 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int</a:t>
            </a:r>
            <a:r>
              <a:rPr lang="fr-FR" dirty="0" smtClean="0"/>
              <a:t> &amp; </a:t>
            </a:r>
            <a:r>
              <a:rPr lang="fr-FR" dirty="0" err="1" smtClean="0"/>
              <a:t>screen_bpp</a:t>
            </a:r>
            <a:r>
              <a:rPr lang="fr-FR" dirty="0" smtClean="0"/>
              <a:t>, </a:t>
            </a:r>
            <a:r>
              <a:rPr lang="fr-FR" dirty="0" err="1" smtClean="0"/>
              <a:t>const</a:t>
            </a:r>
            <a:r>
              <a:rPr lang="fr-FR" dirty="0" smtClean="0"/>
              <a:t> char* </a:t>
            </a:r>
            <a:r>
              <a:rPr lang="fr-FR" dirty="0" err="1" smtClean="0"/>
              <a:t>caption</a:t>
            </a:r>
            <a:r>
              <a:rPr lang="fr-FR" dirty="0" smtClean="0"/>
              <a:t>);</a:t>
            </a:r>
          </a:p>
          <a:p>
            <a:r>
              <a:rPr lang="fr-FR" dirty="0" err="1" smtClean="0"/>
              <a:t>SDL_Surface</a:t>
            </a:r>
            <a:r>
              <a:rPr lang="fr-FR" dirty="0" smtClean="0"/>
              <a:t> *</a:t>
            </a:r>
            <a:r>
              <a:rPr lang="fr-FR" dirty="0" err="1" smtClean="0"/>
              <a:t>load_image</a:t>
            </a:r>
            <a:r>
              <a:rPr lang="fr-FR" dirty="0" smtClean="0"/>
              <a:t>( </a:t>
            </a:r>
            <a:r>
              <a:rPr lang="fr-FR" dirty="0" err="1" smtClean="0"/>
              <a:t>const</a:t>
            </a:r>
            <a:r>
              <a:rPr lang="fr-FR" dirty="0" smtClean="0"/>
              <a:t> char* </a:t>
            </a:r>
            <a:r>
              <a:rPr lang="fr-FR" dirty="0" err="1" smtClean="0"/>
              <a:t>filename</a:t>
            </a:r>
            <a:r>
              <a:rPr lang="fr-FR" dirty="0" smtClean="0"/>
              <a:t> 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apply_surface</a:t>
            </a:r>
            <a:r>
              <a:rPr lang="fr-FR" dirty="0" smtClean="0"/>
              <a:t>( </a:t>
            </a:r>
            <a:r>
              <a:rPr lang="fr-FR" dirty="0" err="1" smtClean="0"/>
              <a:t>int</a:t>
            </a:r>
            <a:r>
              <a:rPr lang="fr-FR" dirty="0" smtClean="0"/>
              <a:t> x, </a:t>
            </a:r>
            <a:r>
              <a:rPr lang="fr-FR" dirty="0" err="1" smtClean="0"/>
              <a:t>int</a:t>
            </a:r>
            <a:r>
              <a:rPr lang="fr-FR" dirty="0" smtClean="0"/>
              <a:t> y, </a:t>
            </a:r>
            <a:r>
              <a:rPr lang="fr-FR" dirty="0" err="1" smtClean="0"/>
              <a:t>SDL_Surface</a:t>
            </a:r>
            <a:r>
              <a:rPr lang="fr-FR" dirty="0" smtClean="0"/>
              <a:t>* source, </a:t>
            </a:r>
            <a:r>
              <a:rPr lang="fr-FR" dirty="0" err="1" smtClean="0"/>
              <a:t>SDL_Surface</a:t>
            </a:r>
            <a:r>
              <a:rPr lang="fr-FR" dirty="0" smtClean="0"/>
              <a:t>* destination 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affichageOmbreCarte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affichage,int</a:t>
            </a:r>
            <a:r>
              <a:rPr lang="fr-FR" dirty="0" smtClean="0"/>
              <a:t> </a:t>
            </a:r>
            <a:r>
              <a:rPr lang="fr-FR" dirty="0" err="1" smtClean="0"/>
              <a:t>x,int</a:t>
            </a:r>
            <a:r>
              <a:rPr lang="fr-FR" dirty="0" smtClean="0"/>
              <a:t> </a:t>
            </a:r>
            <a:r>
              <a:rPr lang="fr-FR" dirty="0" err="1" smtClean="0"/>
              <a:t>y,double</a:t>
            </a:r>
            <a:r>
              <a:rPr lang="fr-FR" dirty="0" smtClean="0"/>
              <a:t> zoom);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AffAfficheCarte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affichage, Carte* c, </a:t>
            </a:r>
            <a:r>
              <a:rPr lang="fr-FR" dirty="0" err="1" smtClean="0"/>
              <a:t>int</a:t>
            </a:r>
            <a:r>
              <a:rPr lang="fr-FR" dirty="0" smtClean="0"/>
              <a:t> x, </a:t>
            </a:r>
            <a:r>
              <a:rPr lang="fr-FR" dirty="0" err="1" smtClean="0"/>
              <a:t>int</a:t>
            </a:r>
            <a:r>
              <a:rPr lang="fr-FR" dirty="0" smtClean="0"/>
              <a:t> y, double zoom);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AffAfficheCarte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affichage, Carte* c, </a:t>
            </a:r>
            <a:r>
              <a:rPr lang="fr-FR" dirty="0" err="1" smtClean="0"/>
              <a:t>int</a:t>
            </a:r>
            <a:r>
              <a:rPr lang="fr-FR" dirty="0" smtClean="0"/>
              <a:t> x, </a:t>
            </a:r>
            <a:r>
              <a:rPr lang="fr-FR" dirty="0" err="1" smtClean="0"/>
              <a:t>int</a:t>
            </a:r>
            <a:r>
              <a:rPr lang="fr-FR" dirty="0" smtClean="0"/>
              <a:t> y, double </a:t>
            </a:r>
            <a:r>
              <a:rPr lang="fr-FR" dirty="0" err="1" smtClean="0"/>
              <a:t>zoom,bool</a:t>
            </a:r>
            <a:r>
              <a:rPr lang="fr-FR" dirty="0" smtClean="0"/>
              <a:t> </a:t>
            </a:r>
            <a:r>
              <a:rPr lang="fr-FR" dirty="0" err="1" smtClean="0"/>
              <a:t>evidence</a:t>
            </a:r>
            <a:r>
              <a:rPr lang="fr-FR" dirty="0" smtClean="0"/>
              <a:t>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AffAfficheTexte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destination,const</a:t>
            </a:r>
            <a:r>
              <a:rPr lang="fr-FR" dirty="0" smtClean="0"/>
              <a:t> char* </a:t>
            </a:r>
            <a:r>
              <a:rPr lang="fr-FR" dirty="0" err="1" smtClean="0"/>
              <a:t>message,int</a:t>
            </a:r>
            <a:r>
              <a:rPr lang="fr-FR" dirty="0" smtClean="0"/>
              <a:t> </a:t>
            </a:r>
            <a:r>
              <a:rPr lang="fr-FR" dirty="0" err="1" smtClean="0"/>
              <a:t>x,int</a:t>
            </a:r>
            <a:r>
              <a:rPr lang="fr-FR" dirty="0" smtClean="0"/>
              <a:t> </a:t>
            </a:r>
            <a:r>
              <a:rPr lang="fr-FR" dirty="0" err="1" smtClean="0"/>
              <a:t>y,int</a:t>
            </a:r>
            <a:r>
              <a:rPr lang="fr-FR" dirty="0" smtClean="0"/>
              <a:t> </a:t>
            </a:r>
            <a:r>
              <a:rPr lang="fr-FR" dirty="0" err="1" smtClean="0"/>
              <a:t>r,int</a:t>
            </a:r>
            <a:r>
              <a:rPr lang="fr-FR" dirty="0" smtClean="0"/>
              <a:t> </a:t>
            </a:r>
            <a:r>
              <a:rPr lang="fr-FR" dirty="0" err="1" smtClean="0"/>
              <a:t>g,int</a:t>
            </a:r>
            <a:r>
              <a:rPr lang="fr-FR" dirty="0" smtClean="0"/>
              <a:t> </a:t>
            </a:r>
            <a:r>
              <a:rPr lang="fr-FR" dirty="0" err="1" smtClean="0"/>
              <a:t>b,int</a:t>
            </a:r>
            <a:r>
              <a:rPr lang="fr-FR" dirty="0" smtClean="0"/>
              <a:t> </a:t>
            </a:r>
            <a:r>
              <a:rPr lang="fr-FR" dirty="0" err="1" smtClean="0"/>
              <a:t>style,int</a:t>
            </a:r>
            <a:r>
              <a:rPr lang="fr-FR" dirty="0" smtClean="0"/>
              <a:t> size);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AffAfficheTexte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destination,const</a:t>
            </a:r>
            <a:r>
              <a:rPr lang="fr-FR" dirty="0" smtClean="0"/>
              <a:t> char* </a:t>
            </a:r>
            <a:r>
              <a:rPr lang="fr-FR" dirty="0" err="1" smtClean="0"/>
              <a:t>message,int</a:t>
            </a:r>
            <a:r>
              <a:rPr lang="fr-FR" dirty="0" smtClean="0"/>
              <a:t> </a:t>
            </a:r>
            <a:r>
              <a:rPr lang="fr-FR" dirty="0" err="1" smtClean="0"/>
              <a:t>x,int</a:t>
            </a:r>
            <a:r>
              <a:rPr lang="fr-FR" dirty="0" smtClean="0"/>
              <a:t> </a:t>
            </a:r>
            <a:r>
              <a:rPr lang="fr-FR" dirty="0" err="1" smtClean="0"/>
              <a:t>y,int</a:t>
            </a:r>
            <a:r>
              <a:rPr lang="fr-FR" dirty="0" smtClean="0"/>
              <a:t> </a:t>
            </a:r>
            <a:r>
              <a:rPr lang="fr-FR" dirty="0" err="1" smtClean="0"/>
              <a:t>r,int</a:t>
            </a:r>
            <a:r>
              <a:rPr lang="fr-FR" dirty="0" smtClean="0"/>
              <a:t> </a:t>
            </a:r>
            <a:r>
              <a:rPr lang="fr-FR" dirty="0" err="1" smtClean="0"/>
              <a:t>g,int</a:t>
            </a:r>
            <a:r>
              <a:rPr lang="fr-FR" dirty="0" smtClean="0"/>
              <a:t> b);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AffActualiser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affichage);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AffAfficheTapis</a:t>
            </a:r>
            <a:r>
              <a:rPr lang="fr-FR" dirty="0" smtClean="0"/>
              <a:t>(</a:t>
            </a:r>
            <a:r>
              <a:rPr lang="fr-FR" dirty="0" err="1" smtClean="0"/>
              <a:t>SDL_Surface</a:t>
            </a:r>
            <a:r>
              <a:rPr lang="fr-FR" dirty="0" smtClean="0"/>
              <a:t>* </a:t>
            </a:r>
            <a:r>
              <a:rPr lang="fr-FR" dirty="0" err="1" smtClean="0"/>
              <a:t>aff,SDL_Surface</a:t>
            </a:r>
            <a:r>
              <a:rPr lang="fr-FR" dirty="0" smtClean="0"/>
              <a:t>* tapis);</a:t>
            </a:r>
            <a:endParaRPr lang="fr-FR" dirty="0"/>
          </a:p>
        </p:txBody>
      </p:sp>
      <p:sp>
        <p:nvSpPr>
          <p:cNvPr id="4" name="Flèche droite 3">
            <a:hlinkClick r:id="rId2" action="ppaction://hlinksldjump"/>
          </p:cNvPr>
          <p:cNvSpPr/>
          <p:nvPr/>
        </p:nvSpPr>
        <p:spPr>
          <a:xfrm rot="10800000" flipV="1">
            <a:off x="7500958" y="6143667"/>
            <a:ext cx="1143008" cy="64291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AfficheTxt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2913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afficheTxtGainTapis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Table &amp; </a:t>
            </a:r>
            <a:r>
              <a:rPr lang="fr-FR" dirty="0" err="1" smtClean="0"/>
              <a:t>t,const</a:t>
            </a:r>
            <a:r>
              <a:rPr lang="fr-FR" dirty="0" smtClean="0"/>
              <a:t> char* titre);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afficheTab2(</a:t>
            </a:r>
            <a:r>
              <a:rPr lang="fr-FR" dirty="0" err="1" smtClean="0"/>
              <a:t>int</a:t>
            </a:r>
            <a:r>
              <a:rPr lang="fr-FR" dirty="0" smtClean="0"/>
              <a:t> tab[][2],</a:t>
            </a:r>
            <a:r>
              <a:rPr lang="fr-FR" dirty="0" err="1" smtClean="0"/>
              <a:t>int</a:t>
            </a:r>
            <a:r>
              <a:rPr lang="fr-FR" dirty="0" smtClean="0"/>
              <a:t> x);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afficheTab3(</a:t>
            </a:r>
            <a:r>
              <a:rPr lang="fr-FR" dirty="0" err="1" smtClean="0"/>
              <a:t>int</a:t>
            </a:r>
            <a:r>
              <a:rPr lang="fr-FR" dirty="0" smtClean="0"/>
              <a:t> tab[][6][2],</a:t>
            </a:r>
            <a:r>
              <a:rPr lang="fr-FR" dirty="0" err="1" smtClean="0"/>
              <a:t>int</a:t>
            </a:r>
            <a:r>
              <a:rPr lang="fr-FR" dirty="0" smtClean="0"/>
              <a:t> x);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afficheTab</a:t>
            </a:r>
            <a:r>
              <a:rPr lang="fr-FR" dirty="0" smtClean="0"/>
              <a:t>(</a:t>
            </a:r>
            <a:r>
              <a:rPr lang="fr-FR" dirty="0" err="1" smtClean="0"/>
              <a:t>int</a:t>
            </a:r>
            <a:r>
              <a:rPr lang="fr-FR" dirty="0" smtClean="0"/>
              <a:t> tab[],</a:t>
            </a:r>
            <a:r>
              <a:rPr lang="fr-FR" dirty="0" err="1" smtClean="0"/>
              <a:t>int</a:t>
            </a:r>
            <a:r>
              <a:rPr lang="fr-FR" dirty="0" smtClean="0"/>
              <a:t> x);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afficheInfoJoueur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Joueur &amp; j);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afficheInfoTable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Table &amp; t);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afficheMainCarte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dirty="0" err="1" smtClean="0"/>
              <a:t>MainCarte</a:t>
            </a:r>
            <a:r>
              <a:rPr lang="fr-FR" dirty="0" smtClean="0"/>
              <a:t> &amp; </a:t>
            </a:r>
            <a:r>
              <a:rPr lang="fr-FR" dirty="0" err="1" smtClean="0"/>
              <a:t>m,char</a:t>
            </a:r>
            <a:r>
              <a:rPr lang="fr-FR" dirty="0" smtClean="0"/>
              <a:t> titre[]);</a:t>
            </a:r>
            <a:endParaRPr lang="fr-FR" dirty="0"/>
          </a:p>
        </p:txBody>
      </p:sp>
      <p:sp>
        <p:nvSpPr>
          <p:cNvPr id="4" name="Flèche droite 3">
            <a:hlinkClick r:id="rId2" action="ppaction://hlinksldjump"/>
          </p:cNvPr>
          <p:cNvSpPr/>
          <p:nvPr/>
        </p:nvSpPr>
        <p:spPr>
          <a:xfrm rot="10800000" flipV="1">
            <a:off x="7500958" y="6143667"/>
            <a:ext cx="1143008" cy="64291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Carte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initialisationCarte</a:t>
            </a:r>
            <a:r>
              <a:rPr lang="fr-FR" dirty="0" smtClean="0"/>
              <a:t>(Carte &amp; c);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getCarteRang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Carte &amp; c);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getCarteCouleur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Carte &amp; c);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setCarte</a:t>
            </a:r>
            <a:r>
              <a:rPr lang="fr-FR" dirty="0" smtClean="0"/>
              <a:t>(Carte &amp; </a:t>
            </a:r>
            <a:r>
              <a:rPr lang="fr-FR" dirty="0" err="1" smtClean="0"/>
              <a:t>c,const</a:t>
            </a:r>
            <a:r>
              <a:rPr lang="fr-FR" dirty="0" smtClean="0"/>
              <a:t> </a:t>
            </a:r>
            <a:r>
              <a:rPr lang="fr-FR" dirty="0" err="1" smtClean="0"/>
              <a:t>int</a:t>
            </a:r>
            <a:r>
              <a:rPr lang="fr-FR" dirty="0" smtClean="0"/>
              <a:t> &amp; </a:t>
            </a:r>
            <a:r>
              <a:rPr lang="fr-FR" dirty="0" err="1" smtClean="0"/>
              <a:t>couleur,const</a:t>
            </a:r>
            <a:r>
              <a:rPr lang="fr-FR" dirty="0" smtClean="0"/>
              <a:t> </a:t>
            </a:r>
            <a:r>
              <a:rPr lang="fr-FR" dirty="0" err="1" smtClean="0"/>
              <a:t>int</a:t>
            </a:r>
            <a:r>
              <a:rPr lang="fr-FR" dirty="0" smtClean="0"/>
              <a:t> &amp; rang);</a:t>
            </a:r>
          </a:p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compareCarte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Carte &amp; c1, </a:t>
            </a:r>
            <a:r>
              <a:rPr lang="fr-FR" dirty="0" err="1" smtClean="0"/>
              <a:t>const</a:t>
            </a:r>
            <a:r>
              <a:rPr lang="fr-FR" dirty="0" smtClean="0"/>
              <a:t> Carte &amp; c2);</a:t>
            </a:r>
          </a:p>
          <a:p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getCarteNomFichier</a:t>
            </a:r>
            <a:r>
              <a:rPr lang="fr-FR" dirty="0" smtClean="0"/>
              <a:t>(</a:t>
            </a:r>
            <a:r>
              <a:rPr lang="fr-FR" dirty="0" err="1" smtClean="0"/>
              <a:t>const</a:t>
            </a:r>
            <a:r>
              <a:rPr lang="fr-FR" dirty="0" smtClean="0"/>
              <a:t> Carte &amp; c, char* </a:t>
            </a:r>
            <a:r>
              <a:rPr lang="fr-FR" dirty="0" err="1" smtClean="0"/>
              <a:t>sortieNomFichier</a:t>
            </a:r>
            <a:r>
              <a:rPr lang="fr-FR" dirty="0" smtClean="0"/>
              <a:t>);</a:t>
            </a:r>
            <a:endParaRPr lang="fr-FR" dirty="0"/>
          </a:p>
        </p:txBody>
      </p:sp>
      <p:sp>
        <p:nvSpPr>
          <p:cNvPr id="4" name="Flèche droite 3">
            <a:hlinkClick r:id="rId2" action="ppaction://hlinksldjump"/>
          </p:cNvPr>
          <p:cNvSpPr/>
          <p:nvPr/>
        </p:nvSpPr>
        <p:spPr>
          <a:xfrm rot="10800000" flipV="1">
            <a:off x="7500958" y="6143667"/>
            <a:ext cx="1143008" cy="64291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1838</Words>
  <Application>Microsoft Office PowerPoint</Application>
  <PresentationFormat>Affichage à l'écran (4:3)</PresentationFormat>
  <Paragraphs>265</Paragraphs>
  <Slides>26</Slides>
  <Notes>15</Notes>
  <HiddenSlides>11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27" baseType="lpstr">
      <vt:lpstr>Thème Office</vt:lpstr>
      <vt:lpstr>Life’Seven Poker</vt:lpstr>
      <vt:lpstr>Les membres :</vt:lpstr>
      <vt:lpstr>Ce qui ne marche pas , ce qui n’a pas été fait :</vt:lpstr>
      <vt:lpstr>Ce qui marche , ce qui a été fait :</vt:lpstr>
      <vt:lpstr>Diagramme des modules :</vt:lpstr>
      <vt:lpstr>Module AfficheDynamique</vt:lpstr>
      <vt:lpstr>Module AfficheSdl</vt:lpstr>
      <vt:lpstr>Module AfficheTxt</vt:lpstr>
      <vt:lpstr>Module Carte</vt:lpstr>
      <vt:lpstr>Module IArtificielle</vt:lpstr>
      <vt:lpstr>Module Jeu</vt:lpstr>
      <vt:lpstr>Module Joueur</vt:lpstr>
      <vt:lpstr>Module Langage</vt:lpstr>
      <vt:lpstr>Module MainCarte</vt:lpstr>
      <vt:lpstr>Module PileCarte</vt:lpstr>
      <vt:lpstr>Module Table</vt:lpstr>
      <vt:lpstr>Un design sobre et soigné :</vt:lpstr>
      <vt:lpstr>Manuel du jeu :</vt:lpstr>
      <vt:lpstr>Le fichier de configuration et l’interface dynamique</vt:lpstr>
      <vt:lpstr>L’adaptation à plusieurs langages :</vt:lpstr>
      <vt:lpstr>Une partie… in English :</vt:lpstr>
      <vt:lpstr>Mélange des cartes :</vt:lpstr>
      <vt:lpstr>L’identification du vainqueur et sa main gagnante :</vt:lpstr>
      <vt:lpstr>L’intelligence Artificielle Basique</vt:lpstr>
      <vt:lpstr>Ce que l’on a appris :</vt:lpstr>
      <vt:lpstr>Si c’était à refaire qu’est ce que l’on changerait ?</vt:lpstr>
    </vt:vector>
  </TitlesOfParts>
  <Company>LSD Corp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LSD Ghost</dc:creator>
  <cp:lastModifiedBy>Utilisateur Windows</cp:lastModifiedBy>
  <cp:revision>113</cp:revision>
  <dcterms:created xsi:type="dcterms:W3CDTF">2008-05-26T14:21:50Z</dcterms:created>
  <dcterms:modified xsi:type="dcterms:W3CDTF">2008-05-27T09:50:44Z</dcterms:modified>
</cp:coreProperties>
</file>