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2" r:id="rId5"/>
    <p:sldId id="260" r:id="rId6"/>
    <p:sldId id="278" r:id="rId7"/>
    <p:sldId id="280" r:id="rId8"/>
    <p:sldId id="281" r:id="rId9"/>
    <p:sldId id="282" r:id="rId10"/>
    <p:sldId id="283" r:id="rId11"/>
    <p:sldId id="284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AA38D-0E1E-494D-9076-AB4C7EFE4489}" type="doc">
      <dgm:prSet loTypeId="urn:microsoft.com/office/officeart/2005/8/layout/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91405BE4-6B8E-49D1-9738-5C9209473010}">
      <dgm:prSet phldrT="[Texte]"/>
      <dgm:spPr/>
      <dgm:t>
        <a:bodyPr/>
        <a:lstStyle/>
        <a:p>
          <a:r>
            <a:rPr lang="fr-FR" dirty="0" smtClean="0"/>
            <a:t>Tableau des cartes triées (décroissant)</a:t>
          </a:r>
        </a:p>
        <a:p>
          <a:r>
            <a:rPr lang="fr-FR" dirty="0" smtClean="0"/>
            <a:t>Test de la couleur et de la quinte</a:t>
          </a:r>
          <a:endParaRPr lang="fr-FR" dirty="0"/>
        </a:p>
      </dgm:t>
    </dgm:pt>
    <dgm:pt modelId="{F6B61E3C-11FE-42FC-BAC9-440434DD1F7D}" type="parTrans" cxnId="{6FCCE0E2-95EA-4371-BDB2-3722977E444C}">
      <dgm:prSet/>
      <dgm:spPr/>
      <dgm:t>
        <a:bodyPr/>
        <a:lstStyle/>
        <a:p>
          <a:endParaRPr lang="fr-FR"/>
        </a:p>
      </dgm:t>
    </dgm:pt>
    <dgm:pt modelId="{3AB53BB6-D294-49B1-B22B-BB60FB02B590}" type="sibTrans" cxnId="{6FCCE0E2-95EA-4371-BDB2-3722977E444C}">
      <dgm:prSet/>
      <dgm:spPr/>
      <dgm:t>
        <a:bodyPr/>
        <a:lstStyle/>
        <a:p>
          <a:endParaRPr lang="fr-FR"/>
        </a:p>
      </dgm:t>
    </dgm:pt>
    <dgm:pt modelId="{22120C95-0A80-4418-9401-9D4A6B4E8D2A}">
      <dgm:prSet phldrT="[Texte]"/>
      <dgm:spPr/>
      <dgm:t>
        <a:bodyPr/>
        <a:lstStyle/>
        <a:p>
          <a:r>
            <a:rPr lang="fr-FR" dirty="0" smtClean="0"/>
            <a:t>Si couleur et quinte vérification quinte flush</a:t>
          </a:r>
          <a:endParaRPr lang="fr-FR" dirty="0"/>
        </a:p>
      </dgm:t>
    </dgm:pt>
    <dgm:pt modelId="{C26F4510-6BBC-4D8F-B702-8E0D4989A483}" type="parTrans" cxnId="{1AA274F8-827B-4F29-AB8D-C5608CEC5577}">
      <dgm:prSet/>
      <dgm:spPr/>
      <dgm:t>
        <a:bodyPr/>
        <a:lstStyle/>
        <a:p>
          <a:endParaRPr lang="fr-FR"/>
        </a:p>
      </dgm:t>
    </dgm:pt>
    <dgm:pt modelId="{F28B999C-2822-417B-9403-203CD3C87608}" type="sibTrans" cxnId="{1AA274F8-827B-4F29-AB8D-C5608CEC5577}">
      <dgm:prSet/>
      <dgm:spPr/>
      <dgm:t>
        <a:bodyPr/>
        <a:lstStyle/>
        <a:p>
          <a:endParaRPr lang="fr-FR"/>
        </a:p>
      </dgm:t>
    </dgm:pt>
    <dgm:pt modelId="{823D2FC6-A985-47CE-8629-B8692AF1D400}">
      <dgm:prSet phldrT="[Texte]"/>
      <dgm:spPr/>
      <dgm:t>
        <a:bodyPr/>
        <a:lstStyle/>
        <a:p>
          <a:r>
            <a:rPr lang="fr-FR" dirty="0" smtClean="0"/>
            <a:t>Création d’un histogramme trié sur ces deux dimensions</a:t>
          </a:r>
          <a:endParaRPr lang="fr-FR" dirty="0"/>
        </a:p>
      </dgm:t>
    </dgm:pt>
    <dgm:pt modelId="{25E073E3-7C37-4C21-84C1-7E74951F7A99}" type="parTrans" cxnId="{B2D77626-25ED-42C1-9D56-39BF1BC9C230}">
      <dgm:prSet/>
      <dgm:spPr/>
      <dgm:t>
        <a:bodyPr/>
        <a:lstStyle/>
        <a:p>
          <a:endParaRPr lang="fr-FR"/>
        </a:p>
      </dgm:t>
    </dgm:pt>
    <dgm:pt modelId="{ED51361D-C65C-4543-A17F-A3F07893F236}" type="sibTrans" cxnId="{B2D77626-25ED-42C1-9D56-39BF1BC9C230}">
      <dgm:prSet/>
      <dgm:spPr/>
      <dgm:t>
        <a:bodyPr/>
        <a:lstStyle/>
        <a:p>
          <a:endParaRPr lang="fr-FR"/>
        </a:p>
      </dgm:t>
    </dgm:pt>
    <dgm:pt modelId="{1AF153CD-F744-488D-B2BE-4C7F057BDB8D}">
      <dgm:prSet phldrT="[Texte]"/>
      <dgm:spPr/>
      <dgm:t>
        <a:bodyPr/>
        <a:lstStyle/>
        <a:p>
          <a:r>
            <a:rPr lang="fr-FR" dirty="0" smtClean="0"/>
            <a:t>Détermination de la forme</a:t>
          </a:r>
        </a:p>
        <a:p>
          <a:r>
            <a:rPr lang="fr-FR" dirty="0" smtClean="0"/>
            <a:t>(brelan, full, paire double paire, carte haute)</a:t>
          </a:r>
          <a:endParaRPr lang="fr-FR" dirty="0"/>
        </a:p>
      </dgm:t>
    </dgm:pt>
    <dgm:pt modelId="{ACD31CCE-FA6B-4212-9BAF-2EB859D79694}" type="parTrans" cxnId="{B09234AC-3B12-47C5-8C1B-2E41A591F10F}">
      <dgm:prSet/>
      <dgm:spPr/>
      <dgm:t>
        <a:bodyPr/>
        <a:lstStyle/>
        <a:p>
          <a:endParaRPr lang="fr-FR"/>
        </a:p>
      </dgm:t>
    </dgm:pt>
    <dgm:pt modelId="{34732094-3D34-4F42-B47D-4C21B52CE3A1}" type="sibTrans" cxnId="{B09234AC-3B12-47C5-8C1B-2E41A591F10F}">
      <dgm:prSet/>
      <dgm:spPr/>
      <dgm:t>
        <a:bodyPr/>
        <a:lstStyle/>
        <a:p>
          <a:endParaRPr lang="fr-FR"/>
        </a:p>
      </dgm:t>
    </dgm:pt>
    <dgm:pt modelId="{8AA651AA-A2CF-4E5F-808A-75D03C095613}">
      <dgm:prSet phldrT="[Texte]"/>
      <dgm:spPr/>
      <dgm:t>
        <a:bodyPr/>
        <a:lstStyle/>
        <a:p>
          <a:r>
            <a:rPr lang="fr-FR" dirty="0" smtClean="0"/>
            <a:t>Détermination des cartes qui forment la main gagnante</a:t>
          </a:r>
          <a:endParaRPr lang="fr-FR" dirty="0"/>
        </a:p>
      </dgm:t>
    </dgm:pt>
    <dgm:pt modelId="{C9DE2028-CEAA-4149-BA90-71E2AFF56A19}" type="parTrans" cxnId="{A41FAB74-F02F-40D5-B0CE-F68E6A7AB525}">
      <dgm:prSet/>
      <dgm:spPr/>
      <dgm:t>
        <a:bodyPr/>
        <a:lstStyle/>
        <a:p>
          <a:endParaRPr lang="fr-FR"/>
        </a:p>
      </dgm:t>
    </dgm:pt>
    <dgm:pt modelId="{2DC2ACC3-2A85-44E9-BF98-39A5D9C57BEC}" type="sibTrans" cxnId="{A41FAB74-F02F-40D5-B0CE-F68E6A7AB525}">
      <dgm:prSet/>
      <dgm:spPr/>
      <dgm:t>
        <a:bodyPr/>
        <a:lstStyle/>
        <a:p>
          <a:endParaRPr lang="fr-FR"/>
        </a:p>
      </dgm:t>
    </dgm:pt>
    <dgm:pt modelId="{EF3A69B6-4499-4052-8AFB-D630E64ABCFF}">
      <dgm:prSet phldrT="[Texte]"/>
      <dgm:spPr/>
      <dgm:t>
        <a:bodyPr/>
        <a:lstStyle/>
        <a:p>
          <a:r>
            <a:rPr lang="fr-FR" dirty="0" smtClean="0"/>
            <a:t>Renvoi un tableau à  2d contenant : la forme, l’id du joueur et les cartes gagnantes</a:t>
          </a:r>
          <a:endParaRPr lang="fr-FR" dirty="0"/>
        </a:p>
      </dgm:t>
    </dgm:pt>
    <dgm:pt modelId="{6F587FAC-0B2B-498F-8AC5-0299A0B68260}" type="parTrans" cxnId="{53BC3D68-9CBB-4357-942C-F259D7C2212E}">
      <dgm:prSet/>
      <dgm:spPr/>
      <dgm:t>
        <a:bodyPr/>
        <a:lstStyle/>
        <a:p>
          <a:endParaRPr lang="fr-FR"/>
        </a:p>
      </dgm:t>
    </dgm:pt>
    <dgm:pt modelId="{39FD74F1-C103-45C3-8B2F-C2DE93A7FDEA}" type="sibTrans" cxnId="{53BC3D68-9CBB-4357-942C-F259D7C2212E}">
      <dgm:prSet/>
      <dgm:spPr/>
      <dgm:t>
        <a:bodyPr/>
        <a:lstStyle/>
        <a:p>
          <a:endParaRPr lang="fr-FR"/>
        </a:p>
      </dgm:t>
    </dgm:pt>
    <dgm:pt modelId="{F581D6F5-6A42-42E8-A4D5-E2FD9BB049ED}" type="pres">
      <dgm:prSet presAssocID="{516AA38D-0E1E-494D-9076-AB4C7EFE448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40775B-58D4-4AD3-A5EA-9DAFAFD34B2A}" type="pres">
      <dgm:prSet presAssocID="{91405BE4-6B8E-49D1-9738-5C9209473010}" presName="node" presStyleLbl="node1" presStyleIdx="0" presStyleCnt="6" custScaleX="64234" custScaleY="64234" custLinFactNeighborX="4701" custLinFactNeighborY="231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C68E2A-8E1B-4560-90C4-D775B2C7B7E9}" type="pres">
      <dgm:prSet presAssocID="{3AB53BB6-D294-49B1-B22B-BB60FB02B590}" presName="sibTrans" presStyleLbl="sibTrans2D1" presStyleIdx="0" presStyleCnt="5"/>
      <dgm:spPr/>
      <dgm:t>
        <a:bodyPr/>
        <a:lstStyle/>
        <a:p>
          <a:endParaRPr lang="fr-FR"/>
        </a:p>
      </dgm:t>
    </dgm:pt>
    <dgm:pt modelId="{008A057A-406B-49A8-8C0A-480992874AAD}" type="pres">
      <dgm:prSet presAssocID="{3AB53BB6-D294-49B1-B22B-BB60FB02B590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0A8ED0B5-9AA8-4D31-B28A-6D0B69E90C94}" type="pres">
      <dgm:prSet presAssocID="{22120C95-0A80-4418-9401-9D4A6B4E8D2A}" presName="node" presStyleLbl="node1" presStyleIdx="1" presStyleCnt="6" custScaleX="64234" custScaleY="64234" custLinFactNeighborX="-3146" custLinFactNeighborY="-356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FAEF5-20FC-489D-9ABF-100801E7D983}" type="pres">
      <dgm:prSet presAssocID="{F28B999C-2822-417B-9403-203CD3C87608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0D6CC33-42D5-4586-93E0-ACD44F6F2FC7}" type="pres">
      <dgm:prSet presAssocID="{F28B999C-2822-417B-9403-203CD3C87608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4DEE9B05-8A2D-4FB6-9B3B-07BD8248AF45}" type="pres">
      <dgm:prSet presAssocID="{823D2FC6-A985-47CE-8629-B8692AF1D400}" presName="node" presStyleLbl="node1" presStyleIdx="2" presStyleCnt="6" custScaleX="64234" custScaleY="64234" custLinFactNeighborX="-8643" custLinFactNeighborY="-3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CF2DC4-0EDA-464E-A0B1-1FE3C7318563}" type="pres">
      <dgm:prSet presAssocID="{ED51361D-C65C-4543-A17F-A3F07893F236}" presName="sibTrans" presStyleLbl="sibTrans2D1" presStyleIdx="2" presStyleCnt="5"/>
      <dgm:spPr/>
      <dgm:t>
        <a:bodyPr/>
        <a:lstStyle/>
        <a:p>
          <a:endParaRPr lang="fr-FR"/>
        </a:p>
      </dgm:t>
    </dgm:pt>
    <dgm:pt modelId="{927C84C8-5330-4E4B-BEB9-66BF9ABEF826}" type="pres">
      <dgm:prSet presAssocID="{ED51361D-C65C-4543-A17F-A3F07893F236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B943CCB0-6A4B-4551-8A7E-08530C356588}" type="pres">
      <dgm:prSet presAssocID="{1AF153CD-F744-488D-B2BE-4C7F057BDB8D}" presName="node" presStyleLbl="node1" presStyleIdx="3" presStyleCnt="6" custScaleX="64234" custScaleY="64234" custLinFactNeighborX="-8643" custLinFactNeighborY="1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4B586F-FF74-4D51-98D6-07944F40D66F}" type="pres">
      <dgm:prSet presAssocID="{34732094-3D34-4F42-B47D-4C21B52CE3A1}" presName="sibTrans" presStyleLbl="sibTrans2D1" presStyleIdx="3" presStyleCnt="5"/>
      <dgm:spPr/>
      <dgm:t>
        <a:bodyPr/>
        <a:lstStyle/>
        <a:p>
          <a:endParaRPr lang="fr-FR"/>
        </a:p>
      </dgm:t>
    </dgm:pt>
    <dgm:pt modelId="{7561804D-D581-46DC-9861-FB0A733C3E7A}" type="pres">
      <dgm:prSet presAssocID="{34732094-3D34-4F42-B47D-4C21B52CE3A1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AF8F249C-EBC9-4E39-91B0-25402C689F35}" type="pres">
      <dgm:prSet presAssocID="{8AA651AA-A2CF-4E5F-808A-75D03C095613}" presName="node" presStyleLbl="node1" presStyleIdx="4" presStyleCnt="6" custScaleX="64234" custScaleY="64234" custLinFactNeighborX="6257" custLinFactNeighborY="293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F2DD29-36D0-4E92-8A2E-E0DF54EA5131}" type="pres">
      <dgm:prSet presAssocID="{2DC2ACC3-2A85-44E9-BF98-39A5D9C57BEC}" presName="sibTrans" presStyleLbl="sibTrans2D1" presStyleIdx="4" presStyleCnt="5"/>
      <dgm:spPr/>
      <dgm:t>
        <a:bodyPr/>
        <a:lstStyle/>
        <a:p>
          <a:endParaRPr lang="fr-FR"/>
        </a:p>
      </dgm:t>
    </dgm:pt>
    <dgm:pt modelId="{282C9D20-F9B6-4BEF-8BE7-C1690A1A8781}" type="pres">
      <dgm:prSet presAssocID="{2DC2ACC3-2A85-44E9-BF98-39A5D9C57BEC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31F0E82C-CC31-4ADC-A890-6982E2AAB6E1}" type="pres">
      <dgm:prSet presAssocID="{EF3A69B6-4499-4052-8AFB-D630E64ABCFF}" presName="node" presStyleLbl="node1" presStyleIdx="5" presStyleCnt="6" custScaleX="64234" custScaleY="64234" custLinFactNeighborX="14105" custLinFactNeighborY="-19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2821C-F96F-4ED4-9709-BBF7F40B1A4D}" type="presOf" srcId="{22120C95-0A80-4418-9401-9D4A6B4E8D2A}" destId="{0A8ED0B5-9AA8-4D31-B28A-6D0B69E90C94}" srcOrd="0" destOrd="0" presId="urn:microsoft.com/office/officeart/2005/8/layout/process5"/>
    <dgm:cxn modelId="{6FCCE0E2-95EA-4371-BDB2-3722977E444C}" srcId="{516AA38D-0E1E-494D-9076-AB4C7EFE4489}" destId="{91405BE4-6B8E-49D1-9738-5C9209473010}" srcOrd="0" destOrd="0" parTransId="{F6B61E3C-11FE-42FC-BAC9-440434DD1F7D}" sibTransId="{3AB53BB6-D294-49B1-B22B-BB60FB02B590}"/>
    <dgm:cxn modelId="{60CEE31F-3FB0-4B94-A061-6B4A4607B28C}" type="presOf" srcId="{91405BE4-6B8E-49D1-9738-5C9209473010}" destId="{2240775B-58D4-4AD3-A5EA-9DAFAFD34B2A}" srcOrd="0" destOrd="0" presId="urn:microsoft.com/office/officeart/2005/8/layout/process5"/>
    <dgm:cxn modelId="{DC7AAC45-1854-4027-A4A7-91F9A74D0A8A}" type="presOf" srcId="{3AB53BB6-D294-49B1-B22B-BB60FB02B590}" destId="{008A057A-406B-49A8-8C0A-480992874AAD}" srcOrd="1" destOrd="0" presId="urn:microsoft.com/office/officeart/2005/8/layout/process5"/>
    <dgm:cxn modelId="{4BA85C19-34D1-4EA1-AFAB-C0A887F10B8F}" type="presOf" srcId="{EF3A69B6-4499-4052-8AFB-D630E64ABCFF}" destId="{31F0E82C-CC31-4ADC-A890-6982E2AAB6E1}" srcOrd="0" destOrd="0" presId="urn:microsoft.com/office/officeart/2005/8/layout/process5"/>
    <dgm:cxn modelId="{A5E04A0E-C809-43F6-91D9-9E0F8E5B5D2D}" type="presOf" srcId="{F28B999C-2822-417B-9403-203CD3C87608}" destId="{D0D6CC33-42D5-4586-93E0-ACD44F6F2FC7}" srcOrd="1" destOrd="0" presId="urn:microsoft.com/office/officeart/2005/8/layout/process5"/>
    <dgm:cxn modelId="{A41FAB74-F02F-40D5-B0CE-F68E6A7AB525}" srcId="{516AA38D-0E1E-494D-9076-AB4C7EFE4489}" destId="{8AA651AA-A2CF-4E5F-808A-75D03C095613}" srcOrd="4" destOrd="0" parTransId="{C9DE2028-CEAA-4149-BA90-71E2AFF56A19}" sibTransId="{2DC2ACC3-2A85-44E9-BF98-39A5D9C57BEC}"/>
    <dgm:cxn modelId="{5F994EC8-11A4-49D0-A726-325713F8D594}" type="presOf" srcId="{2DC2ACC3-2A85-44E9-BF98-39A5D9C57BEC}" destId="{282C9D20-F9B6-4BEF-8BE7-C1690A1A8781}" srcOrd="1" destOrd="0" presId="urn:microsoft.com/office/officeart/2005/8/layout/process5"/>
    <dgm:cxn modelId="{AFBE0229-B062-4393-96C6-2CE558F1306C}" type="presOf" srcId="{F28B999C-2822-417B-9403-203CD3C87608}" destId="{AD8FAEF5-20FC-489D-9ABF-100801E7D983}" srcOrd="0" destOrd="0" presId="urn:microsoft.com/office/officeart/2005/8/layout/process5"/>
    <dgm:cxn modelId="{2C68D608-D019-4855-AE54-786A3F26BA6B}" type="presOf" srcId="{3AB53BB6-D294-49B1-B22B-BB60FB02B590}" destId="{EBC68E2A-8E1B-4560-90C4-D775B2C7B7E9}" srcOrd="0" destOrd="0" presId="urn:microsoft.com/office/officeart/2005/8/layout/process5"/>
    <dgm:cxn modelId="{53BC3D68-9CBB-4357-942C-F259D7C2212E}" srcId="{516AA38D-0E1E-494D-9076-AB4C7EFE4489}" destId="{EF3A69B6-4499-4052-8AFB-D630E64ABCFF}" srcOrd="5" destOrd="0" parTransId="{6F587FAC-0B2B-498F-8AC5-0299A0B68260}" sibTransId="{39FD74F1-C103-45C3-8B2F-C2DE93A7FDEA}"/>
    <dgm:cxn modelId="{072151DF-B78E-4450-B3B4-45147F18AB21}" type="presOf" srcId="{516AA38D-0E1E-494D-9076-AB4C7EFE4489}" destId="{F581D6F5-6A42-42E8-A4D5-E2FD9BB049ED}" srcOrd="0" destOrd="0" presId="urn:microsoft.com/office/officeart/2005/8/layout/process5"/>
    <dgm:cxn modelId="{9AC161CF-57B4-472C-B641-AFB699106993}" type="presOf" srcId="{34732094-3D34-4F42-B47D-4C21B52CE3A1}" destId="{7561804D-D581-46DC-9861-FB0A733C3E7A}" srcOrd="1" destOrd="0" presId="urn:microsoft.com/office/officeart/2005/8/layout/process5"/>
    <dgm:cxn modelId="{B2D77626-25ED-42C1-9D56-39BF1BC9C230}" srcId="{516AA38D-0E1E-494D-9076-AB4C7EFE4489}" destId="{823D2FC6-A985-47CE-8629-B8692AF1D400}" srcOrd="2" destOrd="0" parTransId="{25E073E3-7C37-4C21-84C1-7E74951F7A99}" sibTransId="{ED51361D-C65C-4543-A17F-A3F07893F236}"/>
    <dgm:cxn modelId="{1AA274F8-827B-4F29-AB8D-C5608CEC5577}" srcId="{516AA38D-0E1E-494D-9076-AB4C7EFE4489}" destId="{22120C95-0A80-4418-9401-9D4A6B4E8D2A}" srcOrd="1" destOrd="0" parTransId="{C26F4510-6BBC-4D8F-B702-8E0D4989A483}" sibTransId="{F28B999C-2822-417B-9403-203CD3C87608}"/>
    <dgm:cxn modelId="{B09234AC-3B12-47C5-8C1B-2E41A591F10F}" srcId="{516AA38D-0E1E-494D-9076-AB4C7EFE4489}" destId="{1AF153CD-F744-488D-B2BE-4C7F057BDB8D}" srcOrd="3" destOrd="0" parTransId="{ACD31CCE-FA6B-4212-9BAF-2EB859D79694}" sibTransId="{34732094-3D34-4F42-B47D-4C21B52CE3A1}"/>
    <dgm:cxn modelId="{72D97324-88C7-4CAB-BE84-75BC7ACA070D}" type="presOf" srcId="{2DC2ACC3-2A85-44E9-BF98-39A5D9C57BEC}" destId="{FFF2DD29-36D0-4E92-8A2E-E0DF54EA5131}" srcOrd="0" destOrd="0" presId="urn:microsoft.com/office/officeart/2005/8/layout/process5"/>
    <dgm:cxn modelId="{E05D542D-9001-4911-B189-05BBF5DCD27F}" type="presOf" srcId="{ED51361D-C65C-4543-A17F-A3F07893F236}" destId="{A1CF2DC4-0EDA-464E-A0B1-1FE3C7318563}" srcOrd="0" destOrd="0" presId="urn:microsoft.com/office/officeart/2005/8/layout/process5"/>
    <dgm:cxn modelId="{92F29CE6-E6A0-4F31-8A8F-5549CDBBECAC}" type="presOf" srcId="{8AA651AA-A2CF-4E5F-808A-75D03C095613}" destId="{AF8F249C-EBC9-4E39-91B0-25402C689F35}" srcOrd="0" destOrd="0" presId="urn:microsoft.com/office/officeart/2005/8/layout/process5"/>
    <dgm:cxn modelId="{756EAF5D-6143-4BA9-91C3-7ADAB2AF5A89}" type="presOf" srcId="{ED51361D-C65C-4543-A17F-A3F07893F236}" destId="{927C84C8-5330-4E4B-BEB9-66BF9ABEF826}" srcOrd="1" destOrd="0" presId="urn:microsoft.com/office/officeart/2005/8/layout/process5"/>
    <dgm:cxn modelId="{7159C050-8C86-45A0-AE97-66391709FFF3}" type="presOf" srcId="{823D2FC6-A985-47CE-8629-B8692AF1D400}" destId="{4DEE9B05-8A2D-4FB6-9B3B-07BD8248AF45}" srcOrd="0" destOrd="0" presId="urn:microsoft.com/office/officeart/2005/8/layout/process5"/>
    <dgm:cxn modelId="{8122AC70-44B3-4254-B203-74C78C9034B8}" type="presOf" srcId="{1AF153CD-F744-488D-B2BE-4C7F057BDB8D}" destId="{B943CCB0-6A4B-4551-8A7E-08530C356588}" srcOrd="0" destOrd="0" presId="urn:microsoft.com/office/officeart/2005/8/layout/process5"/>
    <dgm:cxn modelId="{C2BC28F5-BDA9-41D3-8DDB-6FD273FBD20D}" type="presOf" srcId="{34732094-3D34-4F42-B47D-4C21B52CE3A1}" destId="{574B586F-FF74-4D51-98D6-07944F40D66F}" srcOrd="0" destOrd="0" presId="urn:microsoft.com/office/officeart/2005/8/layout/process5"/>
    <dgm:cxn modelId="{CFA20D43-429D-4555-B44B-579C9212AF6F}" type="presParOf" srcId="{F581D6F5-6A42-42E8-A4D5-E2FD9BB049ED}" destId="{2240775B-58D4-4AD3-A5EA-9DAFAFD34B2A}" srcOrd="0" destOrd="0" presId="urn:microsoft.com/office/officeart/2005/8/layout/process5"/>
    <dgm:cxn modelId="{17D1E9F7-A7A7-49FD-9FF6-44FBEC6266E1}" type="presParOf" srcId="{F581D6F5-6A42-42E8-A4D5-E2FD9BB049ED}" destId="{EBC68E2A-8E1B-4560-90C4-D775B2C7B7E9}" srcOrd="1" destOrd="0" presId="urn:microsoft.com/office/officeart/2005/8/layout/process5"/>
    <dgm:cxn modelId="{1CC394F5-B405-4B8B-89E3-36191B61C6FB}" type="presParOf" srcId="{EBC68E2A-8E1B-4560-90C4-D775B2C7B7E9}" destId="{008A057A-406B-49A8-8C0A-480992874AAD}" srcOrd="0" destOrd="0" presId="urn:microsoft.com/office/officeart/2005/8/layout/process5"/>
    <dgm:cxn modelId="{63B5EC6D-08C3-40E0-867D-CA9D54A1E025}" type="presParOf" srcId="{F581D6F5-6A42-42E8-A4D5-E2FD9BB049ED}" destId="{0A8ED0B5-9AA8-4D31-B28A-6D0B69E90C94}" srcOrd="2" destOrd="0" presId="urn:microsoft.com/office/officeart/2005/8/layout/process5"/>
    <dgm:cxn modelId="{E1996CED-90EF-469F-B973-05093721AE81}" type="presParOf" srcId="{F581D6F5-6A42-42E8-A4D5-E2FD9BB049ED}" destId="{AD8FAEF5-20FC-489D-9ABF-100801E7D983}" srcOrd="3" destOrd="0" presId="urn:microsoft.com/office/officeart/2005/8/layout/process5"/>
    <dgm:cxn modelId="{14EFC49A-4B96-492A-BDFB-6EF07FFC5915}" type="presParOf" srcId="{AD8FAEF5-20FC-489D-9ABF-100801E7D983}" destId="{D0D6CC33-42D5-4586-93E0-ACD44F6F2FC7}" srcOrd="0" destOrd="0" presId="urn:microsoft.com/office/officeart/2005/8/layout/process5"/>
    <dgm:cxn modelId="{4DCB3C41-C74F-4940-883D-0A37D3CC58BD}" type="presParOf" srcId="{F581D6F5-6A42-42E8-A4D5-E2FD9BB049ED}" destId="{4DEE9B05-8A2D-4FB6-9B3B-07BD8248AF45}" srcOrd="4" destOrd="0" presId="urn:microsoft.com/office/officeart/2005/8/layout/process5"/>
    <dgm:cxn modelId="{A09A7B86-6DC5-4316-BEF2-729C9017C1E9}" type="presParOf" srcId="{F581D6F5-6A42-42E8-A4D5-E2FD9BB049ED}" destId="{A1CF2DC4-0EDA-464E-A0B1-1FE3C7318563}" srcOrd="5" destOrd="0" presId="urn:microsoft.com/office/officeart/2005/8/layout/process5"/>
    <dgm:cxn modelId="{34199F5A-E7E4-4BBE-A9BA-642D4789476E}" type="presParOf" srcId="{A1CF2DC4-0EDA-464E-A0B1-1FE3C7318563}" destId="{927C84C8-5330-4E4B-BEB9-66BF9ABEF826}" srcOrd="0" destOrd="0" presId="urn:microsoft.com/office/officeart/2005/8/layout/process5"/>
    <dgm:cxn modelId="{059BDC6B-DE47-4C53-81DA-656E088311BC}" type="presParOf" srcId="{F581D6F5-6A42-42E8-A4D5-E2FD9BB049ED}" destId="{B943CCB0-6A4B-4551-8A7E-08530C356588}" srcOrd="6" destOrd="0" presId="urn:microsoft.com/office/officeart/2005/8/layout/process5"/>
    <dgm:cxn modelId="{7AEC1372-AD4C-4A46-8F99-E868059E3BBB}" type="presParOf" srcId="{F581D6F5-6A42-42E8-A4D5-E2FD9BB049ED}" destId="{574B586F-FF74-4D51-98D6-07944F40D66F}" srcOrd="7" destOrd="0" presId="urn:microsoft.com/office/officeart/2005/8/layout/process5"/>
    <dgm:cxn modelId="{4B2CD594-2F64-489E-8B25-EC8B2C7291D7}" type="presParOf" srcId="{574B586F-FF74-4D51-98D6-07944F40D66F}" destId="{7561804D-D581-46DC-9861-FB0A733C3E7A}" srcOrd="0" destOrd="0" presId="urn:microsoft.com/office/officeart/2005/8/layout/process5"/>
    <dgm:cxn modelId="{D8FB03D4-A020-4BDC-A970-069D6C3FA4DB}" type="presParOf" srcId="{F581D6F5-6A42-42E8-A4D5-E2FD9BB049ED}" destId="{AF8F249C-EBC9-4E39-91B0-25402C689F35}" srcOrd="8" destOrd="0" presId="urn:microsoft.com/office/officeart/2005/8/layout/process5"/>
    <dgm:cxn modelId="{1B6B5227-5ED4-4261-9933-C8A9391DA258}" type="presParOf" srcId="{F581D6F5-6A42-42E8-A4D5-E2FD9BB049ED}" destId="{FFF2DD29-36D0-4E92-8A2E-E0DF54EA5131}" srcOrd="9" destOrd="0" presId="urn:microsoft.com/office/officeart/2005/8/layout/process5"/>
    <dgm:cxn modelId="{87CF4846-D6B0-45BB-A503-B4FCEBA0E821}" type="presParOf" srcId="{FFF2DD29-36D0-4E92-8A2E-E0DF54EA5131}" destId="{282C9D20-F9B6-4BEF-8BE7-C1690A1A8781}" srcOrd="0" destOrd="0" presId="urn:microsoft.com/office/officeart/2005/8/layout/process5"/>
    <dgm:cxn modelId="{0F36D97E-2AE6-4F6E-8ABA-0ADA58D37C78}" type="presParOf" srcId="{F581D6F5-6A42-42E8-A4D5-E2FD9BB049ED}" destId="{31F0E82C-CC31-4ADC-A890-6982E2AAB6E1}" srcOrd="10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4BFE-EBE1-4E6B-A126-01D0F88E8835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D0129-8F31-49CD-9B0D-5A39E491ED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B4327-E683-4624-9BA4-151DE4E6AF49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A928-835D-4BB7-8794-2EB354469B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Ø"/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kgrd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38100" h="381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1430"/>
          <a:gradFill>
            <a:gsLst>
              <a:gs pos="0">
                <a:schemeClr val="accent6">
                  <a:tint val="90000"/>
                  <a:satMod val="120000"/>
                </a:schemeClr>
              </a:gs>
              <a:gs pos="25000">
                <a:schemeClr val="accent6">
                  <a:tint val="93000"/>
                  <a:satMod val="120000"/>
                </a:schemeClr>
              </a:gs>
              <a:gs pos="50000">
                <a:schemeClr val="accent6">
                  <a:shade val="89000"/>
                  <a:satMod val="110000"/>
                </a:schemeClr>
              </a:gs>
              <a:gs pos="75000">
                <a:schemeClr val="accent6">
                  <a:tint val="93000"/>
                  <a:satMod val="120000"/>
                </a:schemeClr>
              </a:gs>
              <a:gs pos="100000">
                <a:schemeClr val="accent6">
                  <a:tint val="90000"/>
                  <a:satMod val="120000"/>
                </a:schemeClr>
              </a:gs>
            </a:gsLst>
            <a:lin ang="5400000"/>
          </a:gradFill>
          <a:effectLst>
            <a:glow rad="101600">
              <a:schemeClr val="accent2">
                <a:satMod val="175000"/>
                <a:alpha val="40000"/>
              </a:schemeClr>
            </a:glow>
            <a:outerShdw blurRad="80000" dist="40000" dir="5040000" algn="tl">
              <a:srgbClr val="000000">
                <a:alpha val="30000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Life’Seven Poker</a:t>
            </a:r>
            <a:endParaRPr lang="fr-FR" dirty="0"/>
          </a:p>
        </p:txBody>
      </p:sp>
      <p:pic>
        <p:nvPicPr>
          <p:cNvPr id="4" name="Espace réservé du contenu 3" descr="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6286520"/>
            <a:ext cx="6715170" cy="671517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4533 L -0.00798 -0.84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design sobre et soigné :</a:t>
            </a:r>
            <a:endParaRPr lang="fr-FR" dirty="0"/>
          </a:p>
        </p:txBody>
      </p:sp>
      <p:pic>
        <p:nvPicPr>
          <p:cNvPr id="4" name="Espace réservé du contenu 3" descr="captureLs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86" y="1285860"/>
            <a:ext cx="5871827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857356" y="5934670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>
                <a:solidFill>
                  <a:schemeClr val="bg1"/>
                </a:solidFill>
              </a:rPr>
              <a:t>L’intégralité des images a été réalisés par nos soins, sauf pour les cartes qui ont été récupérées sur </a:t>
            </a:r>
            <a:r>
              <a:rPr lang="fr-FR" sz="1600" dirty="0" err="1" smtClean="0">
                <a:solidFill>
                  <a:schemeClr val="bg1"/>
                </a:solidFill>
              </a:rPr>
              <a:t>Wikimedia</a:t>
            </a:r>
            <a:r>
              <a:rPr lang="fr-FR" sz="1600" dirty="0" smtClean="0">
                <a:solidFill>
                  <a:schemeClr val="bg1"/>
                </a:solidFill>
              </a:rPr>
              <a:t> et modifiées.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fichier de configuration et l’interface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Grâce au fichier de </a:t>
            </a:r>
            <a:r>
              <a:rPr lang="fr-FR" dirty="0" err="1" smtClean="0"/>
              <a:t>configuration,on</a:t>
            </a:r>
            <a:r>
              <a:rPr lang="fr-FR" dirty="0" smtClean="0"/>
              <a:t> peut facilement personnaliser l’interface :</a:t>
            </a:r>
          </a:p>
          <a:p>
            <a:pPr lvl="1"/>
            <a:r>
              <a:rPr lang="fr-FR" dirty="0" smtClean="0"/>
              <a:t>En changeant la langue</a:t>
            </a:r>
          </a:p>
          <a:p>
            <a:pPr lvl="1"/>
            <a:r>
              <a:rPr lang="fr-FR" dirty="0" smtClean="0"/>
              <a:t>Le nombre de joueur</a:t>
            </a:r>
          </a:p>
          <a:p>
            <a:pPr lvl="1"/>
            <a:r>
              <a:rPr lang="fr-FR" dirty="0" smtClean="0"/>
              <a:t>L’argent de départ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642910" y="1785926"/>
            <a:ext cx="7858180" cy="46434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Exécution pour chaque joueur</a:t>
            </a:r>
          </a:p>
          <a:p>
            <a:pPr algn="ctr"/>
            <a:r>
              <a:rPr lang="fr-FR" dirty="0" smtClean="0"/>
              <a:t>Puis trie</a:t>
            </a:r>
          </a:p>
          <a:p>
            <a:pPr algn="ctr"/>
            <a:r>
              <a:rPr lang="fr-FR" dirty="0" smtClean="0"/>
              <a:t>Et </a:t>
            </a:r>
            <a:r>
              <a:rPr lang="fr-FR" dirty="0" err="1" smtClean="0"/>
              <a:t>determination</a:t>
            </a:r>
            <a:r>
              <a:rPr lang="fr-FR" dirty="0" smtClean="0"/>
              <a:t> du vainqueur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L’identification du vainqueur et ça main gagnante :</a:t>
            </a:r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00034" y="1785926"/>
          <a:ext cx="8286808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l’on a appris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Codeblocks</a:t>
            </a:r>
            <a:r>
              <a:rPr lang="fr-FR" dirty="0" smtClean="0"/>
              <a:t>, SVN, </a:t>
            </a:r>
            <a:r>
              <a:rPr lang="fr-FR" dirty="0" err="1" smtClean="0"/>
              <a:t>Valgrind</a:t>
            </a:r>
            <a:r>
              <a:rPr lang="fr-FR" dirty="0" smtClean="0"/>
              <a:t> et </a:t>
            </a:r>
            <a:r>
              <a:rPr lang="fr-FR" dirty="0" err="1" smtClean="0"/>
              <a:t>Doxygen</a:t>
            </a:r>
            <a:endParaRPr lang="fr-FR" dirty="0" smtClean="0"/>
          </a:p>
          <a:p>
            <a:r>
              <a:rPr lang="fr-FR" dirty="0" smtClean="0"/>
              <a:t>Ecrire un cahier des charges et tout faire pour le respecter.</a:t>
            </a:r>
          </a:p>
          <a:p>
            <a:r>
              <a:rPr lang="fr-FR" dirty="0" smtClean="0"/>
              <a:t>Gérer le temps et le travail en équipe</a:t>
            </a:r>
          </a:p>
          <a:p>
            <a:r>
              <a:rPr lang="fr-FR" dirty="0" smtClean="0"/>
              <a:t>Programmer un affichage graphique en C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membres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DAVIS James</a:t>
            </a:r>
          </a:p>
          <a:p>
            <a:pPr lvl="1"/>
            <a:r>
              <a:rPr lang="fr-FR" dirty="0" smtClean="0"/>
              <a:t>Programmation globale, débogage et graphisme</a:t>
            </a:r>
            <a:endParaRPr lang="fr-FR" dirty="0"/>
          </a:p>
          <a:p>
            <a:r>
              <a:rPr lang="fr-FR" dirty="0" smtClean="0"/>
              <a:t>DELYS Olivier</a:t>
            </a:r>
          </a:p>
          <a:p>
            <a:pPr lvl="1"/>
            <a:r>
              <a:rPr lang="fr-FR" dirty="0" smtClean="0"/>
              <a:t>Débogage et algorithmique</a:t>
            </a:r>
            <a:endParaRPr lang="fr-FR" dirty="0"/>
          </a:p>
          <a:p>
            <a:r>
              <a:rPr lang="fr-FR" dirty="0" smtClean="0"/>
              <a:t>GUILLON Benjamin</a:t>
            </a:r>
          </a:p>
          <a:p>
            <a:pPr lvl="1"/>
            <a:r>
              <a:rPr lang="fr-FR" dirty="0" smtClean="0"/>
              <a:t>Programmation</a:t>
            </a:r>
            <a:endParaRPr lang="fr-FR" dirty="0"/>
          </a:p>
          <a:p>
            <a:r>
              <a:rPr lang="fr-FR" dirty="0" smtClean="0"/>
              <a:t>ROLLET Tristan</a:t>
            </a:r>
          </a:p>
          <a:p>
            <a:pPr lvl="1"/>
            <a:r>
              <a:rPr lang="fr-FR" dirty="0" smtClean="0"/>
              <a:t>Cahier des charges et commentaires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Ce qui ne marche pas , ce qui n’a pas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son</a:t>
            </a:r>
          </a:p>
          <a:p>
            <a:r>
              <a:rPr lang="fr-FR" dirty="0" smtClean="0"/>
              <a:t>L’IA performante</a:t>
            </a:r>
          </a:p>
          <a:p>
            <a:r>
              <a:rPr lang="fr-FR" dirty="0" smtClean="0"/>
              <a:t>Le réseau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qui marche , ce qui a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dans son ensemble</a:t>
            </a:r>
          </a:p>
          <a:p>
            <a:r>
              <a:rPr lang="fr-FR" dirty="0" smtClean="0"/>
              <a:t>Une IA basique</a:t>
            </a:r>
          </a:p>
          <a:p>
            <a:r>
              <a:rPr lang="fr-FR" dirty="0" smtClean="0"/>
              <a:t>La préparation à une implémentation réseau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des modules :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857620" y="150017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AfficheDynamique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14348" y="2143116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Langage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14348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MainCarte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1434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Carte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1434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PileCarte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57620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Jeu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857620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IArtificielle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786578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AfficheSDL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78657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Table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78657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Joueur</a:t>
            </a:r>
          </a:p>
        </p:txBody>
      </p:sp>
      <p:cxnSp>
        <p:nvCxnSpPr>
          <p:cNvPr id="28" name="Connecteur en angle 27"/>
          <p:cNvCxnSpPr>
            <a:stCxn id="18" idx="0"/>
            <a:endCxn id="15" idx="1"/>
          </p:cNvCxnSpPr>
          <p:nvPr/>
        </p:nvCxnSpPr>
        <p:spPr>
          <a:xfrm rot="5400000" flipH="1" flipV="1">
            <a:off x="2462391" y="747887"/>
            <a:ext cx="504442" cy="22860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en angle 27"/>
          <p:cNvCxnSpPr>
            <a:stCxn id="15" idx="2"/>
            <a:endCxn id="22" idx="0"/>
          </p:cNvCxnSpPr>
          <p:nvPr/>
        </p:nvCxnSpPr>
        <p:spPr>
          <a:xfrm rot="5400000">
            <a:off x="3960401" y="2531648"/>
            <a:ext cx="150895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en angle 27"/>
          <p:cNvCxnSpPr>
            <a:stCxn id="15" idx="3"/>
            <a:endCxn id="78" idx="0"/>
          </p:cNvCxnSpPr>
          <p:nvPr/>
        </p:nvCxnSpPr>
        <p:spPr>
          <a:xfrm>
            <a:off x="5572132" y="1638674"/>
            <a:ext cx="2071702" cy="5044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en angle 27"/>
          <p:cNvCxnSpPr>
            <a:stCxn id="22" idx="3"/>
            <a:endCxn id="25" idx="1"/>
          </p:cNvCxnSpPr>
          <p:nvPr/>
        </p:nvCxnSpPr>
        <p:spPr>
          <a:xfrm>
            <a:off x="5572132" y="3424624"/>
            <a:ext cx="1214446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en angle 27"/>
          <p:cNvCxnSpPr>
            <a:stCxn id="25" idx="2"/>
            <a:endCxn id="26" idx="0"/>
          </p:cNvCxnSpPr>
          <p:nvPr/>
        </p:nvCxnSpPr>
        <p:spPr>
          <a:xfrm rot="5400000">
            <a:off x="7282268" y="4781945"/>
            <a:ext cx="72313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en angle 27"/>
          <p:cNvCxnSpPr>
            <a:stCxn id="22" idx="2"/>
            <a:endCxn id="23" idx="0"/>
          </p:cNvCxnSpPr>
          <p:nvPr/>
        </p:nvCxnSpPr>
        <p:spPr>
          <a:xfrm rot="5400000">
            <a:off x="4424748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en angle 27"/>
          <p:cNvCxnSpPr>
            <a:stCxn id="22" idx="1"/>
            <a:endCxn id="19" idx="3"/>
          </p:cNvCxnSpPr>
          <p:nvPr/>
        </p:nvCxnSpPr>
        <p:spPr>
          <a:xfrm rot="10800000">
            <a:off x="2428860" y="3424624"/>
            <a:ext cx="142876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en angle 27"/>
          <p:cNvCxnSpPr>
            <a:stCxn id="21" idx="3"/>
            <a:endCxn id="22" idx="1"/>
          </p:cNvCxnSpPr>
          <p:nvPr/>
        </p:nvCxnSpPr>
        <p:spPr>
          <a:xfrm flipV="1">
            <a:off x="2428860" y="3424624"/>
            <a:ext cx="1428760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en angle 27"/>
          <p:cNvCxnSpPr>
            <a:stCxn id="19" idx="2"/>
            <a:endCxn id="20" idx="0"/>
          </p:cNvCxnSpPr>
          <p:nvPr/>
        </p:nvCxnSpPr>
        <p:spPr>
          <a:xfrm rot="5400000">
            <a:off x="1281476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6786578" y="2143116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AfficheDynamique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81" name="Connecteur en angle 27"/>
          <p:cNvCxnSpPr>
            <a:stCxn id="78" idx="2"/>
            <a:endCxn id="24" idx="0"/>
          </p:cNvCxnSpPr>
          <p:nvPr/>
        </p:nvCxnSpPr>
        <p:spPr>
          <a:xfrm rot="5400000">
            <a:off x="7210830" y="2853119"/>
            <a:ext cx="8660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AfficheDynamique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affAffichageVainqueur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affichage,Table</a:t>
            </a:r>
            <a:r>
              <a:rPr lang="fr-FR" dirty="0" smtClean="0"/>
              <a:t>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langue[][50],</a:t>
            </a:r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afficheCarteGagnant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calulVainqueurTapis</a:t>
            </a:r>
            <a:r>
              <a:rPr lang="fr-FR" dirty="0" smtClean="0"/>
              <a:t>(Table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[][6][2]);</a:t>
            </a:r>
          </a:p>
          <a:p>
            <a:r>
              <a:rPr lang="fr-FR" dirty="0" err="1" smtClean="0"/>
              <a:t>SDL_Rect</a:t>
            </a:r>
            <a:r>
              <a:rPr lang="fr-FR" dirty="0" smtClean="0"/>
              <a:t> </a:t>
            </a:r>
            <a:r>
              <a:rPr lang="fr-FR" dirty="0" err="1" smtClean="0"/>
              <a:t>AffCentrer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destination, </a:t>
            </a:r>
            <a:r>
              <a:rPr lang="fr-FR" dirty="0" err="1" smtClean="0"/>
              <a:t>int</a:t>
            </a:r>
            <a:r>
              <a:rPr lang="fr-FR" dirty="0" smtClean="0"/>
              <a:t> option);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AffStartUp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tapis);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AffAffichePot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AffMenu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AffAffichageInfosJoueurs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t,bool</a:t>
            </a:r>
            <a:r>
              <a:rPr lang="fr-FR" dirty="0" smtClean="0"/>
              <a:t> cache);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</a:t>
            </a:r>
            <a:r>
              <a:rPr lang="fr-FR" dirty="0" err="1" smtClean="0"/>
              <a:t>affichage,bool</a:t>
            </a:r>
            <a:r>
              <a:rPr lang="fr-FR" dirty="0" smtClean="0"/>
              <a:t> </a:t>
            </a:r>
            <a:r>
              <a:rPr lang="fr-FR" dirty="0" err="1" smtClean="0"/>
              <a:t>evidence,int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AffCartesJoueursJeuFinale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AffInfosJoueur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AffAfficheBoutonRelance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relance,bool</a:t>
            </a:r>
            <a:r>
              <a:rPr lang="fr-FR" dirty="0" smtClean="0"/>
              <a:t> </a:t>
            </a:r>
            <a:r>
              <a:rPr lang="fr-FR" dirty="0" err="1" smtClean="0"/>
              <a:t>dessus,const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scanActionJoueur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miseDansPot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calculGainTapisJoueur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lancePartie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</a:t>
            </a:r>
            <a:r>
              <a:rPr lang="fr-FR" dirty="0" err="1" smtClean="0"/>
              <a:t>tapis,const</a:t>
            </a:r>
            <a:r>
              <a:rPr lang="fr-FR" dirty="0" smtClean="0"/>
              <a:t> char langue[][50],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NOMBRE_JOUEUR_PC,int</a:t>
            </a:r>
            <a:r>
              <a:rPr lang="fr-FR" dirty="0" smtClean="0"/>
              <a:t> </a:t>
            </a:r>
            <a:r>
              <a:rPr lang="fr-FR" dirty="0" err="1" smtClean="0"/>
              <a:t>argentDepart</a:t>
            </a:r>
            <a:r>
              <a:rPr lang="fr-FR" dirty="0" smtClean="0"/>
              <a:t>);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490</Words>
  <Application>Microsoft Office PowerPoint</Application>
  <PresentationFormat>Affichage à l'écran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Life’Seven Poker</vt:lpstr>
      <vt:lpstr>Les membres :</vt:lpstr>
      <vt:lpstr>Ce qui ne marche pas , ce qui n’a pas été fait :</vt:lpstr>
      <vt:lpstr>Ce qui marche , ce qui a été fait :</vt:lpstr>
      <vt:lpstr>Diagramme des modules :</vt:lpstr>
      <vt:lpstr>Module AfficheDynamique</vt:lpstr>
      <vt:lpstr>Diapositive 7</vt:lpstr>
      <vt:lpstr>Diapositive 8</vt:lpstr>
      <vt:lpstr>Diapositive 9</vt:lpstr>
      <vt:lpstr>Diapositive 10</vt:lpstr>
      <vt:lpstr>Diapositive 11</vt:lpstr>
      <vt:lpstr>Un design sobre et soigné :</vt:lpstr>
      <vt:lpstr>Le fichier de configuration et l’interface dynamique</vt:lpstr>
      <vt:lpstr>L’identification du vainqueur et ça main gagnante :</vt:lpstr>
      <vt:lpstr>Ce que l’on a appris :</vt:lpstr>
    </vt:vector>
  </TitlesOfParts>
  <Company>LSD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LSD Ghost</dc:creator>
  <cp:lastModifiedBy>LSD Ghost</cp:lastModifiedBy>
  <cp:revision>47</cp:revision>
  <dcterms:created xsi:type="dcterms:W3CDTF">2008-05-26T14:21:50Z</dcterms:created>
  <dcterms:modified xsi:type="dcterms:W3CDTF">2008-05-26T17:14:15Z</dcterms:modified>
</cp:coreProperties>
</file>