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90" r:id="rId19"/>
    <p:sldId id="264" r:id="rId20"/>
    <p:sldId id="265" r:id="rId21"/>
    <p:sldId id="26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partie… en Anglais :</a:t>
            </a:r>
            <a:endParaRPr lang="fr-FR" dirty="0"/>
          </a:p>
        </p:txBody>
      </p:sp>
      <p:pic>
        <p:nvPicPr>
          <p:cNvPr id="4" name="Espace réservé du contenu 3" descr="englis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600200"/>
            <a:ext cx="5871827" cy="4525963"/>
          </a:xfrm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</a:p>
          <a:p>
            <a:r>
              <a:rPr lang="fr-FR" dirty="0" smtClean="0"/>
              <a:t>Interface ergonomique</a:t>
            </a:r>
            <a:endParaRPr lang="fr-FR" dirty="0" smtClean="0"/>
          </a:p>
          <a:p>
            <a:r>
              <a:rPr lang="fr-FR" dirty="0" smtClean="0"/>
              <a:t>Jeu disponible en Anglais et Français</a:t>
            </a:r>
          </a:p>
          <a:p>
            <a:r>
              <a:rPr lang="fr-FR" dirty="0" smtClean="0"/>
              <a:t>Contrôles </a:t>
            </a:r>
            <a:r>
              <a:rPr lang="fr-FR" dirty="0" smtClean="0"/>
              <a:t>intuitifs</a:t>
            </a:r>
            <a:endParaRPr lang="fr-FR" dirty="0" smtClean="0"/>
          </a:p>
          <a:p>
            <a:r>
              <a:rPr lang="fr-FR" dirty="0" smtClean="0"/>
              <a:t>A</a:t>
            </a:r>
            <a:r>
              <a:rPr lang="fr-FR" dirty="0" smtClean="0"/>
              <a:t>pplication multiplateformes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312" y="5072074"/>
            <a:ext cx="810390" cy="57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2939" y="5072074"/>
            <a:ext cx="54952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5072074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2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5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51869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Forme 28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13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1474</Words>
  <Application>Microsoft Office PowerPoint</Application>
  <PresentationFormat>Affichage à l'écran (4:3)</PresentationFormat>
  <Paragraphs>203</Paragraphs>
  <Slides>21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Un design sobre et soigné :</vt:lpstr>
      <vt:lpstr>Une partie… en Anglais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61</cp:revision>
  <dcterms:created xsi:type="dcterms:W3CDTF">2008-05-26T14:21:50Z</dcterms:created>
  <dcterms:modified xsi:type="dcterms:W3CDTF">2008-05-26T22:58:00Z</dcterms:modified>
</cp:coreProperties>
</file>