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en angle 27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044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1456</Words>
  <Application>Microsoft Office PowerPoint</Application>
  <PresentationFormat>Affichage à l'écran (4:3)</PresentationFormat>
  <Paragraphs>198</Paragraphs>
  <Slides>20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LSD Ghost</cp:lastModifiedBy>
  <cp:revision>57</cp:revision>
  <dcterms:created xsi:type="dcterms:W3CDTF">2008-05-26T14:21:50Z</dcterms:created>
  <dcterms:modified xsi:type="dcterms:W3CDTF">2008-05-26T20:07:17Z</dcterms:modified>
</cp:coreProperties>
</file>