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88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79EC-AB5D-463D-8332-A31E9A801B19}" type="datetimeFigureOut">
              <a:rPr lang="fr-FR" smtClean="0"/>
              <a:pPr/>
              <a:t>28/04/2008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B1F6-B8E5-4A19-B9EF-D324676396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79EC-AB5D-463D-8332-A31E9A801B19}" type="datetimeFigureOut">
              <a:rPr lang="fr-FR" smtClean="0"/>
              <a:pPr/>
              <a:t>28/04/2008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B1F6-B8E5-4A19-B9EF-D324676396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79EC-AB5D-463D-8332-A31E9A801B19}" type="datetimeFigureOut">
              <a:rPr lang="fr-FR" smtClean="0"/>
              <a:pPr/>
              <a:t>28/04/2008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B1F6-B8E5-4A19-B9EF-D324676396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79EC-AB5D-463D-8332-A31E9A801B19}" type="datetimeFigureOut">
              <a:rPr lang="fr-FR" smtClean="0"/>
              <a:pPr/>
              <a:t>28/04/2008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B1F6-B8E5-4A19-B9EF-D324676396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79EC-AB5D-463D-8332-A31E9A801B19}" type="datetimeFigureOut">
              <a:rPr lang="fr-FR" smtClean="0"/>
              <a:pPr/>
              <a:t>28/04/2008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B1F6-B8E5-4A19-B9EF-D324676396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79EC-AB5D-463D-8332-A31E9A801B19}" type="datetimeFigureOut">
              <a:rPr lang="fr-FR" smtClean="0"/>
              <a:pPr/>
              <a:t>28/04/2008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B1F6-B8E5-4A19-B9EF-D324676396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79EC-AB5D-463D-8332-A31E9A801B19}" type="datetimeFigureOut">
              <a:rPr lang="fr-FR" smtClean="0"/>
              <a:pPr/>
              <a:t>28/04/2008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B1F6-B8E5-4A19-B9EF-D324676396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79EC-AB5D-463D-8332-A31E9A801B19}" type="datetimeFigureOut">
              <a:rPr lang="fr-FR" smtClean="0"/>
              <a:pPr/>
              <a:t>28/04/2008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B1F6-B8E5-4A19-B9EF-D324676396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79EC-AB5D-463D-8332-A31E9A801B19}" type="datetimeFigureOut">
              <a:rPr lang="fr-FR" smtClean="0"/>
              <a:pPr/>
              <a:t>28/04/2008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B1F6-B8E5-4A19-B9EF-D324676396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79EC-AB5D-463D-8332-A31E9A801B19}" type="datetimeFigureOut">
              <a:rPr lang="fr-FR" smtClean="0"/>
              <a:pPr/>
              <a:t>28/04/2008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B1F6-B8E5-4A19-B9EF-D324676396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79EC-AB5D-463D-8332-A31E9A801B19}" type="datetimeFigureOut">
              <a:rPr lang="fr-FR" smtClean="0"/>
              <a:pPr/>
              <a:t>28/04/2008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B1F6-B8E5-4A19-B9EF-D324676396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79EC-AB5D-463D-8332-A31E9A801B19}" type="datetimeFigureOut">
              <a:rPr lang="fr-FR" smtClean="0"/>
              <a:pPr/>
              <a:t>28/04/2008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B1F6-B8E5-4A19-B9EF-D324676396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500826" y="5429264"/>
            <a:ext cx="2500330" cy="12157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900" b="1" i="1" dirty="0" smtClean="0">
                <a:effectLst/>
              </a:rPr>
              <a:t>                    </a:t>
            </a:r>
            <a:r>
              <a:rPr lang="fr-FR" sz="900" b="1" i="1" u="sng" dirty="0" smtClean="0">
                <a:effectLst/>
              </a:rPr>
              <a:t>Carte</a:t>
            </a:r>
            <a:endParaRPr lang="fr-FR" sz="900" b="1" i="1" u="sng" dirty="0" smtClean="0">
              <a:effectLst/>
            </a:endParaRP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initialisationCarte</a:t>
            </a:r>
            <a:r>
              <a:rPr lang="fr-FR" sz="800" dirty="0" smtClean="0">
                <a:effectLst/>
              </a:rPr>
              <a:t>(Carte &amp; c);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smtClean="0">
                <a:effectLst/>
              </a:rPr>
              <a:t>Rang </a:t>
            </a:r>
            <a:r>
              <a:rPr lang="fr-FR" sz="800" dirty="0" err="1" smtClean="0">
                <a:effectLst/>
              </a:rPr>
              <a:t>getCarteRang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Carte &amp; c);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smtClean="0">
                <a:effectLst/>
              </a:rPr>
              <a:t>Couleur </a:t>
            </a:r>
            <a:r>
              <a:rPr lang="fr-FR" sz="800" dirty="0" err="1" smtClean="0">
                <a:effectLst/>
              </a:rPr>
              <a:t>getCarteCouleur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Carte &amp; c);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setCarte</a:t>
            </a:r>
            <a:r>
              <a:rPr lang="fr-FR" sz="800" dirty="0" smtClean="0">
                <a:effectLst/>
              </a:rPr>
              <a:t>(Carte &amp; </a:t>
            </a:r>
            <a:r>
              <a:rPr lang="fr-FR" sz="800" dirty="0" err="1" smtClean="0">
                <a:effectLst/>
              </a:rPr>
              <a:t>c,const</a:t>
            </a:r>
            <a:r>
              <a:rPr lang="fr-FR" sz="800" dirty="0" smtClean="0">
                <a:effectLst/>
              </a:rPr>
              <a:t> Couleur &amp; </a:t>
            </a:r>
            <a:r>
              <a:rPr lang="fr-FR" sz="800" dirty="0" err="1" smtClean="0">
                <a:effectLst/>
              </a:rPr>
              <a:t>couleur,const</a:t>
            </a:r>
            <a:r>
              <a:rPr lang="fr-FR" sz="800" dirty="0" smtClean="0">
                <a:effectLst/>
              </a:rPr>
              <a:t> Rang &amp; rang);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compareCarte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Carte &amp; c1, 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Carte &amp; c2);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getCarteNomFichier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Carte &amp; c, char* </a:t>
            </a:r>
            <a:r>
              <a:rPr lang="fr-FR" sz="800" dirty="0" err="1" smtClean="0">
                <a:effectLst/>
              </a:rPr>
              <a:t>sortieNomFichier</a:t>
            </a:r>
            <a:r>
              <a:rPr lang="fr-FR" sz="800" dirty="0" smtClean="0">
                <a:effectLst/>
              </a:rPr>
              <a:t>);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858017" y="4071942"/>
            <a:ext cx="2143139" cy="96949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800" dirty="0" smtClean="0">
                <a:effectLst/>
              </a:rPr>
              <a:t>               </a:t>
            </a:r>
            <a:r>
              <a:rPr lang="fr-FR" sz="900" b="1" i="1" u="sng" dirty="0" err="1" smtClean="0">
                <a:effectLst/>
              </a:rPr>
              <a:t>PileCarte</a:t>
            </a:r>
            <a:endParaRPr lang="fr-FR" sz="800" b="1" i="1" u="sng" dirty="0" smtClean="0">
              <a:effectLst/>
            </a:endParaRP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PileCarte</a:t>
            </a:r>
            <a:r>
              <a:rPr lang="fr-FR" sz="800" dirty="0" smtClean="0">
                <a:effectLst/>
              </a:rPr>
              <a:t>* </a:t>
            </a:r>
            <a:r>
              <a:rPr lang="fr-FR" sz="800" dirty="0" err="1" smtClean="0">
                <a:effectLst/>
              </a:rPr>
              <a:t>creePileCarte</a:t>
            </a:r>
            <a:r>
              <a:rPr lang="fr-FR" sz="800" dirty="0" smtClean="0">
                <a:effectLst/>
              </a:rPr>
              <a:t>();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pileCarteLibere</a:t>
            </a:r>
            <a:r>
              <a:rPr lang="fr-FR" sz="800" dirty="0" smtClean="0">
                <a:effectLst/>
              </a:rPr>
              <a:t> (</a:t>
            </a:r>
            <a:r>
              <a:rPr lang="fr-FR" sz="800" dirty="0" err="1" smtClean="0">
                <a:effectLst/>
              </a:rPr>
              <a:t>PileCarte</a:t>
            </a:r>
            <a:r>
              <a:rPr lang="fr-FR" sz="800" dirty="0" smtClean="0">
                <a:effectLst/>
              </a:rPr>
              <a:t> &amp; </a:t>
            </a:r>
            <a:r>
              <a:rPr lang="fr-FR" sz="800" dirty="0" err="1" smtClean="0">
                <a:effectLst/>
              </a:rPr>
              <a:t>pileCarte</a:t>
            </a:r>
            <a:r>
              <a:rPr lang="fr-FR" sz="800" dirty="0" smtClean="0">
                <a:effectLst/>
              </a:rPr>
              <a:t>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pileCarteDetruit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PileCarte</a:t>
            </a:r>
            <a:r>
              <a:rPr lang="fr-FR" sz="800" dirty="0" smtClean="0">
                <a:effectLst/>
              </a:rPr>
              <a:t>* &amp; </a:t>
            </a:r>
            <a:r>
              <a:rPr lang="fr-FR" sz="800" dirty="0" err="1" smtClean="0">
                <a:effectLst/>
              </a:rPr>
              <a:t>pileCarte</a:t>
            </a:r>
            <a:r>
              <a:rPr lang="fr-FR" sz="800" dirty="0" smtClean="0">
                <a:effectLst/>
              </a:rPr>
              <a:t>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smtClean="0">
                <a:effectLst/>
              </a:rPr>
              <a:t>Carte* </a:t>
            </a:r>
            <a:r>
              <a:rPr lang="fr-FR" sz="800" dirty="0" err="1" smtClean="0">
                <a:effectLst/>
              </a:rPr>
              <a:t>tirerCarte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PileCarte</a:t>
            </a:r>
            <a:r>
              <a:rPr lang="fr-FR" sz="800" dirty="0" smtClean="0">
                <a:effectLst/>
              </a:rPr>
              <a:t> &amp; </a:t>
            </a:r>
            <a:r>
              <a:rPr lang="fr-FR" sz="800" dirty="0" err="1" smtClean="0">
                <a:effectLst/>
              </a:rPr>
              <a:t>pileCarte</a:t>
            </a:r>
            <a:r>
              <a:rPr lang="fr-FR" sz="800" dirty="0" smtClean="0">
                <a:effectLst/>
              </a:rPr>
              <a:t>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nouvellePileCarte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PileCarte</a:t>
            </a:r>
            <a:r>
              <a:rPr lang="fr-FR" sz="800" dirty="0" smtClean="0">
                <a:effectLst/>
              </a:rPr>
              <a:t> &amp; </a:t>
            </a:r>
            <a:r>
              <a:rPr lang="fr-FR" sz="800" dirty="0" err="1" smtClean="0">
                <a:effectLst/>
              </a:rPr>
              <a:t>pileCarte</a:t>
            </a:r>
            <a:r>
              <a:rPr lang="fr-FR" sz="800" dirty="0" smtClean="0">
                <a:effectLst/>
              </a:rPr>
              <a:t>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hasard(</a:t>
            </a: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x,int</a:t>
            </a:r>
            <a:r>
              <a:rPr lang="fr-FR" sz="800" dirty="0" smtClean="0">
                <a:effectLst/>
              </a:rPr>
              <a:t> y);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86116" y="3929066"/>
            <a:ext cx="2928958" cy="280076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800" dirty="0" smtClean="0">
                <a:effectLst/>
              </a:rPr>
              <a:t> </a:t>
            </a:r>
            <a:r>
              <a:rPr lang="fr-FR" sz="800" dirty="0" smtClean="0">
                <a:effectLst/>
              </a:rPr>
              <a:t>             </a:t>
            </a:r>
            <a:r>
              <a:rPr lang="fr-FR" sz="900" b="1" i="1" u="sng" dirty="0" smtClean="0">
                <a:effectLst/>
              </a:rPr>
              <a:t>Table</a:t>
            </a:r>
            <a:endParaRPr lang="fr-FR" sz="800" b="1" i="1" u="sng" dirty="0" smtClean="0">
              <a:effectLst/>
            </a:endParaRP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initTable</a:t>
            </a:r>
            <a:r>
              <a:rPr lang="fr-FR" sz="800" dirty="0" smtClean="0">
                <a:effectLst/>
              </a:rPr>
              <a:t> (Table &amp; table);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initTable</a:t>
            </a:r>
            <a:r>
              <a:rPr lang="fr-FR" sz="800" dirty="0" smtClean="0">
                <a:effectLst/>
              </a:rPr>
              <a:t> (Table &amp; </a:t>
            </a:r>
            <a:r>
              <a:rPr lang="fr-FR" sz="800" dirty="0" err="1" smtClean="0">
                <a:effectLst/>
              </a:rPr>
              <a:t>table,int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nJoueur</a:t>
            </a:r>
            <a:r>
              <a:rPr lang="fr-FR" sz="800" dirty="0" smtClean="0">
                <a:effectLst/>
              </a:rPr>
              <a:t>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initTable</a:t>
            </a:r>
            <a:r>
              <a:rPr lang="fr-FR" sz="800" dirty="0" smtClean="0">
                <a:effectLst/>
              </a:rPr>
              <a:t> (Table &amp; </a:t>
            </a:r>
            <a:r>
              <a:rPr lang="fr-FR" sz="800" dirty="0" err="1" smtClean="0">
                <a:effectLst/>
              </a:rPr>
              <a:t>table,int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nJoueur,PileCarte</a:t>
            </a:r>
            <a:r>
              <a:rPr lang="fr-FR" sz="800" dirty="0" smtClean="0">
                <a:effectLst/>
              </a:rPr>
              <a:t>* &amp; </a:t>
            </a:r>
            <a:r>
              <a:rPr lang="fr-FR" sz="800" dirty="0" err="1" smtClean="0">
                <a:effectLst/>
              </a:rPr>
              <a:t>pileCarte</a:t>
            </a:r>
            <a:r>
              <a:rPr lang="fr-FR" sz="800" dirty="0" smtClean="0">
                <a:effectLst/>
              </a:rPr>
              <a:t>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smtClean="0">
                <a:effectLst/>
              </a:rPr>
              <a:t>Table* </a:t>
            </a:r>
            <a:r>
              <a:rPr lang="fr-FR" sz="800" dirty="0" err="1" smtClean="0">
                <a:effectLst/>
              </a:rPr>
              <a:t>creeTable</a:t>
            </a:r>
            <a:r>
              <a:rPr lang="fr-FR" sz="800" dirty="0" smtClean="0">
                <a:effectLst/>
              </a:rPr>
              <a:t>();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tableLibere</a:t>
            </a:r>
            <a:r>
              <a:rPr lang="fr-FR" sz="800" dirty="0" smtClean="0">
                <a:effectLst/>
              </a:rPr>
              <a:t>(Table &amp; table);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tableDetruit</a:t>
            </a:r>
            <a:r>
              <a:rPr lang="fr-FR" sz="800" dirty="0" smtClean="0">
                <a:effectLst/>
              </a:rPr>
              <a:t>(Table* &amp; table);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ajoutJoueurTable</a:t>
            </a:r>
            <a:r>
              <a:rPr lang="fr-FR" sz="800" dirty="0" smtClean="0">
                <a:effectLst/>
              </a:rPr>
              <a:t> (Table &amp; table, Joueur* joueur);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supprimeJoueurTable</a:t>
            </a:r>
            <a:r>
              <a:rPr lang="fr-FR" sz="800" dirty="0" smtClean="0">
                <a:effectLst/>
              </a:rPr>
              <a:t> (Table &amp; table, Joueur* joueur);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setMaxJoueurTable</a:t>
            </a:r>
            <a:r>
              <a:rPr lang="fr-FR" sz="800" dirty="0" smtClean="0">
                <a:effectLst/>
              </a:rPr>
              <a:t> (Table &amp; table, </a:t>
            </a: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n);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getMaxJoueurTable</a:t>
            </a:r>
            <a:r>
              <a:rPr lang="fr-FR" sz="800" dirty="0" smtClean="0">
                <a:effectLst/>
              </a:rPr>
              <a:t> 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Table &amp; table);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PileCarte</a:t>
            </a:r>
            <a:r>
              <a:rPr lang="fr-FR" sz="800" dirty="0" smtClean="0">
                <a:effectLst/>
              </a:rPr>
              <a:t>* </a:t>
            </a:r>
            <a:r>
              <a:rPr lang="fr-FR" sz="800" dirty="0" err="1" smtClean="0">
                <a:effectLst/>
              </a:rPr>
              <a:t>getTablePileCarteTable</a:t>
            </a:r>
            <a:r>
              <a:rPr lang="fr-FR" sz="800" dirty="0" smtClean="0">
                <a:effectLst/>
              </a:rPr>
              <a:t> 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Table &amp; table);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setNJoueurTable</a:t>
            </a:r>
            <a:r>
              <a:rPr lang="fr-FR" sz="800" dirty="0" smtClean="0">
                <a:effectLst/>
              </a:rPr>
              <a:t> (Table &amp; table, </a:t>
            </a: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n);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getNJoueurTable</a:t>
            </a:r>
            <a:r>
              <a:rPr lang="fr-FR" sz="800" dirty="0" smtClean="0">
                <a:effectLst/>
              </a:rPr>
              <a:t> 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Table &amp; table);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placeVide</a:t>
            </a:r>
            <a:r>
              <a:rPr lang="fr-FR" sz="800" dirty="0" smtClean="0">
                <a:effectLst/>
              </a:rPr>
              <a:t> 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Table &amp; table);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changeDealerTable</a:t>
            </a:r>
            <a:r>
              <a:rPr lang="fr-FR" sz="800" dirty="0" smtClean="0">
                <a:effectLst/>
              </a:rPr>
              <a:t>(Table &amp; table);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smtClean="0">
                <a:effectLst/>
              </a:rPr>
              <a:t>Joueur* </a:t>
            </a:r>
            <a:r>
              <a:rPr lang="fr-FR" sz="800" dirty="0" err="1" smtClean="0">
                <a:effectLst/>
              </a:rPr>
              <a:t>getIemeJoueur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Table &amp; </a:t>
            </a:r>
            <a:r>
              <a:rPr lang="fr-FR" sz="800" dirty="0" err="1" smtClean="0">
                <a:effectLst/>
              </a:rPr>
              <a:t>table,int</a:t>
            </a:r>
            <a:r>
              <a:rPr lang="fr-FR" sz="800" dirty="0" smtClean="0">
                <a:effectLst/>
              </a:rPr>
              <a:t> n);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MainCarte</a:t>
            </a:r>
            <a:r>
              <a:rPr lang="fr-FR" sz="800" dirty="0" smtClean="0">
                <a:effectLst/>
              </a:rPr>
              <a:t>* </a:t>
            </a:r>
            <a:r>
              <a:rPr lang="fr-FR" sz="800" dirty="0" err="1" smtClean="0">
                <a:effectLst/>
              </a:rPr>
              <a:t>getMainCarteTable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Table &amp; table);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setPetiteBlindTable</a:t>
            </a:r>
            <a:r>
              <a:rPr lang="fr-FR" sz="800" dirty="0" smtClean="0">
                <a:effectLst/>
              </a:rPr>
              <a:t> (Table &amp; table, </a:t>
            </a: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n);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getPetiteBlindTable</a:t>
            </a:r>
            <a:r>
              <a:rPr lang="fr-FR" sz="800" dirty="0" smtClean="0">
                <a:effectLst/>
              </a:rPr>
              <a:t> 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Table &amp; table);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getJoueurSuivant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Table &amp; </a:t>
            </a:r>
            <a:r>
              <a:rPr lang="fr-FR" sz="800" dirty="0" err="1" smtClean="0">
                <a:effectLst/>
              </a:rPr>
              <a:t>table,int</a:t>
            </a:r>
            <a:r>
              <a:rPr lang="fr-FR" sz="800" dirty="0" smtClean="0">
                <a:effectLst/>
              </a:rPr>
              <a:t> i);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getPositionDealerTable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Table &amp; table);</a:t>
            </a:r>
            <a:endParaRPr lang="fr-FR" sz="800" dirty="0" smtClean="0">
              <a:effectLst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57158" y="4468379"/>
            <a:ext cx="2714644" cy="224676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800" dirty="0" smtClean="0">
                <a:effectLst/>
              </a:rPr>
              <a:t> </a:t>
            </a:r>
            <a:r>
              <a:rPr lang="fr-FR" sz="800" dirty="0" smtClean="0">
                <a:effectLst/>
              </a:rPr>
              <a:t>            </a:t>
            </a:r>
            <a:r>
              <a:rPr lang="fr-FR" sz="900" b="1" i="1" u="sng" dirty="0" smtClean="0">
                <a:effectLst/>
              </a:rPr>
              <a:t>Joueur</a:t>
            </a:r>
            <a:endParaRPr lang="fr-FR" sz="800" b="1" i="1" u="sng" dirty="0" smtClean="0">
              <a:effectLst/>
            </a:endParaRP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initJoueur</a:t>
            </a:r>
            <a:r>
              <a:rPr lang="fr-FR" sz="800" dirty="0" smtClean="0">
                <a:effectLst/>
              </a:rPr>
              <a:t>(Joueur &amp; joueur);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initJoueur</a:t>
            </a:r>
            <a:r>
              <a:rPr lang="fr-FR" sz="800" dirty="0" smtClean="0">
                <a:effectLst/>
              </a:rPr>
              <a:t> (Joueur </a:t>
            </a:r>
            <a:r>
              <a:rPr lang="fr-FR" sz="800" dirty="0" smtClean="0">
                <a:effectLst/>
              </a:rPr>
              <a:t>&amp; joueur, </a:t>
            </a:r>
            <a:r>
              <a:rPr lang="fr-FR" sz="800" dirty="0" smtClean="0">
                <a:effectLst/>
              </a:rPr>
              <a:t>char* </a:t>
            </a:r>
            <a:r>
              <a:rPr lang="fr-FR" sz="800" dirty="0" smtClean="0">
                <a:effectLst/>
              </a:rPr>
              <a:t>pseudo);</a:t>
            </a:r>
            <a:endParaRPr lang="fr-FR" sz="800" dirty="0" smtClean="0">
              <a:effectLst/>
            </a:endParaRPr>
          </a:p>
          <a:p>
            <a:pPr>
              <a:buFont typeface="Arial" pitchFamily="34" charset="0"/>
              <a:buChar char="•"/>
            </a:pPr>
            <a:r>
              <a:rPr lang="fr-FR" sz="800" dirty="0" smtClean="0">
                <a:effectLst/>
              </a:rPr>
              <a:t>Joueur* </a:t>
            </a:r>
            <a:r>
              <a:rPr lang="fr-FR" sz="800" dirty="0" err="1" smtClean="0">
                <a:effectLst/>
              </a:rPr>
              <a:t>creeJoueur</a:t>
            </a:r>
            <a:r>
              <a:rPr lang="fr-FR" sz="800" dirty="0" smtClean="0">
                <a:effectLst/>
              </a:rPr>
              <a:t>();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setStatutJoueur</a:t>
            </a:r>
            <a:r>
              <a:rPr lang="fr-FR" sz="800" dirty="0" smtClean="0">
                <a:effectLst/>
              </a:rPr>
              <a:t> (Joueur &amp; joueur, 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Statut </a:t>
            </a:r>
            <a:r>
              <a:rPr lang="fr-FR" sz="800" dirty="0" err="1" smtClean="0">
                <a:effectLst/>
              </a:rPr>
              <a:t>statut</a:t>
            </a:r>
            <a:r>
              <a:rPr lang="fr-FR" sz="800" dirty="0" smtClean="0">
                <a:effectLst/>
              </a:rPr>
              <a:t>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smtClean="0">
                <a:effectLst/>
              </a:rPr>
              <a:t>Statut </a:t>
            </a:r>
            <a:r>
              <a:rPr lang="fr-FR" sz="800" dirty="0" err="1" smtClean="0">
                <a:effectLst/>
              </a:rPr>
              <a:t>getStatutJoueur</a:t>
            </a:r>
            <a:r>
              <a:rPr lang="fr-FR" sz="800" dirty="0" smtClean="0">
                <a:effectLst/>
              </a:rPr>
              <a:t> (Joueur &amp; joueur);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joueurLibere</a:t>
            </a:r>
            <a:r>
              <a:rPr lang="fr-FR" sz="800" dirty="0" smtClean="0">
                <a:effectLst/>
              </a:rPr>
              <a:t>(Joueur &amp; joueur);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joueurDetruit</a:t>
            </a:r>
            <a:r>
              <a:rPr lang="fr-FR" sz="800" dirty="0" smtClean="0">
                <a:effectLst/>
              </a:rPr>
              <a:t>(Joueur* &amp; joueur);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reinitialiseMainJoueur</a:t>
            </a:r>
            <a:r>
              <a:rPr lang="fr-FR" sz="800" dirty="0" smtClean="0">
                <a:effectLst/>
              </a:rPr>
              <a:t>(Joueur &amp; joueur);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setIdJoueur</a:t>
            </a:r>
            <a:r>
              <a:rPr lang="fr-FR" sz="800" dirty="0" smtClean="0">
                <a:effectLst/>
              </a:rPr>
              <a:t>(Joueur &amp; joueur, 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&amp; n);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getIdJoueur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Joueur &amp; joueur);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setMiseJoueur</a:t>
            </a:r>
            <a:r>
              <a:rPr lang="fr-FR" sz="800" dirty="0" smtClean="0">
                <a:effectLst/>
              </a:rPr>
              <a:t>(Joueur &amp; joueur, 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&amp; n);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getMiseJoueur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Joueur &amp; joueur);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ajoutMiseJoueur</a:t>
            </a:r>
            <a:r>
              <a:rPr lang="fr-FR" sz="800" dirty="0" smtClean="0">
                <a:effectLst/>
              </a:rPr>
              <a:t>(Joueur &amp; </a:t>
            </a:r>
            <a:r>
              <a:rPr lang="fr-FR" sz="800" dirty="0" err="1" smtClean="0">
                <a:effectLst/>
              </a:rPr>
              <a:t>joueur,const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&amp; n);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MainCarte</a:t>
            </a:r>
            <a:r>
              <a:rPr lang="fr-FR" sz="800" dirty="0" smtClean="0">
                <a:effectLst/>
              </a:rPr>
              <a:t>* </a:t>
            </a:r>
            <a:r>
              <a:rPr lang="fr-FR" sz="800" dirty="0" err="1" smtClean="0">
                <a:effectLst/>
              </a:rPr>
              <a:t>getMainJoueur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Joueur &amp; joueur);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setArgentJoueur</a:t>
            </a:r>
            <a:r>
              <a:rPr lang="fr-FR" sz="800" dirty="0" smtClean="0">
                <a:effectLst/>
              </a:rPr>
              <a:t>(Joueur &amp; joueur, 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&amp; n);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getArgentJoueur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Joueur &amp; joueur);</a:t>
            </a:r>
            <a:endParaRPr lang="fr-FR" sz="800" dirty="0" smtClean="0">
              <a:effectLst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7158" y="1571612"/>
            <a:ext cx="3571900" cy="20621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800" dirty="0" smtClean="0">
                <a:effectLst/>
              </a:rPr>
              <a:t> </a:t>
            </a:r>
            <a:r>
              <a:rPr lang="fr-FR" sz="800" dirty="0" smtClean="0">
                <a:effectLst/>
              </a:rPr>
              <a:t>             </a:t>
            </a:r>
            <a:r>
              <a:rPr lang="fr-FR" sz="900" b="1" i="1" u="sng" dirty="0" smtClean="0">
                <a:effectLst/>
              </a:rPr>
              <a:t> </a:t>
            </a:r>
            <a:r>
              <a:rPr lang="fr-FR" sz="900" b="1" i="1" u="sng" dirty="0" err="1" smtClean="0">
                <a:effectLst/>
              </a:rPr>
              <a:t>MainCarte</a:t>
            </a:r>
            <a:endParaRPr lang="fr-FR" sz="800" b="1" i="1" u="sng" dirty="0" smtClean="0">
              <a:effectLst/>
            </a:endParaRP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initialisationMain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MainCarte</a:t>
            </a:r>
            <a:r>
              <a:rPr lang="fr-FR" sz="800" dirty="0" smtClean="0">
                <a:effectLst/>
              </a:rPr>
              <a:t> &amp; m);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smtClean="0">
                <a:effectLst/>
              </a:rPr>
              <a:t>Carte* </a:t>
            </a:r>
            <a:r>
              <a:rPr lang="fr-FR" sz="800" dirty="0" err="1" smtClean="0">
                <a:effectLst/>
              </a:rPr>
              <a:t>getMainCarteTabMain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MainCarte</a:t>
            </a:r>
            <a:r>
              <a:rPr lang="fr-FR" sz="800" dirty="0" smtClean="0">
                <a:effectLst/>
              </a:rPr>
              <a:t> &amp; m);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getMainCarteNbCarte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MainCarte</a:t>
            </a:r>
            <a:r>
              <a:rPr lang="fr-FR" sz="800" dirty="0" smtClean="0">
                <a:effectLst/>
              </a:rPr>
              <a:t> &amp; m);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setMainCarte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MainCarte</a:t>
            </a:r>
            <a:r>
              <a:rPr lang="fr-FR" sz="800" dirty="0" smtClean="0">
                <a:effectLst/>
              </a:rPr>
              <a:t> &amp; m, 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Carte* &amp; </a:t>
            </a:r>
            <a:r>
              <a:rPr lang="fr-FR" sz="800" dirty="0" err="1" smtClean="0">
                <a:effectLst/>
              </a:rPr>
              <a:t>tabMain</a:t>
            </a:r>
            <a:r>
              <a:rPr lang="fr-FR" sz="800" dirty="0" smtClean="0">
                <a:effectLst/>
              </a:rPr>
              <a:t>, 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&amp; </a:t>
            </a:r>
            <a:r>
              <a:rPr lang="fr-FR" sz="800" dirty="0" err="1" smtClean="0">
                <a:effectLst/>
              </a:rPr>
              <a:t>nCarte</a:t>
            </a:r>
            <a:r>
              <a:rPr lang="fr-FR" sz="800" dirty="0" smtClean="0">
                <a:effectLst/>
              </a:rPr>
              <a:t>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ajouteCarte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MainCarte</a:t>
            </a:r>
            <a:r>
              <a:rPr lang="fr-FR" sz="800" dirty="0" smtClean="0">
                <a:effectLst/>
              </a:rPr>
              <a:t> &amp; m, 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Carte* &amp; c);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trieMain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MainCarte</a:t>
            </a:r>
            <a:r>
              <a:rPr lang="fr-FR" sz="800" dirty="0" smtClean="0">
                <a:effectLst/>
              </a:rPr>
              <a:t> &amp; m, char option);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smtClean="0">
                <a:effectLst/>
              </a:rPr>
              <a:t>Main </a:t>
            </a:r>
            <a:r>
              <a:rPr lang="fr-FR" sz="800" dirty="0" err="1" smtClean="0">
                <a:effectLst/>
              </a:rPr>
              <a:t>identifieMainCarte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MainCarte</a:t>
            </a:r>
            <a:r>
              <a:rPr lang="fr-FR" sz="800" dirty="0" smtClean="0">
                <a:effectLst/>
              </a:rPr>
              <a:t> &amp; m);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MainCarte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compareMain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MainCarte</a:t>
            </a:r>
            <a:r>
              <a:rPr lang="fr-FR" sz="800" dirty="0" smtClean="0">
                <a:effectLst/>
              </a:rPr>
              <a:t> &amp; m1, 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MainCarte</a:t>
            </a:r>
            <a:r>
              <a:rPr lang="fr-FR" sz="800" dirty="0" smtClean="0">
                <a:effectLst/>
              </a:rPr>
              <a:t> &amp; m2);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MainCarteLibere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MainCarte</a:t>
            </a:r>
            <a:r>
              <a:rPr lang="fr-FR" sz="800" dirty="0" smtClean="0">
                <a:effectLst/>
              </a:rPr>
              <a:t> &amp; m);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couleurMainCarte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tab7Carte[8][2]);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suiteMainCarte2(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tab7Carte[8][2],</a:t>
            </a: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i,int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j,int</a:t>
            </a:r>
            <a:r>
              <a:rPr lang="fr-FR" sz="800" dirty="0" smtClean="0">
                <a:effectLst/>
              </a:rPr>
              <a:t> l);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suiteMainCarte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tab7Carte[8][2]);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quinteFlushMainCarte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tab7Carte[10][2],</a:t>
            </a: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couleur,int</a:t>
            </a:r>
            <a:r>
              <a:rPr lang="fr-FR" sz="800" dirty="0" smtClean="0">
                <a:effectLst/>
              </a:rPr>
              <a:t> quinte);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nombreOcurenceCarte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tab7Carte[10][2],</a:t>
            </a: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tab[]);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choixCarteMultiple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tab[],</a:t>
            </a: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tabResultat</a:t>
            </a:r>
            <a:r>
              <a:rPr lang="fr-FR" sz="800" dirty="0" smtClean="0">
                <a:effectLst/>
              </a:rPr>
              <a:t>[6]);</a:t>
            </a:r>
            <a:endParaRPr lang="fr-FR" sz="800" dirty="0" smtClean="0">
              <a:effectLst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429387" y="208642"/>
            <a:ext cx="2571769" cy="109260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800" dirty="0" smtClean="0">
                <a:effectLst/>
              </a:rPr>
              <a:t>             </a:t>
            </a:r>
            <a:r>
              <a:rPr lang="fr-FR" sz="900" b="1" i="1" u="sng" dirty="0" err="1" smtClean="0">
                <a:effectLst/>
              </a:rPr>
              <a:t>AfficheTxt</a:t>
            </a:r>
            <a:endParaRPr lang="fr-FR" sz="800" b="1" i="1" u="sng" dirty="0" smtClean="0">
              <a:effectLst/>
            </a:endParaRP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afficheTInfosPersoJoueur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Joueur &amp; joueur);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afficheTInfosPubliqueJoueur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Joueur &amp; joueur);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afficheTMainJoueur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Joueur &amp; joueur);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afficheTMainCarte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MainCarte</a:t>
            </a:r>
            <a:r>
              <a:rPr lang="fr-FR" sz="800" dirty="0" smtClean="0">
                <a:effectLst/>
              </a:rPr>
              <a:t> &amp; </a:t>
            </a:r>
            <a:r>
              <a:rPr lang="fr-FR" sz="800" dirty="0" err="1" smtClean="0">
                <a:effectLst/>
              </a:rPr>
              <a:t>mainCarte</a:t>
            </a:r>
            <a:r>
              <a:rPr lang="fr-FR" sz="800" dirty="0" smtClean="0">
                <a:effectLst/>
              </a:rPr>
              <a:t>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afficheTCarte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Carte &amp; carte);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afficheTText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char &amp; tab[]);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57157" y="857232"/>
            <a:ext cx="2428893" cy="60016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800" dirty="0" smtClean="0"/>
              <a:t> </a:t>
            </a:r>
            <a:r>
              <a:rPr lang="fr-FR" sz="800" dirty="0" smtClean="0"/>
              <a:t>             </a:t>
            </a:r>
            <a:r>
              <a:rPr lang="fr-FR" sz="900" b="1" i="1" u="sng" dirty="0" err="1" smtClean="0">
                <a:effectLst/>
              </a:rPr>
              <a:t>AfficheDynamique</a:t>
            </a:r>
            <a:endParaRPr lang="fr-FR" sz="800" b="1" i="1" u="sng" dirty="0" smtClean="0">
              <a:effectLst/>
            </a:endParaRP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SDL_Surface</a:t>
            </a:r>
            <a:r>
              <a:rPr lang="fr-FR" sz="800" dirty="0" smtClean="0">
                <a:effectLst/>
              </a:rPr>
              <a:t> *</a:t>
            </a:r>
            <a:r>
              <a:rPr lang="fr-FR" sz="800" dirty="0" err="1" smtClean="0">
                <a:effectLst/>
              </a:rPr>
              <a:t>load_image</a:t>
            </a:r>
            <a:r>
              <a:rPr lang="fr-FR" sz="800" dirty="0" smtClean="0">
                <a:effectLst/>
              </a:rPr>
              <a:t>( </a:t>
            </a:r>
            <a:r>
              <a:rPr lang="fr-FR" sz="800" dirty="0" err="1" smtClean="0">
                <a:effectLst/>
              </a:rPr>
              <a:t>std</a:t>
            </a:r>
            <a:r>
              <a:rPr lang="fr-FR" sz="800" dirty="0" smtClean="0">
                <a:effectLst/>
              </a:rPr>
              <a:t>::string </a:t>
            </a:r>
            <a:r>
              <a:rPr lang="fr-FR" sz="800" dirty="0" err="1" smtClean="0">
                <a:effectLst/>
              </a:rPr>
              <a:t>filename</a:t>
            </a:r>
            <a:r>
              <a:rPr lang="fr-FR" sz="800" dirty="0" smtClean="0">
                <a:effectLst/>
              </a:rPr>
              <a:t> 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apply_surface</a:t>
            </a:r>
            <a:r>
              <a:rPr lang="fr-FR" sz="800" dirty="0" smtClean="0">
                <a:effectLst/>
              </a:rPr>
              <a:t>( </a:t>
            </a: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x, </a:t>
            </a: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y, </a:t>
            </a:r>
            <a:r>
              <a:rPr lang="fr-FR" sz="800" dirty="0" err="1" smtClean="0">
                <a:effectLst/>
              </a:rPr>
              <a:t>SDL_Surface</a:t>
            </a:r>
            <a:r>
              <a:rPr lang="fr-FR" sz="800" dirty="0" smtClean="0">
                <a:effectLst/>
              </a:rPr>
              <a:t>* source, </a:t>
            </a:r>
            <a:r>
              <a:rPr lang="fr-FR" sz="800" dirty="0" err="1" smtClean="0">
                <a:effectLst/>
              </a:rPr>
              <a:t>SDL_Surface</a:t>
            </a:r>
            <a:r>
              <a:rPr lang="fr-FR" sz="800" dirty="0" smtClean="0">
                <a:effectLst/>
              </a:rPr>
              <a:t>* destination );</a:t>
            </a:r>
            <a:endParaRPr lang="fr-FR" sz="800" dirty="0" smtClean="0">
              <a:effectLst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643438" y="1785926"/>
            <a:ext cx="3643338" cy="146193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800" dirty="0" smtClean="0">
                <a:effectLst/>
              </a:rPr>
              <a:t>                    </a:t>
            </a:r>
            <a:r>
              <a:rPr lang="fr-FR" sz="900" b="1" i="1" u="sng" dirty="0" smtClean="0">
                <a:effectLst/>
              </a:rPr>
              <a:t>Jeu</a:t>
            </a:r>
            <a:endParaRPr lang="fr-FR" sz="800" b="1" i="1" u="sng" dirty="0" smtClean="0">
              <a:effectLst/>
            </a:endParaRP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initialiseJeu</a:t>
            </a:r>
            <a:r>
              <a:rPr lang="fr-FR" sz="800" dirty="0" smtClean="0">
                <a:effectLst/>
              </a:rPr>
              <a:t>(Table &amp; </a:t>
            </a:r>
            <a:r>
              <a:rPr lang="fr-FR" sz="800" dirty="0" err="1" smtClean="0">
                <a:effectLst/>
              </a:rPr>
              <a:t>table,int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argent,int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nombreJoueur</a:t>
            </a:r>
            <a:r>
              <a:rPr lang="fr-FR" sz="800" dirty="0" smtClean="0">
                <a:effectLst/>
              </a:rPr>
              <a:t>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distribuer2CartesJoueursJeu(Table &amp; table);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distribuer1CarteDecouverteJeu(Table &amp; </a:t>
            </a:r>
            <a:r>
              <a:rPr lang="fr-FR" sz="800" dirty="0" err="1" smtClean="0">
                <a:effectLst/>
              </a:rPr>
              <a:t>table,int</a:t>
            </a:r>
            <a:r>
              <a:rPr lang="fr-FR" sz="800" dirty="0" smtClean="0">
                <a:effectLst/>
              </a:rPr>
              <a:t> n);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lanceJeu</a:t>
            </a:r>
            <a:r>
              <a:rPr lang="fr-FR" sz="800" dirty="0" smtClean="0">
                <a:effectLst/>
              </a:rPr>
              <a:t>(Table &amp; table);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donneVictoireJeu</a:t>
            </a:r>
            <a:r>
              <a:rPr lang="fr-FR" sz="800" dirty="0" smtClean="0">
                <a:effectLst/>
              </a:rPr>
              <a:t>(Table &amp; table);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atendActionJoueurHumain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Table &amp; </a:t>
            </a:r>
            <a:r>
              <a:rPr lang="fr-FR" sz="800" dirty="0" err="1" smtClean="0">
                <a:effectLst/>
              </a:rPr>
              <a:t>table,Joueur</a:t>
            </a:r>
            <a:r>
              <a:rPr lang="fr-FR" sz="800" dirty="0" smtClean="0">
                <a:effectLst/>
              </a:rPr>
              <a:t> &amp; joueur);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actionJoueurJeu</a:t>
            </a:r>
            <a:r>
              <a:rPr lang="fr-FR" sz="800" dirty="0" smtClean="0">
                <a:effectLst/>
              </a:rPr>
              <a:t>(Table &amp; </a:t>
            </a:r>
            <a:r>
              <a:rPr lang="fr-FR" sz="800" dirty="0" err="1" smtClean="0">
                <a:effectLst/>
              </a:rPr>
              <a:t>table,Joueur</a:t>
            </a:r>
            <a:r>
              <a:rPr lang="fr-FR" sz="800" dirty="0" smtClean="0">
                <a:effectLst/>
              </a:rPr>
              <a:t> &amp; </a:t>
            </a:r>
            <a:r>
              <a:rPr lang="fr-FR" sz="800" dirty="0" err="1" smtClean="0">
                <a:effectLst/>
              </a:rPr>
              <a:t>joueur,Statut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statut,int</a:t>
            </a:r>
            <a:r>
              <a:rPr lang="fr-FR" sz="800" dirty="0" smtClean="0">
                <a:effectLst/>
              </a:rPr>
              <a:t> n);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lanceTourJeu</a:t>
            </a:r>
            <a:r>
              <a:rPr lang="fr-FR" sz="800" dirty="0" smtClean="0">
                <a:effectLst/>
              </a:rPr>
              <a:t>(Table &amp; table);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codageScoreMain</a:t>
            </a:r>
            <a:r>
              <a:rPr lang="fr-FR" sz="800" dirty="0" smtClean="0">
                <a:effectLst/>
              </a:rPr>
              <a:t>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MainCarte</a:t>
            </a:r>
            <a:r>
              <a:rPr lang="fr-FR" sz="800" dirty="0" smtClean="0">
                <a:effectLst/>
              </a:rPr>
              <a:t> &amp;m, </a:t>
            </a: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tabResultat</a:t>
            </a:r>
            <a:r>
              <a:rPr lang="fr-FR" sz="800" dirty="0" smtClean="0">
                <a:effectLst/>
              </a:rPr>
              <a:t>[6], 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Table &amp; table);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357158" y="3947702"/>
            <a:ext cx="2714644" cy="3539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800" dirty="0" smtClean="0">
                <a:effectLst/>
              </a:rPr>
              <a:t>              </a:t>
            </a:r>
            <a:r>
              <a:rPr lang="fr-FR" sz="900" b="1" i="1" u="sng" dirty="0" err="1" smtClean="0">
                <a:effectLst/>
              </a:rPr>
              <a:t>IArtificielle</a:t>
            </a:r>
            <a:endParaRPr lang="fr-FR" sz="800" b="1" i="1" u="sng" dirty="0" smtClean="0">
              <a:effectLst/>
            </a:endParaRP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</a:t>
            </a:r>
            <a:r>
              <a:rPr lang="fr-FR" sz="800" dirty="0" err="1" smtClean="0">
                <a:effectLst/>
              </a:rPr>
              <a:t>oid</a:t>
            </a:r>
            <a:r>
              <a:rPr lang="fr-FR" sz="800" dirty="0" smtClean="0">
                <a:effectLst/>
              </a:rPr>
              <a:t> joue(</a:t>
            </a:r>
            <a:r>
              <a:rPr lang="fr-FR" sz="800" dirty="0" err="1" smtClean="0">
                <a:effectLst/>
              </a:rPr>
              <a:t>const</a:t>
            </a:r>
            <a:r>
              <a:rPr lang="fr-FR" sz="800" dirty="0" smtClean="0">
                <a:effectLst/>
              </a:rPr>
              <a:t> table &amp; table, Joueur &amp; joueur)</a:t>
            </a:r>
            <a:endParaRPr lang="fr-FR" sz="800" dirty="0" smtClean="0">
              <a:effectLst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57157" y="142852"/>
            <a:ext cx="2071703" cy="4770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800" dirty="0" smtClean="0">
                <a:effectLst/>
              </a:rPr>
              <a:t>               </a:t>
            </a:r>
            <a:r>
              <a:rPr lang="fr-FR" sz="900" b="1" i="1" u="sng" dirty="0" err="1" smtClean="0">
                <a:effectLst/>
              </a:rPr>
              <a:t>Controles</a:t>
            </a:r>
            <a:endParaRPr lang="fr-FR" sz="800" b="1" i="1" u="sng" dirty="0" smtClean="0">
              <a:effectLst/>
            </a:endParaRP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int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controleTActionJoueur</a:t>
            </a:r>
            <a:r>
              <a:rPr lang="fr-FR" sz="800" dirty="0" smtClean="0">
                <a:effectLst/>
              </a:rPr>
              <a:t>(Joueur&amp; joueur);</a:t>
            </a:r>
          </a:p>
          <a:p>
            <a:pPr>
              <a:buFont typeface="Arial" pitchFamily="34" charset="0"/>
              <a:buChar char="•"/>
            </a:pPr>
            <a:r>
              <a:rPr lang="fr-FR" sz="800" dirty="0" err="1" smtClean="0">
                <a:effectLst/>
              </a:rPr>
              <a:t>void</a:t>
            </a:r>
            <a:r>
              <a:rPr lang="fr-FR" sz="800" dirty="0" smtClean="0">
                <a:effectLst/>
              </a:rPr>
              <a:t> </a:t>
            </a:r>
            <a:r>
              <a:rPr lang="fr-FR" sz="800" dirty="0" err="1" smtClean="0">
                <a:effectLst/>
              </a:rPr>
              <a:t>controleTDebugMode</a:t>
            </a:r>
            <a:r>
              <a:rPr lang="fr-FR" sz="800" dirty="0" smtClean="0">
                <a:effectLst/>
              </a:rPr>
              <a:t>();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915120" y="-37579"/>
            <a:ext cx="322851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Diagramme des modules</a:t>
            </a:r>
            <a:endParaRPr lang="fr-FR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cxnSp>
        <p:nvCxnSpPr>
          <p:cNvPr id="42" name="Connecteur en angle 41"/>
          <p:cNvCxnSpPr>
            <a:endCxn id="6" idx="0"/>
          </p:cNvCxnSpPr>
          <p:nvPr/>
        </p:nvCxnSpPr>
        <p:spPr>
          <a:xfrm>
            <a:off x="5715008" y="3714752"/>
            <a:ext cx="2214579" cy="3571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rot="5400000">
            <a:off x="5607851" y="382190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Forme 55"/>
          <p:cNvCxnSpPr>
            <a:endCxn id="9" idx="3"/>
          </p:cNvCxnSpPr>
          <p:nvPr/>
        </p:nvCxnSpPr>
        <p:spPr>
          <a:xfrm rot="16200000" flipV="1">
            <a:off x="3408733" y="3122989"/>
            <a:ext cx="1326402" cy="2857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>
            <a:stCxn id="7" idx="1"/>
            <a:endCxn id="8" idx="3"/>
          </p:cNvCxnSpPr>
          <p:nvPr/>
        </p:nvCxnSpPr>
        <p:spPr>
          <a:xfrm rot="10800000" flipV="1">
            <a:off x="3071802" y="5329450"/>
            <a:ext cx="214314" cy="262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Forme 59"/>
          <p:cNvCxnSpPr>
            <a:endCxn id="11" idx="1"/>
          </p:cNvCxnSpPr>
          <p:nvPr/>
        </p:nvCxnSpPr>
        <p:spPr>
          <a:xfrm rot="5400000" flipH="1" flipV="1">
            <a:off x="5842459" y="1198999"/>
            <a:ext cx="1030980" cy="1428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rot="5400000">
            <a:off x="4679157" y="3607595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rot="5400000" flipH="1" flipV="1">
            <a:off x="4714876" y="164305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rot="10800000">
            <a:off x="2928926" y="1500174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rot="5400000" flipH="1" flipV="1">
            <a:off x="2571736" y="1142984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rot="10800000">
            <a:off x="2643174" y="78579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rot="5400000" flipH="1" flipV="1">
            <a:off x="2428066" y="571480"/>
            <a:ext cx="42942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endCxn id="27" idx="3"/>
          </p:cNvCxnSpPr>
          <p:nvPr/>
        </p:nvCxnSpPr>
        <p:spPr>
          <a:xfrm rot="10800000" flipV="1">
            <a:off x="2428860" y="357165"/>
            <a:ext cx="214314" cy="24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endCxn id="12" idx="3"/>
          </p:cNvCxnSpPr>
          <p:nvPr/>
        </p:nvCxnSpPr>
        <p:spPr>
          <a:xfrm rot="10800000" flipV="1">
            <a:off x="2786050" y="1142984"/>
            <a:ext cx="142876" cy="14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en angle 87"/>
          <p:cNvCxnSpPr>
            <a:stCxn id="6" idx="2"/>
            <a:endCxn id="4" idx="0"/>
          </p:cNvCxnSpPr>
          <p:nvPr/>
        </p:nvCxnSpPr>
        <p:spPr>
          <a:xfrm rot="5400000">
            <a:off x="7646376" y="5146053"/>
            <a:ext cx="387826" cy="1785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>
            <a:stCxn id="10" idx="1"/>
          </p:cNvCxnSpPr>
          <p:nvPr/>
        </p:nvCxnSpPr>
        <p:spPr>
          <a:xfrm rot="10800000">
            <a:off x="4357686" y="2500306"/>
            <a:ext cx="285752" cy="16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rot="5400000">
            <a:off x="3714744" y="3143248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rot="10800000">
            <a:off x="1928794" y="3786190"/>
            <a:ext cx="24288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rot="5400000">
            <a:off x="1857356" y="385762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en angle 99"/>
          <p:cNvCxnSpPr>
            <a:stCxn id="8" idx="0"/>
            <a:endCxn id="26" idx="2"/>
          </p:cNvCxnSpPr>
          <p:nvPr/>
        </p:nvCxnSpPr>
        <p:spPr>
          <a:xfrm rot="5400000" flipH="1" flipV="1">
            <a:off x="1631113" y="4385012"/>
            <a:ext cx="16673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85918" y="1000108"/>
            <a:ext cx="1928826" cy="83099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struct Carte</a:t>
            </a:r>
          </a:p>
          <a:p>
            <a:r>
              <a:rPr lang="fr-FR" sz="1200" dirty="0" smtClean="0"/>
              <a:t>        </a:t>
            </a:r>
            <a:r>
              <a:rPr lang="fr-FR" sz="1200" dirty="0" smtClean="0"/>
              <a:t>Couleur </a:t>
            </a:r>
            <a:r>
              <a:rPr lang="fr-FR" sz="1200" dirty="0" err="1" smtClean="0"/>
              <a:t>couleur</a:t>
            </a:r>
            <a:r>
              <a:rPr lang="fr-FR" sz="1200" dirty="0" smtClean="0"/>
              <a:t>;</a:t>
            </a:r>
          </a:p>
          <a:p>
            <a:r>
              <a:rPr lang="fr-FR" sz="1200" dirty="0" smtClean="0"/>
              <a:t>        Rang </a:t>
            </a:r>
            <a:r>
              <a:rPr lang="fr-FR" sz="1200" dirty="0" err="1" smtClean="0"/>
              <a:t>rang</a:t>
            </a:r>
            <a:r>
              <a:rPr lang="fr-FR" sz="1200" dirty="0" smtClean="0"/>
              <a:t>;</a:t>
            </a:r>
          </a:p>
          <a:p>
            <a:r>
              <a:rPr lang="fr-FR" sz="1200" dirty="0" smtClean="0"/>
              <a:t>        char </a:t>
            </a:r>
            <a:r>
              <a:rPr lang="fr-FR" sz="1200" dirty="0" err="1" smtClean="0"/>
              <a:t>nomFichier</a:t>
            </a:r>
            <a:r>
              <a:rPr lang="fr-FR" sz="1200" dirty="0" smtClean="0"/>
              <a:t>[15];</a:t>
            </a:r>
            <a:endParaRPr lang="fr-FR" sz="1200" dirty="0"/>
          </a:p>
        </p:txBody>
      </p:sp>
      <p:sp>
        <p:nvSpPr>
          <p:cNvPr id="5" name="ZoneTexte 4"/>
          <p:cNvSpPr txBox="1"/>
          <p:nvPr/>
        </p:nvSpPr>
        <p:spPr>
          <a:xfrm>
            <a:off x="5000628" y="1571612"/>
            <a:ext cx="2357454" cy="64633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struct </a:t>
            </a:r>
            <a:r>
              <a:rPr lang="fr-FR" sz="1200" dirty="0" err="1" smtClean="0"/>
              <a:t>PileCarte</a:t>
            </a:r>
            <a:endParaRPr lang="fr-FR" sz="1200" dirty="0" smtClean="0"/>
          </a:p>
          <a:p>
            <a:r>
              <a:rPr lang="fr-FR" sz="1200" dirty="0" smtClean="0"/>
              <a:t>        </a:t>
            </a:r>
            <a:r>
              <a:rPr lang="fr-FR" sz="1200" dirty="0" smtClean="0"/>
              <a:t>Carte* </a:t>
            </a:r>
            <a:r>
              <a:rPr lang="fr-FR" sz="1200" dirty="0" err="1" smtClean="0"/>
              <a:t>ensembleCarte</a:t>
            </a:r>
            <a:r>
              <a:rPr lang="fr-FR" sz="1200" dirty="0" smtClean="0"/>
              <a:t>[52];</a:t>
            </a:r>
          </a:p>
          <a:p>
            <a:r>
              <a:rPr lang="fr-FR" sz="1200" dirty="0" smtClean="0"/>
              <a:t>        </a:t>
            </a:r>
            <a:r>
              <a:rPr lang="fr-FR" sz="1200" dirty="0" err="1" smtClean="0"/>
              <a:t>int</a:t>
            </a:r>
            <a:r>
              <a:rPr lang="fr-FR" sz="1200" dirty="0" smtClean="0"/>
              <a:t> taille;</a:t>
            </a:r>
            <a:endParaRPr lang="fr-FR" sz="12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00034" y="3071810"/>
            <a:ext cx="2786082" cy="156966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struct </a:t>
            </a:r>
            <a:r>
              <a:rPr lang="fr-FR" sz="1200" dirty="0" smtClean="0"/>
              <a:t>Table</a:t>
            </a:r>
            <a:endParaRPr lang="fr-FR" sz="1200" dirty="0" smtClean="0"/>
          </a:p>
          <a:p>
            <a:r>
              <a:rPr lang="fr-FR" sz="1200" dirty="0" smtClean="0"/>
              <a:t>        </a:t>
            </a:r>
            <a:r>
              <a:rPr lang="fr-FR" sz="1200" dirty="0" err="1" smtClean="0"/>
              <a:t>int</a:t>
            </a:r>
            <a:r>
              <a:rPr lang="fr-FR" sz="1200" dirty="0" smtClean="0"/>
              <a:t> </a:t>
            </a:r>
            <a:r>
              <a:rPr lang="fr-FR" sz="1200" dirty="0" err="1" smtClean="0"/>
              <a:t>nJoueur</a:t>
            </a:r>
            <a:r>
              <a:rPr lang="fr-FR" sz="1200" dirty="0" smtClean="0"/>
              <a:t>;</a:t>
            </a:r>
          </a:p>
          <a:p>
            <a:r>
              <a:rPr lang="fr-FR" sz="1200" dirty="0" smtClean="0"/>
              <a:t>        Joueur* joueur[10];</a:t>
            </a:r>
          </a:p>
          <a:p>
            <a:r>
              <a:rPr lang="fr-FR" sz="1200" dirty="0" smtClean="0"/>
              <a:t>        </a:t>
            </a:r>
            <a:r>
              <a:rPr lang="fr-FR" sz="1200" dirty="0" err="1" smtClean="0"/>
              <a:t>int</a:t>
            </a:r>
            <a:r>
              <a:rPr lang="fr-FR" sz="1200" dirty="0" smtClean="0"/>
              <a:t> </a:t>
            </a:r>
            <a:r>
              <a:rPr lang="fr-FR" sz="1200" dirty="0" err="1" smtClean="0"/>
              <a:t>nMaxJoueur</a:t>
            </a:r>
            <a:r>
              <a:rPr lang="fr-FR" sz="1200" dirty="0" smtClean="0"/>
              <a:t>;</a:t>
            </a:r>
          </a:p>
          <a:p>
            <a:r>
              <a:rPr lang="fr-FR" sz="1200" dirty="0" smtClean="0"/>
              <a:t>        </a:t>
            </a:r>
            <a:r>
              <a:rPr lang="fr-FR" sz="1200" dirty="0" err="1" smtClean="0"/>
              <a:t>MainCarte</a:t>
            </a:r>
            <a:r>
              <a:rPr lang="fr-FR" sz="1200" dirty="0" smtClean="0"/>
              <a:t>* </a:t>
            </a:r>
            <a:r>
              <a:rPr lang="fr-FR" sz="1200" dirty="0" err="1" smtClean="0"/>
              <a:t>carteDecouverte</a:t>
            </a:r>
            <a:r>
              <a:rPr lang="fr-FR" sz="1200" dirty="0" smtClean="0"/>
              <a:t>;</a:t>
            </a:r>
          </a:p>
          <a:p>
            <a:r>
              <a:rPr lang="fr-FR" sz="1200" dirty="0" smtClean="0"/>
              <a:t>        </a:t>
            </a:r>
            <a:r>
              <a:rPr lang="fr-FR" sz="1200" dirty="0" err="1" smtClean="0"/>
              <a:t>PileCarte</a:t>
            </a:r>
            <a:r>
              <a:rPr lang="fr-FR" sz="1200" dirty="0" smtClean="0"/>
              <a:t>* </a:t>
            </a:r>
            <a:r>
              <a:rPr lang="fr-FR" sz="1200" dirty="0" err="1" smtClean="0"/>
              <a:t>pileCarte</a:t>
            </a:r>
            <a:r>
              <a:rPr lang="fr-FR" sz="1200" dirty="0" smtClean="0"/>
              <a:t>;</a:t>
            </a:r>
          </a:p>
          <a:p>
            <a:r>
              <a:rPr lang="fr-FR" sz="1200" dirty="0" smtClean="0"/>
              <a:t>        </a:t>
            </a:r>
            <a:r>
              <a:rPr lang="fr-FR" sz="1200" dirty="0" err="1" smtClean="0"/>
              <a:t>int</a:t>
            </a:r>
            <a:r>
              <a:rPr lang="fr-FR" sz="1200" dirty="0" smtClean="0"/>
              <a:t> </a:t>
            </a:r>
            <a:r>
              <a:rPr lang="fr-FR" sz="1200" dirty="0" err="1" smtClean="0"/>
              <a:t>positionDealer</a:t>
            </a:r>
            <a:r>
              <a:rPr lang="fr-FR" sz="1200" dirty="0" smtClean="0"/>
              <a:t>;</a:t>
            </a:r>
          </a:p>
          <a:p>
            <a:r>
              <a:rPr lang="fr-FR" sz="1200" dirty="0" smtClean="0"/>
              <a:t>        </a:t>
            </a:r>
            <a:r>
              <a:rPr lang="fr-FR" sz="1200" dirty="0" err="1" smtClean="0"/>
              <a:t>int</a:t>
            </a:r>
            <a:r>
              <a:rPr lang="fr-FR" sz="1200" dirty="0" smtClean="0"/>
              <a:t> </a:t>
            </a:r>
            <a:r>
              <a:rPr lang="fr-FR" sz="1200" dirty="0" err="1" smtClean="0"/>
              <a:t>petiteBlind</a:t>
            </a:r>
            <a:r>
              <a:rPr lang="fr-FR" sz="1200" dirty="0" smtClean="0"/>
              <a:t>;</a:t>
            </a:r>
            <a:endParaRPr lang="fr-FR" sz="1200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5072066" y="2643182"/>
            <a:ext cx="3214710" cy="156966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struct </a:t>
            </a:r>
            <a:r>
              <a:rPr lang="fr-FR" sz="1200" dirty="0" smtClean="0"/>
              <a:t>Joueur</a:t>
            </a:r>
            <a:endParaRPr lang="fr-FR" sz="1200" dirty="0" smtClean="0"/>
          </a:p>
          <a:p>
            <a:r>
              <a:rPr lang="fr-FR" sz="1200" dirty="0" smtClean="0"/>
              <a:t>        </a:t>
            </a:r>
            <a:r>
              <a:rPr lang="fr-FR" sz="1200" dirty="0" err="1" smtClean="0"/>
              <a:t>int</a:t>
            </a:r>
            <a:r>
              <a:rPr lang="fr-FR" sz="1200" dirty="0" smtClean="0"/>
              <a:t> argent;</a:t>
            </a:r>
          </a:p>
          <a:p>
            <a:r>
              <a:rPr lang="fr-FR" sz="1200" dirty="0" smtClean="0"/>
              <a:t>        char* pseudo;</a:t>
            </a:r>
          </a:p>
          <a:p>
            <a:r>
              <a:rPr lang="fr-FR" sz="1200" dirty="0" smtClean="0"/>
              <a:t>        </a:t>
            </a:r>
            <a:r>
              <a:rPr lang="fr-FR" sz="1200" dirty="0" err="1" smtClean="0"/>
              <a:t>int</a:t>
            </a:r>
            <a:r>
              <a:rPr lang="fr-FR" sz="1200" dirty="0" smtClean="0"/>
              <a:t> </a:t>
            </a:r>
            <a:r>
              <a:rPr lang="fr-FR" sz="1200" dirty="0" err="1" smtClean="0"/>
              <a:t>idJoueur</a:t>
            </a:r>
            <a:r>
              <a:rPr lang="fr-FR" sz="1200" dirty="0" smtClean="0"/>
              <a:t>;</a:t>
            </a:r>
          </a:p>
          <a:p>
            <a:r>
              <a:rPr lang="fr-FR" sz="1200" dirty="0" smtClean="0"/>
              <a:t>        </a:t>
            </a:r>
            <a:r>
              <a:rPr lang="fr-FR" sz="1200" dirty="0" err="1" smtClean="0"/>
              <a:t>int</a:t>
            </a:r>
            <a:r>
              <a:rPr lang="fr-FR" sz="1200" dirty="0" smtClean="0"/>
              <a:t> mise;</a:t>
            </a:r>
          </a:p>
          <a:p>
            <a:r>
              <a:rPr lang="fr-FR" sz="1200" dirty="0" smtClean="0"/>
              <a:t>        Statut </a:t>
            </a:r>
            <a:r>
              <a:rPr lang="fr-FR" sz="1200" dirty="0" err="1" smtClean="0"/>
              <a:t>statut</a:t>
            </a:r>
            <a:r>
              <a:rPr lang="fr-FR" sz="1200" dirty="0" smtClean="0"/>
              <a:t>;</a:t>
            </a:r>
          </a:p>
          <a:p>
            <a:r>
              <a:rPr lang="fr-FR" sz="1200" dirty="0" smtClean="0"/>
              <a:t>        </a:t>
            </a:r>
            <a:r>
              <a:rPr lang="fr-FR" sz="1200" dirty="0" err="1" smtClean="0"/>
              <a:t>MainCarte</a:t>
            </a:r>
            <a:r>
              <a:rPr lang="fr-FR" sz="1200" dirty="0" smtClean="0"/>
              <a:t>* </a:t>
            </a:r>
            <a:r>
              <a:rPr lang="fr-FR" sz="1200" dirty="0" err="1" smtClean="0"/>
              <a:t>mainJoueur</a:t>
            </a:r>
            <a:r>
              <a:rPr lang="fr-FR" sz="1200" dirty="0" smtClean="0"/>
              <a:t>;</a:t>
            </a:r>
          </a:p>
          <a:p>
            <a:r>
              <a:rPr lang="fr-FR" sz="1200" dirty="0" smtClean="0"/>
              <a:t>        </a:t>
            </a:r>
            <a:r>
              <a:rPr lang="fr-FR" sz="1200" dirty="0" err="1" smtClean="0"/>
              <a:t>TypeJoueur</a:t>
            </a:r>
            <a:r>
              <a:rPr lang="fr-FR" sz="1200" dirty="0" smtClean="0"/>
              <a:t> type</a:t>
            </a:r>
            <a:r>
              <a:rPr lang="fr-FR" sz="1200" dirty="0" smtClean="0"/>
              <a:t>;</a:t>
            </a:r>
            <a:endParaRPr lang="fr-FR" sz="1200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2786050" y="5072074"/>
            <a:ext cx="3000396" cy="64633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struct </a:t>
            </a:r>
            <a:r>
              <a:rPr lang="fr-FR" sz="1200" dirty="0" err="1" smtClean="0"/>
              <a:t>MainCarte</a:t>
            </a:r>
            <a:endParaRPr lang="fr-FR" sz="1200" dirty="0" smtClean="0"/>
          </a:p>
          <a:p>
            <a:r>
              <a:rPr lang="fr-FR" sz="1200" dirty="0" smtClean="0"/>
              <a:t>  Carte* </a:t>
            </a:r>
            <a:r>
              <a:rPr lang="fr-FR" sz="1200" dirty="0" err="1" smtClean="0"/>
              <a:t>tabMain</a:t>
            </a:r>
            <a:r>
              <a:rPr lang="fr-FR" sz="1200" dirty="0" smtClean="0"/>
              <a:t>; </a:t>
            </a:r>
          </a:p>
          <a:p>
            <a:r>
              <a:rPr lang="fr-FR" sz="1200" dirty="0" smtClean="0"/>
              <a:t>  </a:t>
            </a:r>
            <a:r>
              <a:rPr lang="fr-FR" sz="1200" dirty="0" err="1" smtClean="0"/>
              <a:t>int</a:t>
            </a:r>
            <a:r>
              <a:rPr lang="fr-FR" sz="1200" dirty="0" smtClean="0"/>
              <a:t> </a:t>
            </a:r>
            <a:r>
              <a:rPr lang="fr-FR" sz="1200" dirty="0" err="1" smtClean="0"/>
              <a:t>nCarte</a:t>
            </a:r>
            <a:r>
              <a:rPr lang="fr-FR" sz="1200" dirty="0" smtClean="0"/>
              <a:t>;</a:t>
            </a:r>
            <a:endParaRPr lang="fr-FR" sz="1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762</Words>
  <Application>Microsoft Office PowerPoint</Application>
  <PresentationFormat>Affichage à l'écran (4:3)</PresentationFormat>
  <Paragraphs>121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>LSD 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LSD Ghost</dc:creator>
  <cp:lastModifiedBy>Utilisateur Windows</cp:lastModifiedBy>
  <cp:revision>23</cp:revision>
  <dcterms:created xsi:type="dcterms:W3CDTF">2008-03-13T15:34:43Z</dcterms:created>
  <dcterms:modified xsi:type="dcterms:W3CDTF">2008-04-28T16:59:47Z</dcterms:modified>
</cp:coreProperties>
</file>