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10058400"/>
  <p:notesSz cx="9144000" cy="100584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498" y="292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object 147"/>
          <p:cNvSpPr/>
          <p:nvPr/>
        </p:nvSpPr>
        <p:spPr>
          <a:xfrm>
            <a:off x="5698490" y="0"/>
            <a:ext cx="3445510" cy="1295400"/>
          </a:xfrm>
          <a:custGeom>
            <a:avLst/>
            <a:gdLst/>
            <a:ahLst/>
            <a:cxnLst/>
            <a:rect l="l" t="t" r="r" b="b"/>
            <a:pathLst>
              <a:path w="3445510" h="1295400">
                <a:moveTo>
                  <a:pt x="3445509" y="0"/>
                </a:moveTo>
                <a:lnTo>
                  <a:pt x="0" y="0"/>
                </a:lnTo>
                <a:lnTo>
                  <a:pt x="0" y="1295400"/>
                </a:lnTo>
                <a:lnTo>
                  <a:pt x="3445509" y="1295400"/>
                </a:lnTo>
                <a:lnTo>
                  <a:pt x="3445509" y="0"/>
                </a:lnTo>
                <a:close/>
              </a:path>
            </a:pathLst>
          </a:custGeom>
          <a:solidFill>
            <a:srgbClr val="C3D5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698490" y="0"/>
            <a:ext cx="3445510" cy="1295400"/>
          </a:xfrm>
          <a:custGeom>
            <a:avLst/>
            <a:gdLst/>
            <a:ahLst/>
            <a:cxnLst/>
            <a:rect l="l" t="t" r="r" b="b"/>
            <a:pathLst>
              <a:path w="3445510" h="1295400">
                <a:moveTo>
                  <a:pt x="3445509" y="0"/>
                </a:moveTo>
                <a:lnTo>
                  <a:pt x="0" y="0"/>
                </a:lnTo>
                <a:lnTo>
                  <a:pt x="0" y="1295400"/>
                </a:lnTo>
                <a:lnTo>
                  <a:pt x="3445509" y="1295400"/>
                </a:lnTo>
                <a:lnTo>
                  <a:pt x="3445509" y="0"/>
                </a:lnTo>
              </a:path>
            </a:pathLst>
          </a:custGeom>
          <a:ln w="25400">
            <a:solidFill>
              <a:srgbClr val="C3D5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698490" y="1301877"/>
            <a:ext cx="3445510" cy="3943096"/>
          </a:xfrm>
          <a:custGeom>
            <a:avLst/>
            <a:gdLst/>
            <a:ahLst/>
            <a:cxnLst/>
            <a:rect l="l" t="t" r="r" b="b"/>
            <a:pathLst>
              <a:path w="3445510" h="3943096">
                <a:moveTo>
                  <a:pt x="3445509" y="0"/>
                </a:moveTo>
                <a:lnTo>
                  <a:pt x="0" y="0"/>
                </a:lnTo>
                <a:lnTo>
                  <a:pt x="0" y="3943096"/>
                </a:lnTo>
                <a:lnTo>
                  <a:pt x="3445509" y="3943096"/>
                </a:lnTo>
                <a:lnTo>
                  <a:pt x="3445509" y="0"/>
                </a:lnTo>
                <a:close/>
              </a:path>
            </a:pathLst>
          </a:custGeom>
          <a:solidFill>
            <a:srgbClr val="B3A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698490" y="1301877"/>
            <a:ext cx="3445510" cy="3943096"/>
          </a:xfrm>
          <a:custGeom>
            <a:avLst/>
            <a:gdLst/>
            <a:ahLst/>
            <a:cxnLst/>
            <a:rect l="l" t="t" r="r" b="b"/>
            <a:pathLst>
              <a:path w="3445510" h="3943096">
                <a:moveTo>
                  <a:pt x="3445509" y="0"/>
                </a:moveTo>
                <a:lnTo>
                  <a:pt x="0" y="0"/>
                </a:lnTo>
                <a:lnTo>
                  <a:pt x="0" y="3943096"/>
                </a:lnTo>
                <a:lnTo>
                  <a:pt x="3445509" y="3943096"/>
                </a:lnTo>
                <a:lnTo>
                  <a:pt x="3445509" y="0"/>
                </a:lnTo>
              </a:path>
            </a:pathLst>
          </a:custGeom>
          <a:ln w="25400">
            <a:solidFill>
              <a:srgbClr val="B3A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685392" y="5253228"/>
            <a:ext cx="410632" cy="1604768"/>
          </a:xfrm>
          <a:custGeom>
            <a:avLst/>
            <a:gdLst/>
            <a:ahLst/>
            <a:cxnLst/>
            <a:rect l="l" t="t" r="r" b="b"/>
            <a:pathLst>
              <a:path w="410632" h="1604768">
                <a:moveTo>
                  <a:pt x="0" y="1604768"/>
                </a:moveTo>
                <a:lnTo>
                  <a:pt x="410632" y="1604768"/>
                </a:lnTo>
                <a:lnTo>
                  <a:pt x="410632" y="0"/>
                </a:lnTo>
                <a:lnTo>
                  <a:pt x="0" y="0"/>
                </a:lnTo>
                <a:lnTo>
                  <a:pt x="0" y="1604768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24078" y="5253228"/>
            <a:ext cx="5671947" cy="1604772"/>
          </a:xfrm>
          <a:custGeom>
            <a:avLst/>
            <a:gdLst/>
            <a:ahLst/>
            <a:cxnLst/>
            <a:rect l="l" t="t" r="r" b="b"/>
            <a:pathLst>
              <a:path w="5671947" h="1604772">
                <a:moveTo>
                  <a:pt x="5671947" y="0"/>
                </a:moveTo>
                <a:lnTo>
                  <a:pt x="0" y="0"/>
                </a:lnTo>
                <a:lnTo>
                  <a:pt x="0" y="1604768"/>
                </a:lnTo>
                <a:lnTo>
                  <a:pt x="5671947" y="1604768"/>
                </a:lnTo>
                <a:lnTo>
                  <a:pt x="5671947" y="0"/>
                </a:lnTo>
              </a:path>
            </a:pathLst>
          </a:custGeom>
          <a:ln w="25400">
            <a:solidFill>
              <a:srgbClr val="94B3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3445" y="2911092"/>
            <a:ext cx="5671947" cy="3946905"/>
          </a:xfrm>
          <a:custGeom>
            <a:avLst/>
            <a:gdLst/>
            <a:ahLst/>
            <a:cxnLst/>
            <a:rect l="l" t="t" r="r" b="b"/>
            <a:pathLst>
              <a:path w="5671947" h="3946905">
                <a:moveTo>
                  <a:pt x="5671947" y="0"/>
                </a:moveTo>
                <a:lnTo>
                  <a:pt x="0" y="0"/>
                </a:lnTo>
                <a:lnTo>
                  <a:pt x="0" y="3946905"/>
                </a:lnTo>
                <a:lnTo>
                  <a:pt x="5671947" y="3946905"/>
                </a:lnTo>
                <a:lnTo>
                  <a:pt x="5671947" y="0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3445" y="2911092"/>
            <a:ext cx="5671947" cy="3946905"/>
          </a:xfrm>
          <a:custGeom>
            <a:avLst/>
            <a:gdLst/>
            <a:ahLst/>
            <a:cxnLst/>
            <a:rect l="l" t="t" r="r" b="b"/>
            <a:pathLst>
              <a:path w="5671947" h="3946905">
                <a:moveTo>
                  <a:pt x="5671947" y="0"/>
                </a:moveTo>
                <a:lnTo>
                  <a:pt x="0" y="0"/>
                </a:lnTo>
                <a:lnTo>
                  <a:pt x="0" y="3946905"/>
                </a:lnTo>
                <a:lnTo>
                  <a:pt x="5671947" y="3946905"/>
                </a:lnTo>
                <a:lnTo>
                  <a:pt x="5671947" y="0"/>
                </a:lnTo>
              </a:path>
            </a:pathLst>
          </a:custGeom>
          <a:ln w="25400">
            <a:solidFill>
              <a:srgbClr val="94B3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560320" y="0"/>
            <a:ext cx="3124961" cy="2911094"/>
          </a:xfrm>
          <a:custGeom>
            <a:avLst/>
            <a:gdLst/>
            <a:ahLst/>
            <a:cxnLst/>
            <a:rect l="l" t="t" r="r" b="b"/>
            <a:pathLst>
              <a:path w="3124961" h="2911094">
                <a:moveTo>
                  <a:pt x="0" y="2911094"/>
                </a:moveTo>
                <a:lnTo>
                  <a:pt x="3124961" y="2911094"/>
                </a:lnTo>
                <a:lnTo>
                  <a:pt x="3124961" y="0"/>
                </a:lnTo>
                <a:lnTo>
                  <a:pt x="0" y="0"/>
                </a:lnTo>
                <a:lnTo>
                  <a:pt x="0" y="2911094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560320" y="0"/>
            <a:ext cx="3124961" cy="2911094"/>
          </a:xfrm>
          <a:custGeom>
            <a:avLst/>
            <a:gdLst/>
            <a:ahLst/>
            <a:cxnLst/>
            <a:rect l="l" t="t" r="r" b="b"/>
            <a:pathLst>
              <a:path w="3124961" h="2911094">
                <a:moveTo>
                  <a:pt x="0" y="2911094"/>
                </a:moveTo>
                <a:lnTo>
                  <a:pt x="3124961" y="2911094"/>
                </a:lnTo>
                <a:lnTo>
                  <a:pt x="3124961" y="0"/>
                </a:lnTo>
                <a:lnTo>
                  <a:pt x="0" y="0"/>
                </a:lnTo>
                <a:lnTo>
                  <a:pt x="0" y="2911094"/>
                </a:lnTo>
                <a:close/>
              </a:path>
            </a:pathLst>
          </a:custGeom>
          <a:ln w="25400">
            <a:solidFill>
              <a:srgbClr val="E6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0" y="0"/>
            <a:ext cx="2552700" cy="2911094"/>
          </a:xfrm>
          <a:custGeom>
            <a:avLst/>
            <a:gdLst/>
            <a:ahLst/>
            <a:cxnLst/>
            <a:rect l="l" t="t" r="r" b="b"/>
            <a:pathLst>
              <a:path w="2552700" h="2911094">
                <a:moveTo>
                  <a:pt x="0" y="2911094"/>
                </a:moveTo>
                <a:lnTo>
                  <a:pt x="2552700" y="2911094"/>
                </a:lnTo>
                <a:lnTo>
                  <a:pt x="2552700" y="0"/>
                </a:lnTo>
                <a:lnTo>
                  <a:pt x="0" y="0"/>
                </a:lnTo>
                <a:lnTo>
                  <a:pt x="0" y="2911094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0" y="0"/>
            <a:ext cx="2552700" cy="2911094"/>
          </a:xfrm>
          <a:custGeom>
            <a:avLst/>
            <a:gdLst/>
            <a:ahLst/>
            <a:cxnLst/>
            <a:rect l="l" t="t" r="r" b="b"/>
            <a:pathLst>
              <a:path w="2552700" h="2911094">
                <a:moveTo>
                  <a:pt x="0" y="2911094"/>
                </a:moveTo>
                <a:lnTo>
                  <a:pt x="2552700" y="2911094"/>
                </a:lnTo>
                <a:lnTo>
                  <a:pt x="2552700" y="0"/>
                </a:lnTo>
                <a:lnTo>
                  <a:pt x="0" y="0"/>
                </a:lnTo>
                <a:lnTo>
                  <a:pt x="0" y="2911094"/>
                </a:lnTo>
                <a:close/>
              </a:path>
            </a:pathLst>
          </a:custGeom>
          <a:ln w="25400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086600" y="152374"/>
            <a:ext cx="1752600" cy="370611"/>
          </a:xfrm>
          <a:custGeom>
            <a:avLst/>
            <a:gdLst/>
            <a:ahLst/>
            <a:cxnLst/>
            <a:rect l="l" t="t" r="r" b="b"/>
            <a:pathLst>
              <a:path w="1752600" h="370611">
                <a:moveTo>
                  <a:pt x="0" y="370611"/>
                </a:moveTo>
                <a:lnTo>
                  <a:pt x="1752600" y="370611"/>
                </a:lnTo>
                <a:lnTo>
                  <a:pt x="1752600" y="0"/>
                </a:lnTo>
                <a:lnTo>
                  <a:pt x="0" y="0"/>
                </a:lnTo>
                <a:lnTo>
                  <a:pt x="0" y="3706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086600" y="152374"/>
            <a:ext cx="1752600" cy="370611"/>
          </a:xfrm>
          <a:custGeom>
            <a:avLst/>
            <a:gdLst/>
            <a:ahLst/>
            <a:cxnLst/>
            <a:rect l="l" t="t" r="r" b="b"/>
            <a:pathLst>
              <a:path w="1752600" h="370611">
                <a:moveTo>
                  <a:pt x="0" y="370611"/>
                </a:moveTo>
                <a:lnTo>
                  <a:pt x="1752600" y="370611"/>
                </a:lnTo>
                <a:lnTo>
                  <a:pt x="1752600" y="0"/>
                </a:lnTo>
                <a:lnTo>
                  <a:pt x="0" y="0"/>
                </a:lnTo>
                <a:lnTo>
                  <a:pt x="0" y="37061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28600" y="662939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381000"/>
                </a:moveTo>
                <a:lnTo>
                  <a:pt x="914400" y="381000"/>
                </a:lnTo>
                <a:lnTo>
                  <a:pt x="914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28600" y="662939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381000"/>
                </a:moveTo>
                <a:lnTo>
                  <a:pt x="914400" y="381000"/>
                </a:lnTo>
                <a:lnTo>
                  <a:pt x="914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076700" y="685800"/>
            <a:ext cx="914400" cy="461010"/>
          </a:xfrm>
          <a:custGeom>
            <a:avLst/>
            <a:gdLst/>
            <a:ahLst/>
            <a:cxnLst/>
            <a:rect l="l" t="t" r="r" b="b"/>
            <a:pathLst>
              <a:path w="914400" h="461010">
                <a:moveTo>
                  <a:pt x="0" y="461010"/>
                </a:moveTo>
                <a:lnTo>
                  <a:pt x="914400" y="461010"/>
                </a:lnTo>
                <a:lnTo>
                  <a:pt x="914400" y="0"/>
                </a:lnTo>
                <a:lnTo>
                  <a:pt x="0" y="0"/>
                </a:lnTo>
                <a:lnTo>
                  <a:pt x="0" y="46101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076700" y="685800"/>
            <a:ext cx="914400" cy="461010"/>
          </a:xfrm>
          <a:custGeom>
            <a:avLst/>
            <a:gdLst/>
            <a:ahLst/>
            <a:cxnLst/>
            <a:rect l="l" t="t" r="r" b="b"/>
            <a:pathLst>
              <a:path w="914400" h="461010">
                <a:moveTo>
                  <a:pt x="0" y="461010"/>
                </a:moveTo>
                <a:lnTo>
                  <a:pt x="914400" y="461010"/>
                </a:lnTo>
                <a:lnTo>
                  <a:pt x="914400" y="0"/>
                </a:lnTo>
                <a:lnTo>
                  <a:pt x="0" y="0"/>
                </a:lnTo>
                <a:lnTo>
                  <a:pt x="0" y="461010"/>
                </a:lnTo>
                <a:close/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072251" y="1676450"/>
            <a:ext cx="914400" cy="551002"/>
          </a:xfrm>
          <a:custGeom>
            <a:avLst/>
            <a:gdLst/>
            <a:ahLst/>
            <a:cxnLst/>
            <a:rect l="l" t="t" r="r" b="b"/>
            <a:pathLst>
              <a:path w="914400" h="551002">
                <a:moveTo>
                  <a:pt x="0" y="551002"/>
                </a:moveTo>
                <a:lnTo>
                  <a:pt x="914400" y="551002"/>
                </a:lnTo>
                <a:lnTo>
                  <a:pt x="914400" y="0"/>
                </a:lnTo>
                <a:lnTo>
                  <a:pt x="0" y="0"/>
                </a:lnTo>
                <a:lnTo>
                  <a:pt x="0" y="55100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072251" y="1676450"/>
            <a:ext cx="914400" cy="551002"/>
          </a:xfrm>
          <a:custGeom>
            <a:avLst/>
            <a:gdLst/>
            <a:ahLst/>
            <a:cxnLst/>
            <a:rect l="l" t="t" r="r" b="b"/>
            <a:pathLst>
              <a:path w="914400" h="551002">
                <a:moveTo>
                  <a:pt x="0" y="551002"/>
                </a:moveTo>
                <a:lnTo>
                  <a:pt x="914400" y="551002"/>
                </a:lnTo>
                <a:lnTo>
                  <a:pt x="914400" y="0"/>
                </a:lnTo>
                <a:lnTo>
                  <a:pt x="0" y="0"/>
                </a:lnTo>
                <a:lnTo>
                  <a:pt x="0" y="551002"/>
                </a:lnTo>
                <a:close/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391400" y="189090"/>
            <a:ext cx="1143000" cy="297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28600" y="1196339"/>
            <a:ext cx="914400" cy="556260"/>
          </a:xfrm>
          <a:custGeom>
            <a:avLst/>
            <a:gdLst/>
            <a:ahLst/>
            <a:cxnLst/>
            <a:rect l="l" t="t" r="r" b="b"/>
            <a:pathLst>
              <a:path w="914400" h="556260">
                <a:moveTo>
                  <a:pt x="0" y="556260"/>
                </a:moveTo>
                <a:lnTo>
                  <a:pt x="914400" y="556260"/>
                </a:lnTo>
                <a:lnTo>
                  <a:pt x="914400" y="0"/>
                </a:lnTo>
                <a:lnTo>
                  <a:pt x="0" y="0"/>
                </a:lnTo>
                <a:lnTo>
                  <a:pt x="0" y="556260"/>
                </a:lnTo>
                <a:close/>
              </a:path>
            </a:pathLst>
          </a:custGeom>
          <a:solidFill>
            <a:srgbClr val="5F49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28600" y="1196339"/>
            <a:ext cx="914400" cy="556260"/>
          </a:xfrm>
          <a:custGeom>
            <a:avLst/>
            <a:gdLst/>
            <a:ahLst/>
            <a:cxnLst/>
            <a:rect l="l" t="t" r="r" b="b"/>
            <a:pathLst>
              <a:path w="914400" h="556260">
                <a:moveTo>
                  <a:pt x="0" y="556260"/>
                </a:moveTo>
                <a:lnTo>
                  <a:pt x="914400" y="556260"/>
                </a:lnTo>
                <a:lnTo>
                  <a:pt x="914400" y="0"/>
                </a:lnTo>
                <a:lnTo>
                  <a:pt x="0" y="0"/>
                </a:lnTo>
                <a:lnTo>
                  <a:pt x="0" y="556260"/>
                </a:lnTo>
                <a:close/>
              </a:path>
            </a:pathLst>
          </a:custGeom>
          <a:ln w="25400">
            <a:solidFill>
              <a:srgbClr val="5F497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943350" y="2514600"/>
            <a:ext cx="1238250" cy="850430"/>
          </a:xfrm>
          <a:custGeom>
            <a:avLst/>
            <a:gdLst/>
            <a:ahLst/>
            <a:cxnLst/>
            <a:rect l="l" t="t" r="r" b="b"/>
            <a:pathLst>
              <a:path w="1238250" h="850430">
                <a:moveTo>
                  <a:pt x="0" y="850430"/>
                </a:moveTo>
                <a:lnTo>
                  <a:pt x="1238250" y="850430"/>
                </a:lnTo>
                <a:lnTo>
                  <a:pt x="1238250" y="0"/>
                </a:lnTo>
                <a:lnTo>
                  <a:pt x="0" y="0"/>
                </a:lnTo>
                <a:lnTo>
                  <a:pt x="0" y="850430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943350" y="4610100"/>
            <a:ext cx="1238250" cy="322199"/>
          </a:xfrm>
          <a:custGeom>
            <a:avLst/>
            <a:gdLst/>
            <a:ahLst/>
            <a:cxnLst/>
            <a:rect l="l" t="t" r="r" b="b"/>
            <a:pathLst>
              <a:path w="1238250" h="322199">
                <a:moveTo>
                  <a:pt x="0" y="322199"/>
                </a:moveTo>
                <a:lnTo>
                  <a:pt x="1238250" y="322199"/>
                </a:lnTo>
                <a:lnTo>
                  <a:pt x="1238250" y="0"/>
                </a:lnTo>
                <a:lnTo>
                  <a:pt x="0" y="0"/>
                </a:lnTo>
                <a:lnTo>
                  <a:pt x="0" y="322199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943350" y="2514600"/>
            <a:ext cx="1238250" cy="2417699"/>
          </a:xfrm>
          <a:custGeom>
            <a:avLst/>
            <a:gdLst/>
            <a:ahLst/>
            <a:cxnLst/>
            <a:rect l="l" t="t" r="r" b="b"/>
            <a:pathLst>
              <a:path w="1238250" h="2417699">
                <a:moveTo>
                  <a:pt x="0" y="2417699"/>
                </a:moveTo>
                <a:lnTo>
                  <a:pt x="1238250" y="2417699"/>
                </a:lnTo>
                <a:lnTo>
                  <a:pt x="1238250" y="0"/>
                </a:lnTo>
                <a:lnTo>
                  <a:pt x="0" y="0"/>
                </a:lnTo>
                <a:lnTo>
                  <a:pt x="0" y="2417699"/>
                </a:lnTo>
                <a:close/>
              </a:path>
            </a:pathLst>
          </a:custGeom>
          <a:ln w="25400">
            <a:solidFill>
              <a:srgbClr val="94B3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076700" y="1301800"/>
            <a:ext cx="914400" cy="450799"/>
          </a:xfrm>
          <a:custGeom>
            <a:avLst/>
            <a:gdLst/>
            <a:ahLst/>
            <a:cxnLst/>
            <a:rect l="l" t="t" r="r" b="b"/>
            <a:pathLst>
              <a:path w="914400" h="450799">
                <a:moveTo>
                  <a:pt x="0" y="450799"/>
                </a:moveTo>
                <a:lnTo>
                  <a:pt x="914400" y="450799"/>
                </a:lnTo>
                <a:lnTo>
                  <a:pt x="914400" y="0"/>
                </a:lnTo>
                <a:lnTo>
                  <a:pt x="0" y="0"/>
                </a:lnTo>
                <a:lnTo>
                  <a:pt x="0" y="450799"/>
                </a:lnTo>
                <a:close/>
              </a:path>
            </a:pathLst>
          </a:custGeom>
          <a:solidFill>
            <a:srgbClr val="5F49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076700" y="1301800"/>
            <a:ext cx="914400" cy="450799"/>
          </a:xfrm>
          <a:custGeom>
            <a:avLst/>
            <a:gdLst/>
            <a:ahLst/>
            <a:cxnLst/>
            <a:rect l="l" t="t" r="r" b="b"/>
            <a:pathLst>
              <a:path w="914400" h="450799">
                <a:moveTo>
                  <a:pt x="0" y="450799"/>
                </a:moveTo>
                <a:lnTo>
                  <a:pt x="914400" y="450799"/>
                </a:lnTo>
                <a:lnTo>
                  <a:pt x="914400" y="0"/>
                </a:lnTo>
                <a:lnTo>
                  <a:pt x="0" y="0"/>
                </a:lnTo>
                <a:lnTo>
                  <a:pt x="0" y="450799"/>
                </a:lnTo>
                <a:close/>
              </a:path>
            </a:pathLst>
          </a:custGeom>
          <a:ln w="25400">
            <a:solidFill>
              <a:srgbClr val="5F497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905000" y="696213"/>
            <a:ext cx="1295400" cy="358139"/>
          </a:xfrm>
          <a:custGeom>
            <a:avLst/>
            <a:gdLst/>
            <a:ahLst/>
            <a:cxnLst/>
            <a:rect l="l" t="t" r="r" b="b"/>
            <a:pathLst>
              <a:path w="1295400" h="358139">
                <a:moveTo>
                  <a:pt x="0" y="358139"/>
                </a:moveTo>
                <a:lnTo>
                  <a:pt x="1295400" y="358139"/>
                </a:lnTo>
                <a:lnTo>
                  <a:pt x="1295400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905000" y="696213"/>
            <a:ext cx="1295400" cy="358139"/>
          </a:xfrm>
          <a:custGeom>
            <a:avLst/>
            <a:gdLst/>
            <a:ahLst/>
            <a:cxnLst/>
            <a:rect l="l" t="t" r="r" b="b"/>
            <a:pathLst>
              <a:path w="1295400" h="358139">
                <a:moveTo>
                  <a:pt x="0" y="358139"/>
                </a:moveTo>
                <a:lnTo>
                  <a:pt x="1295400" y="358139"/>
                </a:lnTo>
                <a:lnTo>
                  <a:pt x="1295400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ln w="25399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905000" y="1225600"/>
            <a:ext cx="1295400" cy="450799"/>
          </a:xfrm>
          <a:custGeom>
            <a:avLst/>
            <a:gdLst/>
            <a:ahLst/>
            <a:cxnLst/>
            <a:rect l="l" t="t" r="r" b="b"/>
            <a:pathLst>
              <a:path w="1295400" h="450799">
                <a:moveTo>
                  <a:pt x="0" y="450799"/>
                </a:moveTo>
                <a:lnTo>
                  <a:pt x="1295400" y="450799"/>
                </a:lnTo>
                <a:lnTo>
                  <a:pt x="1295400" y="0"/>
                </a:lnTo>
                <a:lnTo>
                  <a:pt x="0" y="0"/>
                </a:lnTo>
                <a:lnTo>
                  <a:pt x="0" y="450799"/>
                </a:lnTo>
                <a:close/>
              </a:path>
            </a:pathLst>
          </a:custGeom>
          <a:solidFill>
            <a:srgbClr val="5F49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905000" y="1225600"/>
            <a:ext cx="1295400" cy="450799"/>
          </a:xfrm>
          <a:custGeom>
            <a:avLst/>
            <a:gdLst/>
            <a:ahLst/>
            <a:cxnLst/>
            <a:rect l="l" t="t" r="r" b="b"/>
            <a:pathLst>
              <a:path w="1295400" h="450799">
                <a:moveTo>
                  <a:pt x="0" y="450799"/>
                </a:moveTo>
                <a:lnTo>
                  <a:pt x="1295400" y="450799"/>
                </a:lnTo>
                <a:lnTo>
                  <a:pt x="1295400" y="0"/>
                </a:lnTo>
                <a:lnTo>
                  <a:pt x="0" y="0"/>
                </a:lnTo>
                <a:lnTo>
                  <a:pt x="0" y="450799"/>
                </a:lnTo>
                <a:close/>
              </a:path>
            </a:pathLst>
          </a:custGeom>
          <a:ln w="25400">
            <a:solidFill>
              <a:srgbClr val="5F497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533900" y="1146810"/>
            <a:ext cx="0" cy="154939"/>
          </a:xfrm>
          <a:custGeom>
            <a:avLst/>
            <a:gdLst/>
            <a:ahLst/>
            <a:cxnLst/>
            <a:rect l="l" t="t" r="r" b="b"/>
            <a:pathLst>
              <a:path h="154939">
                <a:moveTo>
                  <a:pt x="0" y="0"/>
                </a:moveTo>
                <a:lnTo>
                  <a:pt x="0" y="15493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85800" y="104393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552700" y="1054353"/>
            <a:ext cx="0" cy="171196"/>
          </a:xfrm>
          <a:custGeom>
            <a:avLst/>
            <a:gdLst/>
            <a:ahLst/>
            <a:cxnLst/>
            <a:rect l="l" t="t" r="r" b="b"/>
            <a:pathLst>
              <a:path h="171196">
                <a:moveTo>
                  <a:pt x="0" y="0"/>
                </a:moveTo>
                <a:lnTo>
                  <a:pt x="0" y="171196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200400" y="823467"/>
            <a:ext cx="876300" cy="710057"/>
          </a:xfrm>
          <a:custGeom>
            <a:avLst/>
            <a:gdLst/>
            <a:ahLst/>
            <a:cxnLst/>
            <a:rect l="l" t="t" r="r" b="b"/>
            <a:pathLst>
              <a:path w="876300" h="710057">
                <a:moveTo>
                  <a:pt x="96012" y="7112"/>
                </a:moveTo>
                <a:lnTo>
                  <a:pt x="94234" y="4064"/>
                </a:lnTo>
                <a:lnTo>
                  <a:pt x="92455" y="1143"/>
                </a:lnTo>
                <a:lnTo>
                  <a:pt x="88646" y="0"/>
                </a:lnTo>
                <a:lnTo>
                  <a:pt x="85598" y="1778"/>
                </a:lnTo>
                <a:lnTo>
                  <a:pt x="0" y="51816"/>
                </a:lnTo>
                <a:lnTo>
                  <a:pt x="85598" y="101727"/>
                </a:lnTo>
                <a:lnTo>
                  <a:pt x="12573" y="58166"/>
                </a:lnTo>
                <a:lnTo>
                  <a:pt x="12573" y="45466"/>
                </a:lnTo>
                <a:lnTo>
                  <a:pt x="35995" y="45465"/>
                </a:lnTo>
                <a:lnTo>
                  <a:pt x="91948" y="12827"/>
                </a:lnTo>
                <a:lnTo>
                  <a:pt x="94996" y="11049"/>
                </a:lnTo>
                <a:lnTo>
                  <a:pt x="96012" y="7112"/>
                </a:lnTo>
                <a:close/>
              </a:path>
              <a:path w="876300" h="710057">
                <a:moveTo>
                  <a:pt x="156210" y="58166"/>
                </a:moveTo>
                <a:lnTo>
                  <a:pt x="156210" y="45466"/>
                </a:lnTo>
                <a:lnTo>
                  <a:pt x="149860" y="51816"/>
                </a:lnTo>
                <a:lnTo>
                  <a:pt x="149860" y="707263"/>
                </a:lnTo>
                <a:lnTo>
                  <a:pt x="152653" y="710057"/>
                </a:lnTo>
                <a:lnTo>
                  <a:pt x="156210" y="710057"/>
                </a:lnTo>
                <a:lnTo>
                  <a:pt x="156210" y="697357"/>
                </a:lnTo>
                <a:lnTo>
                  <a:pt x="162560" y="697356"/>
                </a:lnTo>
                <a:lnTo>
                  <a:pt x="162560" y="48260"/>
                </a:lnTo>
                <a:lnTo>
                  <a:pt x="159765" y="45466"/>
                </a:lnTo>
                <a:lnTo>
                  <a:pt x="156210" y="45466"/>
                </a:lnTo>
                <a:lnTo>
                  <a:pt x="156210" y="58166"/>
                </a:lnTo>
                <a:close/>
              </a:path>
              <a:path w="876300" h="710057">
                <a:moveTo>
                  <a:pt x="162560" y="703707"/>
                </a:moveTo>
                <a:lnTo>
                  <a:pt x="162560" y="697356"/>
                </a:lnTo>
                <a:lnTo>
                  <a:pt x="156210" y="697357"/>
                </a:lnTo>
                <a:lnTo>
                  <a:pt x="156210" y="710057"/>
                </a:lnTo>
                <a:lnTo>
                  <a:pt x="876300" y="710057"/>
                </a:lnTo>
                <a:lnTo>
                  <a:pt x="876300" y="697357"/>
                </a:lnTo>
                <a:lnTo>
                  <a:pt x="162560" y="697356"/>
                </a:lnTo>
                <a:lnTo>
                  <a:pt x="162560" y="703707"/>
                </a:lnTo>
                <a:close/>
              </a:path>
              <a:path w="876300" h="710057">
                <a:moveTo>
                  <a:pt x="25218" y="51752"/>
                </a:moveTo>
                <a:lnTo>
                  <a:pt x="15748" y="46228"/>
                </a:lnTo>
                <a:lnTo>
                  <a:pt x="15748" y="57277"/>
                </a:lnTo>
                <a:lnTo>
                  <a:pt x="25218" y="51752"/>
                </a:lnTo>
                <a:close/>
              </a:path>
              <a:path w="876300" h="710057">
                <a:moveTo>
                  <a:pt x="15748" y="57277"/>
                </a:moveTo>
                <a:lnTo>
                  <a:pt x="36213" y="58165"/>
                </a:lnTo>
                <a:lnTo>
                  <a:pt x="149859" y="58166"/>
                </a:lnTo>
                <a:lnTo>
                  <a:pt x="149860" y="51816"/>
                </a:lnTo>
                <a:lnTo>
                  <a:pt x="156210" y="45466"/>
                </a:lnTo>
                <a:lnTo>
                  <a:pt x="12573" y="45466"/>
                </a:lnTo>
                <a:lnTo>
                  <a:pt x="12573" y="58166"/>
                </a:lnTo>
                <a:lnTo>
                  <a:pt x="85598" y="101727"/>
                </a:lnTo>
                <a:lnTo>
                  <a:pt x="88646" y="103505"/>
                </a:lnTo>
                <a:lnTo>
                  <a:pt x="92455" y="102489"/>
                </a:lnTo>
                <a:lnTo>
                  <a:pt x="94234" y="99441"/>
                </a:lnTo>
                <a:lnTo>
                  <a:pt x="96012" y="96393"/>
                </a:lnTo>
                <a:lnTo>
                  <a:pt x="94996" y="92456"/>
                </a:lnTo>
                <a:lnTo>
                  <a:pt x="91948" y="90678"/>
                </a:lnTo>
                <a:lnTo>
                  <a:pt x="36213" y="58165"/>
                </a:lnTo>
                <a:lnTo>
                  <a:pt x="15748" y="57277"/>
                </a:lnTo>
                <a:lnTo>
                  <a:pt x="15748" y="46228"/>
                </a:lnTo>
                <a:lnTo>
                  <a:pt x="25218" y="51752"/>
                </a:lnTo>
                <a:lnTo>
                  <a:pt x="15748" y="5727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143000" y="823467"/>
            <a:ext cx="762000" cy="657352"/>
          </a:xfrm>
          <a:custGeom>
            <a:avLst/>
            <a:gdLst/>
            <a:ahLst/>
            <a:cxnLst/>
            <a:rect l="l" t="t" r="r" b="b"/>
            <a:pathLst>
              <a:path w="762000" h="657352">
                <a:moveTo>
                  <a:pt x="669544" y="1143"/>
                </a:moveTo>
                <a:lnTo>
                  <a:pt x="667766" y="4064"/>
                </a:lnTo>
                <a:lnTo>
                  <a:pt x="665988" y="7112"/>
                </a:lnTo>
                <a:lnTo>
                  <a:pt x="667004" y="11049"/>
                </a:lnTo>
                <a:lnTo>
                  <a:pt x="670051" y="12827"/>
                </a:lnTo>
                <a:lnTo>
                  <a:pt x="726004" y="45465"/>
                </a:lnTo>
                <a:lnTo>
                  <a:pt x="749426" y="45466"/>
                </a:lnTo>
                <a:lnTo>
                  <a:pt x="749426" y="58166"/>
                </a:lnTo>
                <a:lnTo>
                  <a:pt x="676401" y="101727"/>
                </a:lnTo>
                <a:lnTo>
                  <a:pt x="762000" y="51816"/>
                </a:lnTo>
                <a:lnTo>
                  <a:pt x="676401" y="1778"/>
                </a:lnTo>
                <a:lnTo>
                  <a:pt x="673354" y="0"/>
                </a:lnTo>
                <a:lnTo>
                  <a:pt x="669544" y="1143"/>
                </a:lnTo>
                <a:close/>
              </a:path>
              <a:path w="762000" h="657352">
                <a:moveTo>
                  <a:pt x="749426" y="45466"/>
                </a:moveTo>
                <a:lnTo>
                  <a:pt x="726004" y="45465"/>
                </a:lnTo>
                <a:lnTo>
                  <a:pt x="746251" y="46228"/>
                </a:lnTo>
                <a:lnTo>
                  <a:pt x="749426" y="58166"/>
                </a:lnTo>
                <a:lnTo>
                  <a:pt x="749426" y="45466"/>
                </a:lnTo>
                <a:close/>
              </a:path>
              <a:path w="762000" h="657352">
                <a:moveTo>
                  <a:pt x="381000" y="45466"/>
                </a:moveTo>
                <a:lnTo>
                  <a:pt x="377444" y="45466"/>
                </a:lnTo>
                <a:lnTo>
                  <a:pt x="374650" y="48260"/>
                </a:lnTo>
                <a:lnTo>
                  <a:pt x="374650" y="651002"/>
                </a:lnTo>
                <a:lnTo>
                  <a:pt x="381000" y="644652"/>
                </a:lnTo>
                <a:lnTo>
                  <a:pt x="381000" y="58166"/>
                </a:lnTo>
                <a:lnTo>
                  <a:pt x="387350" y="51816"/>
                </a:lnTo>
                <a:lnTo>
                  <a:pt x="726004" y="45465"/>
                </a:lnTo>
                <a:lnTo>
                  <a:pt x="381000" y="45466"/>
                </a:lnTo>
                <a:close/>
              </a:path>
              <a:path w="762000" h="657352">
                <a:moveTo>
                  <a:pt x="725786" y="58166"/>
                </a:moveTo>
                <a:lnTo>
                  <a:pt x="746251" y="57277"/>
                </a:lnTo>
                <a:lnTo>
                  <a:pt x="736781" y="51752"/>
                </a:lnTo>
                <a:lnTo>
                  <a:pt x="725786" y="58166"/>
                </a:lnTo>
                <a:close/>
              </a:path>
              <a:path w="762000" h="657352">
                <a:moveTo>
                  <a:pt x="667766" y="99441"/>
                </a:moveTo>
                <a:lnTo>
                  <a:pt x="669544" y="102489"/>
                </a:lnTo>
                <a:lnTo>
                  <a:pt x="673354" y="103505"/>
                </a:lnTo>
                <a:lnTo>
                  <a:pt x="676401" y="101727"/>
                </a:lnTo>
                <a:lnTo>
                  <a:pt x="749426" y="58166"/>
                </a:lnTo>
                <a:lnTo>
                  <a:pt x="746251" y="46228"/>
                </a:lnTo>
                <a:lnTo>
                  <a:pt x="726004" y="45465"/>
                </a:lnTo>
                <a:lnTo>
                  <a:pt x="387350" y="51816"/>
                </a:lnTo>
                <a:lnTo>
                  <a:pt x="381000" y="58166"/>
                </a:lnTo>
                <a:lnTo>
                  <a:pt x="381000" y="644652"/>
                </a:lnTo>
                <a:lnTo>
                  <a:pt x="374650" y="651002"/>
                </a:lnTo>
                <a:lnTo>
                  <a:pt x="374650" y="644651"/>
                </a:lnTo>
                <a:lnTo>
                  <a:pt x="0" y="644652"/>
                </a:lnTo>
                <a:lnTo>
                  <a:pt x="0" y="657352"/>
                </a:lnTo>
                <a:lnTo>
                  <a:pt x="384556" y="657352"/>
                </a:lnTo>
                <a:lnTo>
                  <a:pt x="387350" y="654558"/>
                </a:lnTo>
                <a:lnTo>
                  <a:pt x="387349" y="58166"/>
                </a:lnTo>
                <a:lnTo>
                  <a:pt x="725786" y="58166"/>
                </a:lnTo>
                <a:lnTo>
                  <a:pt x="736781" y="51752"/>
                </a:lnTo>
                <a:lnTo>
                  <a:pt x="746251" y="57277"/>
                </a:lnTo>
                <a:lnTo>
                  <a:pt x="725786" y="58166"/>
                </a:lnTo>
                <a:lnTo>
                  <a:pt x="670051" y="90678"/>
                </a:lnTo>
                <a:lnTo>
                  <a:pt x="667004" y="92456"/>
                </a:lnTo>
                <a:lnTo>
                  <a:pt x="665988" y="96393"/>
                </a:lnTo>
                <a:lnTo>
                  <a:pt x="667766" y="99441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28600" y="2431999"/>
            <a:ext cx="1219200" cy="364540"/>
          </a:xfrm>
          <a:custGeom>
            <a:avLst/>
            <a:gdLst/>
            <a:ahLst/>
            <a:cxnLst/>
            <a:rect l="l" t="t" r="r" b="b"/>
            <a:pathLst>
              <a:path w="1219200" h="364540">
                <a:moveTo>
                  <a:pt x="0" y="364540"/>
                </a:moveTo>
                <a:lnTo>
                  <a:pt x="1219200" y="364540"/>
                </a:lnTo>
                <a:lnTo>
                  <a:pt x="1219200" y="0"/>
                </a:lnTo>
                <a:lnTo>
                  <a:pt x="0" y="0"/>
                </a:lnTo>
                <a:lnTo>
                  <a:pt x="0" y="364540"/>
                </a:lnTo>
                <a:close/>
              </a:path>
            </a:pathLst>
          </a:custGeom>
          <a:solidFill>
            <a:srgbClr val="5F49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28600" y="2431999"/>
            <a:ext cx="1219200" cy="364540"/>
          </a:xfrm>
          <a:custGeom>
            <a:avLst/>
            <a:gdLst/>
            <a:ahLst/>
            <a:cxnLst/>
            <a:rect l="l" t="t" r="r" b="b"/>
            <a:pathLst>
              <a:path w="1219200" h="364540">
                <a:moveTo>
                  <a:pt x="0" y="364540"/>
                </a:moveTo>
                <a:lnTo>
                  <a:pt x="1219200" y="364540"/>
                </a:lnTo>
                <a:lnTo>
                  <a:pt x="1219200" y="0"/>
                </a:lnTo>
                <a:lnTo>
                  <a:pt x="0" y="0"/>
                </a:lnTo>
                <a:lnTo>
                  <a:pt x="0" y="364540"/>
                </a:lnTo>
                <a:close/>
              </a:path>
            </a:pathLst>
          </a:custGeom>
          <a:ln w="25400">
            <a:solidFill>
              <a:srgbClr val="5F497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28600" y="1905000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0" y="381000"/>
                </a:moveTo>
                <a:lnTo>
                  <a:pt x="1219200" y="381000"/>
                </a:lnTo>
                <a:lnTo>
                  <a:pt x="1219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28600" y="1905000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0" y="381000"/>
                </a:moveTo>
                <a:lnTo>
                  <a:pt x="1219200" y="381000"/>
                </a:lnTo>
                <a:lnTo>
                  <a:pt x="1219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38200" y="228600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60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447800" y="1444625"/>
            <a:ext cx="457200" cy="702563"/>
          </a:xfrm>
          <a:custGeom>
            <a:avLst/>
            <a:gdLst/>
            <a:ahLst/>
            <a:cxnLst/>
            <a:rect l="l" t="t" r="r" b="b"/>
            <a:pathLst>
              <a:path w="457200" h="702563">
                <a:moveTo>
                  <a:pt x="222249" y="644525"/>
                </a:moveTo>
                <a:lnTo>
                  <a:pt x="35995" y="644525"/>
                </a:lnTo>
                <a:lnTo>
                  <a:pt x="222250" y="650875"/>
                </a:lnTo>
                <a:lnTo>
                  <a:pt x="222249" y="644525"/>
                </a:lnTo>
                <a:close/>
              </a:path>
              <a:path w="457200" h="702563">
                <a:moveTo>
                  <a:pt x="35995" y="644525"/>
                </a:moveTo>
                <a:lnTo>
                  <a:pt x="15747" y="645413"/>
                </a:lnTo>
                <a:lnTo>
                  <a:pt x="25109" y="650875"/>
                </a:lnTo>
                <a:lnTo>
                  <a:pt x="35995" y="644525"/>
                </a:lnTo>
                <a:close/>
              </a:path>
              <a:path w="457200" h="702563">
                <a:moveTo>
                  <a:pt x="222250" y="6350"/>
                </a:moveTo>
                <a:lnTo>
                  <a:pt x="222250" y="650875"/>
                </a:lnTo>
                <a:lnTo>
                  <a:pt x="35995" y="644525"/>
                </a:lnTo>
                <a:lnTo>
                  <a:pt x="25109" y="650875"/>
                </a:lnTo>
                <a:lnTo>
                  <a:pt x="15747" y="645413"/>
                </a:lnTo>
                <a:lnTo>
                  <a:pt x="35995" y="644525"/>
                </a:lnTo>
                <a:lnTo>
                  <a:pt x="91947" y="611886"/>
                </a:lnTo>
                <a:lnTo>
                  <a:pt x="94996" y="610108"/>
                </a:lnTo>
                <a:lnTo>
                  <a:pt x="96012" y="606298"/>
                </a:lnTo>
                <a:lnTo>
                  <a:pt x="94234" y="603250"/>
                </a:lnTo>
                <a:lnTo>
                  <a:pt x="92456" y="600201"/>
                </a:lnTo>
                <a:lnTo>
                  <a:pt x="88646" y="599186"/>
                </a:lnTo>
                <a:lnTo>
                  <a:pt x="85597" y="600963"/>
                </a:lnTo>
                <a:lnTo>
                  <a:pt x="0" y="650875"/>
                </a:lnTo>
                <a:lnTo>
                  <a:pt x="12572" y="644525"/>
                </a:lnTo>
                <a:lnTo>
                  <a:pt x="15747" y="656336"/>
                </a:lnTo>
                <a:lnTo>
                  <a:pt x="35995" y="657225"/>
                </a:lnTo>
                <a:lnTo>
                  <a:pt x="228600" y="657225"/>
                </a:lnTo>
                <a:lnTo>
                  <a:pt x="228600" y="644525"/>
                </a:lnTo>
                <a:lnTo>
                  <a:pt x="222250" y="6350"/>
                </a:lnTo>
                <a:close/>
              </a:path>
              <a:path w="457200" h="702563">
                <a:moveTo>
                  <a:pt x="85597" y="700786"/>
                </a:moveTo>
                <a:lnTo>
                  <a:pt x="88646" y="702563"/>
                </a:lnTo>
                <a:lnTo>
                  <a:pt x="92456" y="701548"/>
                </a:lnTo>
                <a:lnTo>
                  <a:pt x="94234" y="698500"/>
                </a:lnTo>
                <a:lnTo>
                  <a:pt x="96012" y="695451"/>
                </a:lnTo>
                <a:lnTo>
                  <a:pt x="94996" y="691641"/>
                </a:lnTo>
                <a:lnTo>
                  <a:pt x="91947" y="689863"/>
                </a:lnTo>
                <a:lnTo>
                  <a:pt x="35995" y="657225"/>
                </a:lnTo>
                <a:lnTo>
                  <a:pt x="12572" y="657225"/>
                </a:lnTo>
                <a:lnTo>
                  <a:pt x="35995" y="657225"/>
                </a:lnTo>
                <a:lnTo>
                  <a:pt x="15747" y="656336"/>
                </a:lnTo>
                <a:lnTo>
                  <a:pt x="12572" y="644525"/>
                </a:lnTo>
                <a:lnTo>
                  <a:pt x="0" y="650875"/>
                </a:lnTo>
                <a:lnTo>
                  <a:pt x="85597" y="700786"/>
                </a:lnTo>
                <a:close/>
              </a:path>
              <a:path w="457200" h="702563">
                <a:moveTo>
                  <a:pt x="234949" y="12700"/>
                </a:moveTo>
                <a:lnTo>
                  <a:pt x="457200" y="12700"/>
                </a:lnTo>
                <a:lnTo>
                  <a:pt x="234950" y="6350"/>
                </a:lnTo>
                <a:lnTo>
                  <a:pt x="228600" y="12700"/>
                </a:lnTo>
                <a:lnTo>
                  <a:pt x="228600" y="0"/>
                </a:lnTo>
                <a:lnTo>
                  <a:pt x="225044" y="0"/>
                </a:lnTo>
                <a:lnTo>
                  <a:pt x="222250" y="2921"/>
                </a:lnTo>
                <a:lnTo>
                  <a:pt x="222250" y="6350"/>
                </a:lnTo>
                <a:lnTo>
                  <a:pt x="228600" y="644525"/>
                </a:lnTo>
                <a:lnTo>
                  <a:pt x="228600" y="657225"/>
                </a:lnTo>
                <a:lnTo>
                  <a:pt x="232156" y="657225"/>
                </a:lnTo>
                <a:lnTo>
                  <a:pt x="234950" y="654430"/>
                </a:lnTo>
                <a:lnTo>
                  <a:pt x="234949" y="12700"/>
                </a:lnTo>
                <a:close/>
              </a:path>
              <a:path w="457200" h="702563">
                <a:moveTo>
                  <a:pt x="234950" y="6350"/>
                </a:moveTo>
                <a:lnTo>
                  <a:pt x="457200" y="12700"/>
                </a:lnTo>
                <a:lnTo>
                  <a:pt x="457200" y="0"/>
                </a:lnTo>
                <a:lnTo>
                  <a:pt x="228600" y="0"/>
                </a:lnTo>
                <a:lnTo>
                  <a:pt x="228600" y="12700"/>
                </a:lnTo>
                <a:lnTo>
                  <a:pt x="234950" y="63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171700" y="1925624"/>
            <a:ext cx="762000" cy="450799"/>
          </a:xfrm>
          <a:custGeom>
            <a:avLst/>
            <a:gdLst/>
            <a:ahLst/>
            <a:cxnLst/>
            <a:rect l="l" t="t" r="r" b="b"/>
            <a:pathLst>
              <a:path w="762000" h="450799">
                <a:moveTo>
                  <a:pt x="0" y="450799"/>
                </a:moveTo>
                <a:lnTo>
                  <a:pt x="762000" y="450799"/>
                </a:lnTo>
                <a:lnTo>
                  <a:pt x="762000" y="0"/>
                </a:lnTo>
                <a:lnTo>
                  <a:pt x="0" y="0"/>
                </a:lnTo>
                <a:lnTo>
                  <a:pt x="0" y="450799"/>
                </a:lnTo>
                <a:close/>
              </a:path>
            </a:pathLst>
          </a:custGeom>
          <a:solidFill>
            <a:srgbClr val="5F49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171700" y="1925624"/>
            <a:ext cx="762000" cy="450799"/>
          </a:xfrm>
          <a:custGeom>
            <a:avLst/>
            <a:gdLst/>
            <a:ahLst/>
            <a:cxnLst/>
            <a:rect l="l" t="t" r="r" b="b"/>
            <a:pathLst>
              <a:path w="762000" h="450799">
                <a:moveTo>
                  <a:pt x="0" y="450799"/>
                </a:moveTo>
                <a:lnTo>
                  <a:pt x="762000" y="450799"/>
                </a:lnTo>
                <a:lnTo>
                  <a:pt x="762000" y="0"/>
                </a:lnTo>
                <a:lnTo>
                  <a:pt x="0" y="0"/>
                </a:lnTo>
                <a:lnTo>
                  <a:pt x="0" y="450799"/>
                </a:lnTo>
                <a:close/>
              </a:path>
            </a:pathLst>
          </a:custGeom>
          <a:ln w="25400">
            <a:solidFill>
              <a:srgbClr val="5F497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501011" y="1676400"/>
            <a:ext cx="103377" cy="249300"/>
          </a:xfrm>
          <a:custGeom>
            <a:avLst/>
            <a:gdLst/>
            <a:ahLst/>
            <a:cxnLst/>
            <a:rect l="l" t="t" r="r" b="b"/>
            <a:pathLst>
              <a:path w="103377" h="249300">
                <a:moveTo>
                  <a:pt x="101600" y="163702"/>
                </a:moveTo>
                <a:lnTo>
                  <a:pt x="58038" y="236727"/>
                </a:lnTo>
                <a:lnTo>
                  <a:pt x="46227" y="233425"/>
                </a:lnTo>
                <a:lnTo>
                  <a:pt x="45339" y="213178"/>
                </a:lnTo>
                <a:lnTo>
                  <a:pt x="12700" y="157225"/>
                </a:lnTo>
                <a:lnTo>
                  <a:pt x="10921" y="154304"/>
                </a:lnTo>
                <a:lnTo>
                  <a:pt x="7112" y="153162"/>
                </a:lnTo>
                <a:lnTo>
                  <a:pt x="4063" y="154939"/>
                </a:lnTo>
                <a:lnTo>
                  <a:pt x="1015" y="156717"/>
                </a:lnTo>
                <a:lnTo>
                  <a:pt x="0" y="160654"/>
                </a:lnTo>
                <a:lnTo>
                  <a:pt x="1777" y="163702"/>
                </a:lnTo>
                <a:lnTo>
                  <a:pt x="51688" y="249300"/>
                </a:lnTo>
                <a:lnTo>
                  <a:pt x="101600" y="163702"/>
                </a:lnTo>
                <a:close/>
              </a:path>
              <a:path w="103377" h="249300">
                <a:moveTo>
                  <a:pt x="58038" y="213178"/>
                </a:moveTo>
                <a:lnTo>
                  <a:pt x="58038" y="0"/>
                </a:lnTo>
                <a:lnTo>
                  <a:pt x="55244" y="118237"/>
                </a:lnTo>
                <a:lnTo>
                  <a:pt x="51688" y="118237"/>
                </a:lnTo>
                <a:lnTo>
                  <a:pt x="51688" y="130937"/>
                </a:lnTo>
                <a:lnTo>
                  <a:pt x="48132" y="130937"/>
                </a:lnTo>
                <a:lnTo>
                  <a:pt x="45338" y="124587"/>
                </a:lnTo>
                <a:lnTo>
                  <a:pt x="45338" y="128142"/>
                </a:lnTo>
                <a:lnTo>
                  <a:pt x="51689" y="224064"/>
                </a:lnTo>
                <a:lnTo>
                  <a:pt x="57150" y="233425"/>
                </a:lnTo>
                <a:lnTo>
                  <a:pt x="58038" y="213178"/>
                </a:lnTo>
                <a:close/>
              </a:path>
              <a:path w="103377" h="249300">
                <a:moveTo>
                  <a:pt x="101600" y="163702"/>
                </a:moveTo>
                <a:lnTo>
                  <a:pt x="103377" y="160654"/>
                </a:lnTo>
                <a:lnTo>
                  <a:pt x="102362" y="156717"/>
                </a:lnTo>
                <a:lnTo>
                  <a:pt x="99313" y="154939"/>
                </a:lnTo>
                <a:lnTo>
                  <a:pt x="96265" y="153162"/>
                </a:lnTo>
                <a:lnTo>
                  <a:pt x="92456" y="154304"/>
                </a:lnTo>
                <a:lnTo>
                  <a:pt x="90677" y="157225"/>
                </a:lnTo>
                <a:lnTo>
                  <a:pt x="58038" y="213178"/>
                </a:lnTo>
                <a:lnTo>
                  <a:pt x="57150" y="233425"/>
                </a:lnTo>
                <a:lnTo>
                  <a:pt x="51689" y="224064"/>
                </a:lnTo>
                <a:lnTo>
                  <a:pt x="45338" y="128142"/>
                </a:lnTo>
                <a:lnTo>
                  <a:pt x="45339" y="213178"/>
                </a:lnTo>
                <a:lnTo>
                  <a:pt x="46227" y="233425"/>
                </a:lnTo>
                <a:lnTo>
                  <a:pt x="58038" y="236727"/>
                </a:lnTo>
                <a:lnTo>
                  <a:pt x="101600" y="163702"/>
                </a:lnTo>
                <a:close/>
              </a:path>
              <a:path w="103377" h="249300">
                <a:moveTo>
                  <a:pt x="51688" y="118237"/>
                </a:moveTo>
                <a:lnTo>
                  <a:pt x="55244" y="118237"/>
                </a:lnTo>
                <a:lnTo>
                  <a:pt x="58038" y="0"/>
                </a:lnTo>
                <a:lnTo>
                  <a:pt x="45338" y="0"/>
                </a:lnTo>
                <a:lnTo>
                  <a:pt x="45338" y="124587"/>
                </a:lnTo>
                <a:lnTo>
                  <a:pt x="48132" y="130937"/>
                </a:lnTo>
                <a:lnTo>
                  <a:pt x="51688" y="130937"/>
                </a:lnTo>
                <a:lnTo>
                  <a:pt x="51688" y="11823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114800" y="1911400"/>
            <a:ext cx="876300" cy="450799"/>
          </a:xfrm>
          <a:custGeom>
            <a:avLst/>
            <a:gdLst/>
            <a:ahLst/>
            <a:cxnLst/>
            <a:rect l="l" t="t" r="r" b="b"/>
            <a:pathLst>
              <a:path w="876300" h="450799">
                <a:moveTo>
                  <a:pt x="0" y="450799"/>
                </a:moveTo>
                <a:lnTo>
                  <a:pt x="876300" y="450799"/>
                </a:lnTo>
                <a:lnTo>
                  <a:pt x="876300" y="0"/>
                </a:lnTo>
                <a:lnTo>
                  <a:pt x="0" y="0"/>
                </a:lnTo>
                <a:lnTo>
                  <a:pt x="0" y="450799"/>
                </a:lnTo>
                <a:close/>
              </a:path>
            </a:pathLst>
          </a:custGeom>
          <a:solidFill>
            <a:srgbClr val="5F49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114800" y="1911400"/>
            <a:ext cx="876300" cy="450799"/>
          </a:xfrm>
          <a:custGeom>
            <a:avLst/>
            <a:gdLst/>
            <a:ahLst/>
            <a:cxnLst/>
            <a:rect l="l" t="t" r="r" b="b"/>
            <a:pathLst>
              <a:path w="876300" h="450799">
                <a:moveTo>
                  <a:pt x="0" y="450799"/>
                </a:moveTo>
                <a:lnTo>
                  <a:pt x="876300" y="450799"/>
                </a:lnTo>
                <a:lnTo>
                  <a:pt x="876300" y="0"/>
                </a:lnTo>
                <a:lnTo>
                  <a:pt x="0" y="0"/>
                </a:lnTo>
                <a:lnTo>
                  <a:pt x="0" y="450799"/>
                </a:lnTo>
                <a:close/>
              </a:path>
            </a:pathLst>
          </a:custGeom>
          <a:ln w="25400">
            <a:solidFill>
              <a:srgbClr val="5F497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124325" y="2755391"/>
            <a:ext cx="876300" cy="461010"/>
          </a:xfrm>
          <a:custGeom>
            <a:avLst/>
            <a:gdLst/>
            <a:ahLst/>
            <a:cxnLst/>
            <a:rect l="l" t="t" r="r" b="b"/>
            <a:pathLst>
              <a:path w="876300" h="461010">
                <a:moveTo>
                  <a:pt x="0" y="461010"/>
                </a:moveTo>
                <a:lnTo>
                  <a:pt x="876300" y="461010"/>
                </a:lnTo>
                <a:lnTo>
                  <a:pt x="876300" y="0"/>
                </a:lnTo>
                <a:lnTo>
                  <a:pt x="0" y="0"/>
                </a:lnTo>
                <a:lnTo>
                  <a:pt x="0" y="46101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124325" y="2755391"/>
            <a:ext cx="876300" cy="461010"/>
          </a:xfrm>
          <a:custGeom>
            <a:avLst/>
            <a:gdLst/>
            <a:ahLst/>
            <a:cxnLst/>
            <a:rect l="l" t="t" r="r" b="b"/>
            <a:pathLst>
              <a:path w="876300" h="461010">
                <a:moveTo>
                  <a:pt x="0" y="461010"/>
                </a:moveTo>
                <a:lnTo>
                  <a:pt x="876300" y="461010"/>
                </a:lnTo>
                <a:lnTo>
                  <a:pt x="876300" y="0"/>
                </a:lnTo>
                <a:lnTo>
                  <a:pt x="0" y="0"/>
                </a:lnTo>
                <a:lnTo>
                  <a:pt x="0" y="461010"/>
                </a:lnTo>
                <a:close/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991100" y="1900174"/>
            <a:ext cx="1081151" cy="242950"/>
          </a:xfrm>
          <a:custGeom>
            <a:avLst/>
            <a:gdLst/>
            <a:ahLst/>
            <a:cxnLst/>
            <a:rect l="l" t="t" r="r" b="b"/>
            <a:pathLst>
              <a:path w="1081151" h="242950">
                <a:moveTo>
                  <a:pt x="988695" y="1015"/>
                </a:moveTo>
                <a:lnTo>
                  <a:pt x="986916" y="4063"/>
                </a:lnTo>
                <a:lnTo>
                  <a:pt x="985138" y="7112"/>
                </a:lnTo>
                <a:lnTo>
                  <a:pt x="986154" y="11049"/>
                </a:lnTo>
                <a:lnTo>
                  <a:pt x="989202" y="12700"/>
                </a:lnTo>
                <a:lnTo>
                  <a:pt x="1045155" y="45338"/>
                </a:lnTo>
                <a:lnTo>
                  <a:pt x="1068577" y="45338"/>
                </a:lnTo>
                <a:lnTo>
                  <a:pt x="1068577" y="58038"/>
                </a:lnTo>
                <a:lnTo>
                  <a:pt x="995552" y="101600"/>
                </a:lnTo>
                <a:lnTo>
                  <a:pt x="1081151" y="51688"/>
                </a:lnTo>
                <a:lnTo>
                  <a:pt x="995552" y="1777"/>
                </a:lnTo>
                <a:lnTo>
                  <a:pt x="992504" y="0"/>
                </a:lnTo>
                <a:lnTo>
                  <a:pt x="988695" y="1015"/>
                </a:lnTo>
                <a:close/>
              </a:path>
              <a:path w="1081151" h="242950">
                <a:moveTo>
                  <a:pt x="1068577" y="45338"/>
                </a:moveTo>
                <a:lnTo>
                  <a:pt x="1045155" y="45338"/>
                </a:lnTo>
                <a:lnTo>
                  <a:pt x="1065402" y="46227"/>
                </a:lnTo>
                <a:lnTo>
                  <a:pt x="1068577" y="58038"/>
                </a:lnTo>
                <a:lnTo>
                  <a:pt x="1068577" y="45338"/>
                </a:lnTo>
                <a:close/>
              </a:path>
              <a:path w="1081151" h="242950">
                <a:moveTo>
                  <a:pt x="540638" y="45338"/>
                </a:moveTo>
                <a:lnTo>
                  <a:pt x="537083" y="45338"/>
                </a:lnTo>
                <a:lnTo>
                  <a:pt x="534288" y="48260"/>
                </a:lnTo>
                <a:lnTo>
                  <a:pt x="534288" y="236600"/>
                </a:lnTo>
                <a:lnTo>
                  <a:pt x="540638" y="230250"/>
                </a:lnTo>
                <a:lnTo>
                  <a:pt x="540638" y="58038"/>
                </a:lnTo>
                <a:lnTo>
                  <a:pt x="546988" y="51688"/>
                </a:lnTo>
                <a:lnTo>
                  <a:pt x="1045155" y="45338"/>
                </a:lnTo>
                <a:lnTo>
                  <a:pt x="540638" y="45338"/>
                </a:lnTo>
                <a:close/>
              </a:path>
              <a:path w="1081151" h="242950">
                <a:moveTo>
                  <a:pt x="1045155" y="58038"/>
                </a:moveTo>
                <a:lnTo>
                  <a:pt x="1065402" y="57150"/>
                </a:lnTo>
                <a:lnTo>
                  <a:pt x="1056041" y="51688"/>
                </a:lnTo>
                <a:lnTo>
                  <a:pt x="1045155" y="58038"/>
                </a:lnTo>
                <a:close/>
              </a:path>
              <a:path w="1081151" h="242950">
                <a:moveTo>
                  <a:pt x="986916" y="99440"/>
                </a:moveTo>
                <a:lnTo>
                  <a:pt x="988695" y="102362"/>
                </a:lnTo>
                <a:lnTo>
                  <a:pt x="992504" y="103377"/>
                </a:lnTo>
                <a:lnTo>
                  <a:pt x="995552" y="101600"/>
                </a:lnTo>
                <a:lnTo>
                  <a:pt x="1068577" y="58038"/>
                </a:lnTo>
                <a:lnTo>
                  <a:pt x="1065402" y="46227"/>
                </a:lnTo>
                <a:lnTo>
                  <a:pt x="1045155" y="45338"/>
                </a:lnTo>
                <a:lnTo>
                  <a:pt x="546988" y="51688"/>
                </a:lnTo>
                <a:lnTo>
                  <a:pt x="540638" y="58038"/>
                </a:lnTo>
                <a:lnTo>
                  <a:pt x="540638" y="230250"/>
                </a:lnTo>
                <a:lnTo>
                  <a:pt x="534288" y="236600"/>
                </a:lnTo>
                <a:lnTo>
                  <a:pt x="534289" y="230250"/>
                </a:lnTo>
                <a:lnTo>
                  <a:pt x="0" y="230250"/>
                </a:lnTo>
                <a:lnTo>
                  <a:pt x="0" y="242950"/>
                </a:lnTo>
                <a:lnTo>
                  <a:pt x="544067" y="242950"/>
                </a:lnTo>
                <a:lnTo>
                  <a:pt x="546988" y="240156"/>
                </a:lnTo>
                <a:lnTo>
                  <a:pt x="546988" y="58039"/>
                </a:lnTo>
                <a:lnTo>
                  <a:pt x="1045155" y="58038"/>
                </a:lnTo>
                <a:lnTo>
                  <a:pt x="1056041" y="51688"/>
                </a:lnTo>
                <a:lnTo>
                  <a:pt x="1065402" y="57150"/>
                </a:lnTo>
                <a:lnTo>
                  <a:pt x="1045155" y="58038"/>
                </a:lnTo>
                <a:lnTo>
                  <a:pt x="989202" y="90677"/>
                </a:lnTo>
                <a:lnTo>
                  <a:pt x="986154" y="92455"/>
                </a:lnTo>
                <a:lnTo>
                  <a:pt x="985138" y="96392"/>
                </a:lnTo>
                <a:lnTo>
                  <a:pt x="986916" y="9944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508627" y="2362073"/>
            <a:ext cx="103377" cy="393446"/>
          </a:xfrm>
          <a:custGeom>
            <a:avLst/>
            <a:gdLst/>
            <a:ahLst/>
            <a:cxnLst/>
            <a:rect l="l" t="t" r="r" b="b"/>
            <a:pathLst>
              <a:path w="103377" h="393446">
                <a:moveTo>
                  <a:pt x="888" y="302132"/>
                </a:moveTo>
                <a:lnTo>
                  <a:pt x="0" y="306069"/>
                </a:lnTo>
                <a:lnTo>
                  <a:pt x="1905" y="308990"/>
                </a:lnTo>
                <a:lnTo>
                  <a:pt x="53848" y="393446"/>
                </a:lnTo>
                <a:lnTo>
                  <a:pt x="47244" y="381000"/>
                </a:lnTo>
                <a:lnTo>
                  <a:pt x="48006" y="377698"/>
                </a:lnTo>
                <a:lnTo>
                  <a:pt x="58927" y="377443"/>
                </a:lnTo>
                <a:lnTo>
                  <a:pt x="59944" y="380618"/>
                </a:lnTo>
                <a:lnTo>
                  <a:pt x="101726" y="306577"/>
                </a:lnTo>
                <a:lnTo>
                  <a:pt x="103377" y="303529"/>
                </a:lnTo>
                <a:lnTo>
                  <a:pt x="102235" y="299719"/>
                </a:lnTo>
                <a:lnTo>
                  <a:pt x="99187" y="297941"/>
                </a:lnTo>
                <a:lnTo>
                  <a:pt x="96138" y="296290"/>
                </a:lnTo>
                <a:lnTo>
                  <a:pt x="92328" y="297434"/>
                </a:lnTo>
                <a:lnTo>
                  <a:pt x="90550" y="300481"/>
                </a:lnTo>
                <a:lnTo>
                  <a:pt x="59370" y="357072"/>
                </a:lnTo>
                <a:lnTo>
                  <a:pt x="53237" y="368204"/>
                </a:lnTo>
                <a:lnTo>
                  <a:pt x="46672" y="357546"/>
                </a:lnTo>
                <a:lnTo>
                  <a:pt x="12700" y="302387"/>
                </a:lnTo>
                <a:lnTo>
                  <a:pt x="10795" y="299338"/>
                </a:lnTo>
                <a:lnTo>
                  <a:pt x="6858" y="298450"/>
                </a:lnTo>
                <a:lnTo>
                  <a:pt x="3937" y="300227"/>
                </a:lnTo>
                <a:lnTo>
                  <a:pt x="888" y="302132"/>
                </a:lnTo>
                <a:close/>
              </a:path>
              <a:path w="103377" h="393446">
                <a:moveTo>
                  <a:pt x="50673" y="0"/>
                </a:moveTo>
                <a:lnTo>
                  <a:pt x="37973" y="253"/>
                </a:lnTo>
                <a:lnTo>
                  <a:pt x="46672" y="357546"/>
                </a:lnTo>
                <a:lnTo>
                  <a:pt x="53237" y="368204"/>
                </a:lnTo>
                <a:lnTo>
                  <a:pt x="59370" y="357072"/>
                </a:lnTo>
                <a:lnTo>
                  <a:pt x="50673" y="0"/>
                </a:lnTo>
                <a:close/>
              </a:path>
              <a:path w="103377" h="393446">
                <a:moveTo>
                  <a:pt x="59944" y="380618"/>
                </a:moveTo>
                <a:lnTo>
                  <a:pt x="58927" y="377443"/>
                </a:lnTo>
                <a:lnTo>
                  <a:pt x="48006" y="377698"/>
                </a:lnTo>
                <a:lnTo>
                  <a:pt x="47244" y="381000"/>
                </a:lnTo>
                <a:lnTo>
                  <a:pt x="53848" y="393446"/>
                </a:lnTo>
                <a:lnTo>
                  <a:pt x="101726" y="306577"/>
                </a:lnTo>
                <a:lnTo>
                  <a:pt x="59944" y="38061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943350" y="3365030"/>
            <a:ext cx="1238250" cy="1245069"/>
          </a:xfrm>
          <a:custGeom>
            <a:avLst/>
            <a:gdLst/>
            <a:ahLst/>
            <a:cxnLst/>
            <a:rect l="l" t="t" r="r" b="b"/>
            <a:pathLst>
              <a:path w="1238250" h="1245069">
                <a:moveTo>
                  <a:pt x="0" y="1245069"/>
                </a:moveTo>
                <a:lnTo>
                  <a:pt x="1238250" y="1245069"/>
                </a:lnTo>
                <a:lnTo>
                  <a:pt x="1238250" y="0"/>
                </a:lnTo>
                <a:lnTo>
                  <a:pt x="0" y="0"/>
                </a:lnTo>
                <a:lnTo>
                  <a:pt x="0" y="1245069"/>
                </a:lnTo>
                <a:close/>
              </a:path>
            </a:pathLst>
          </a:custGeom>
          <a:solidFill>
            <a:srgbClr val="5F49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943350" y="3365030"/>
            <a:ext cx="1238250" cy="1245069"/>
          </a:xfrm>
          <a:custGeom>
            <a:avLst/>
            <a:gdLst/>
            <a:ahLst/>
            <a:cxnLst/>
            <a:rect l="l" t="t" r="r" b="b"/>
            <a:pathLst>
              <a:path w="1238250" h="1245069">
                <a:moveTo>
                  <a:pt x="0" y="1245069"/>
                </a:moveTo>
                <a:lnTo>
                  <a:pt x="1238250" y="1245069"/>
                </a:lnTo>
                <a:lnTo>
                  <a:pt x="1238250" y="0"/>
                </a:lnTo>
                <a:lnTo>
                  <a:pt x="0" y="0"/>
                </a:lnTo>
                <a:lnTo>
                  <a:pt x="0" y="1245069"/>
                </a:lnTo>
                <a:close/>
              </a:path>
            </a:pathLst>
          </a:custGeom>
          <a:ln w="25400">
            <a:solidFill>
              <a:srgbClr val="5F497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562475" y="3216402"/>
            <a:ext cx="0" cy="148589"/>
          </a:xfrm>
          <a:custGeom>
            <a:avLst/>
            <a:gdLst/>
            <a:ahLst/>
            <a:cxnLst/>
            <a:rect l="l" t="t" r="r" b="b"/>
            <a:pathLst>
              <a:path h="148589">
                <a:moveTo>
                  <a:pt x="0" y="0"/>
                </a:moveTo>
                <a:lnTo>
                  <a:pt x="0" y="14858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257425" y="3212591"/>
            <a:ext cx="1238250" cy="461010"/>
          </a:xfrm>
          <a:custGeom>
            <a:avLst/>
            <a:gdLst/>
            <a:ahLst/>
            <a:cxnLst/>
            <a:rect l="l" t="t" r="r" b="b"/>
            <a:pathLst>
              <a:path w="1238250" h="461010">
                <a:moveTo>
                  <a:pt x="0" y="461010"/>
                </a:moveTo>
                <a:lnTo>
                  <a:pt x="1238250" y="461010"/>
                </a:lnTo>
                <a:lnTo>
                  <a:pt x="1238250" y="0"/>
                </a:lnTo>
                <a:lnTo>
                  <a:pt x="0" y="0"/>
                </a:lnTo>
                <a:lnTo>
                  <a:pt x="0" y="46101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257425" y="3212591"/>
            <a:ext cx="1238250" cy="461010"/>
          </a:xfrm>
          <a:custGeom>
            <a:avLst/>
            <a:gdLst/>
            <a:ahLst/>
            <a:cxnLst/>
            <a:rect l="l" t="t" r="r" b="b"/>
            <a:pathLst>
              <a:path w="1238250" h="461010">
                <a:moveTo>
                  <a:pt x="0" y="461010"/>
                </a:moveTo>
                <a:lnTo>
                  <a:pt x="1238250" y="461010"/>
                </a:lnTo>
                <a:lnTo>
                  <a:pt x="1238250" y="0"/>
                </a:lnTo>
                <a:lnTo>
                  <a:pt x="0" y="0"/>
                </a:lnTo>
                <a:lnTo>
                  <a:pt x="0" y="461010"/>
                </a:lnTo>
                <a:close/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70688" y="3216402"/>
            <a:ext cx="1905000" cy="3260598"/>
          </a:xfrm>
          <a:custGeom>
            <a:avLst/>
            <a:gdLst/>
            <a:ahLst/>
            <a:cxnLst/>
            <a:rect l="l" t="t" r="r" b="b"/>
            <a:pathLst>
              <a:path w="1905000" h="3260598">
                <a:moveTo>
                  <a:pt x="0" y="3260598"/>
                </a:moveTo>
                <a:lnTo>
                  <a:pt x="1905000" y="3260598"/>
                </a:lnTo>
                <a:lnTo>
                  <a:pt x="1905000" y="0"/>
                </a:lnTo>
                <a:lnTo>
                  <a:pt x="0" y="0"/>
                </a:lnTo>
                <a:lnTo>
                  <a:pt x="0" y="3260598"/>
                </a:lnTo>
                <a:close/>
              </a:path>
            </a:pathLst>
          </a:custGeom>
          <a:solidFill>
            <a:srgbClr val="5F49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70688" y="3216402"/>
            <a:ext cx="1905000" cy="3260598"/>
          </a:xfrm>
          <a:custGeom>
            <a:avLst/>
            <a:gdLst/>
            <a:ahLst/>
            <a:cxnLst/>
            <a:rect l="l" t="t" r="r" b="b"/>
            <a:pathLst>
              <a:path w="1905000" h="3260598">
                <a:moveTo>
                  <a:pt x="0" y="3260598"/>
                </a:moveTo>
                <a:lnTo>
                  <a:pt x="1905000" y="3260598"/>
                </a:lnTo>
                <a:lnTo>
                  <a:pt x="1905000" y="0"/>
                </a:lnTo>
                <a:lnTo>
                  <a:pt x="0" y="0"/>
                </a:lnTo>
                <a:lnTo>
                  <a:pt x="0" y="3260598"/>
                </a:lnTo>
                <a:close/>
              </a:path>
            </a:pathLst>
          </a:custGeom>
          <a:ln w="25400">
            <a:solidFill>
              <a:srgbClr val="5F497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266950" y="5638800"/>
            <a:ext cx="1238250" cy="384809"/>
          </a:xfrm>
          <a:custGeom>
            <a:avLst/>
            <a:gdLst/>
            <a:ahLst/>
            <a:cxnLst/>
            <a:rect l="l" t="t" r="r" b="b"/>
            <a:pathLst>
              <a:path w="1238250" h="384810">
                <a:moveTo>
                  <a:pt x="0" y="384809"/>
                </a:moveTo>
                <a:lnTo>
                  <a:pt x="1238250" y="384809"/>
                </a:lnTo>
                <a:lnTo>
                  <a:pt x="1238250" y="0"/>
                </a:lnTo>
                <a:lnTo>
                  <a:pt x="0" y="0"/>
                </a:lnTo>
                <a:lnTo>
                  <a:pt x="0" y="38480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266950" y="5638800"/>
            <a:ext cx="1238250" cy="384809"/>
          </a:xfrm>
          <a:custGeom>
            <a:avLst/>
            <a:gdLst/>
            <a:ahLst/>
            <a:cxnLst/>
            <a:rect l="l" t="t" r="r" b="b"/>
            <a:pathLst>
              <a:path w="1238250" h="384810">
                <a:moveTo>
                  <a:pt x="0" y="384809"/>
                </a:moveTo>
                <a:lnTo>
                  <a:pt x="1238250" y="384809"/>
                </a:lnTo>
                <a:lnTo>
                  <a:pt x="1238250" y="0"/>
                </a:lnTo>
                <a:lnTo>
                  <a:pt x="0" y="0"/>
                </a:lnTo>
                <a:lnTo>
                  <a:pt x="0" y="384809"/>
                </a:lnTo>
                <a:close/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266950" y="6248400"/>
            <a:ext cx="1874647" cy="457200"/>
          </a:xfrm>
          <a:custGeom>
            <a:avLst/>
            <a:gdLst/>
            <a:ahLst/>
            <a:cxnLst/>
            <a:rect l="l" t="t" r="r" b="b"/>
            <a:pathLst>
              <a:path w="1874647" h="457200">
                <a:moveTo>
                  <a:pt x="0" y="457200"/>
                </a:moveTo>
                <a:lnTo>
                  <a:pt x="1874647" y="457200"/>
                </a:lnTo>
                <a:lnTo>
                  <a:pt x="1874647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5F49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266950" y="6248400"/>
            <a:ext cx="1874647" cy="457200"/>
          </a:xfrm>
          <a:custGeom>
            <a:avLst/>
            <a:gdLst/>
            <a:ahLst/>
            <a:cxnLst/>
            <a:rect l="l" t="t" r="r" b="b"/>
            <a:pathLst>
              <a:path w="1874647" h="457200">
                <a:moveTo>
                  <a:pt x="0" y="457200"/>
                </a:moveTo>
                <a:lnTo>
                  <a:pt x="1874647" y="457200"/>
                </a:lnTo>
                <a:lnTo>
                  <a:pt x="1874647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400">
            <a:solidFill>
              <a:srgbClr val="5F497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123188" y="2983991"/>
            <a:ext cx="1753362" cy="232410"/>
          </a:xfrm>
          <a:custGeom>
            <a:avLst/>
            <a:gdLst/>
            <a:ahLst/>
            <a:cxnLst/>
            <a:rect l="l" t="t" r="r" b="b"/>
            <a:pathLst>
              <a:path w="1753362" h="232410">
                <a:moveTo>
                  <a:pt x="1753362" y="228600"/>
                </a:moveTo>
                <a:lnTo>
                  <a:pt x="1753362" y="0"/>
                </a:lnTo>
                <a:lnTo>
                  <a:pt x="0" y="0"/>
                </a:lnTo>
                <a:lnTo>
                  <a:pt x="0" y="23241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266950" y="3810000"/>
            <a:ext cx="1238250" cy="1600200"/>
          </a:xfrm>
          <a:custGeom>
            <a:avLst/>
            <a:gdLst/>
            <a:ahLst/>
            <a:cxnLst/>
            <a:rect l="l" t="t" r="r" b="b"/>
            <a:pathLst>
              <a:path w="1238250" h="1600200">
                <a:moveTo>
                  <a:pt x="0" y="1600200"/>
                </a:moveTo>
                <a:lnTo>
                  <a:pt x="1238250" y="1600200"/>
                </a:lnTo>
                <a:lnTo>
                  <a:pt x="1238250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solidFill>
            <a:srgbClr val="5F49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266950" y="3810000"/>
            <a:ext cx="1238250" cy="1600200"/>
          </a:xfrm>
          <a:custGeom>
            <a:avLst/>
            <a:gdLst/>
            <a:ahLst/>
            <a:cxnLst/>
            <a:rect l="l" t="t" r="r" b="b"/>
            <a:pathLst>
              <a:path w="1238250" h="1600200">
                <a:moveTo>
                  <a:pt x="0" y="1600200"/>
                </a:moveTo>
                <a:lnTo>
                  <a:pt x="1238250" y="1600200"/>
                </a:lnTo>
                <a:lnTo>
                  <a:pt x="1238250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ln w="25400">
            <a:solidFill>
              <a:srgbClr val="5F497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075688" y="4610100"/>
            <a:ext cx="191262" cy="236600"/>
          </a:xfrm>
          <a:custGeom>
            <a:avLst/>
            <a:gdLst/>
            <a:ahLst/>
            <a:cxnLst/>
            <a:rect l="l" t="t" r="r" b="b"/>
            <a:pathLst>
              <a:path w="191262" h="236600">
                <a:moveTo>
                  <a:pt x="0" y="236600"/>
                </a:moveTo>
                <a:lnTo>
                  <a:pt x="95631" y="236600"/>
                </a:lnTo>
                <a:lnTo>
                  <a:pt x="95631" y="0"/>
                </a:lnTo>
                <a:lnTo>
                  <a:pt x="191262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495675" y="3391408"/>
            <a:ext cx="447675" cy="602487"/>
          </a:xfrm>
          <a:custGeom>
            <a:avLst/>
            <a:gdLst/>
            <a:ahLst/>
            <a:cxnLst/>
            <a:rect l="l" t="t" r="r" b="b"/>
            <a:pathLst>
              <a:path w="447675" h="602488">
                <a:moveTo>
                  <a:pt x="92455" y="1015"/>
                </a:moveTo>
                <a:lnTo>
                  <a:pt x="88646" y="0"/>
                </a:lnTo>
                <a:lnTo>
                  <a:pt x="85598" y="1777"/>
                </a:lnTo>
                <a:lnTo>
                  <a:pt x="0" y="51688"/>
                </a:lnTo>
                <a:lnTo>
                  <a:pt x="12573" y="45338"/>
                </a:lnTo>
                <a:lnTo>
                  <a:pt x="15748" y="57276"/>
                </a:lnTo>
                <a:lnTo>
                  <a:pt x="35995" y="58038"/>
                </a:lnTo>
                <a:lnTo>
                  <a:pt x="223774" y="58038"/>
                </a:lnTo>
                <a:lnTo>
                  <a:pt x="223774" y="589787"/>
                </a:lnTo>
                <a:lnTo>
                  <a:pt x="230124" y="589787"/>
                </a:lnTo>
                <a:lnTo>
                  <a:pt x="230124" y="48259"/>
                </a:lnTo>
                <a:lnTo>
                  <a:pt x="227329" y="45338"/>
                </a:lnTo>
                <a:lnTo>
                  <a:pt x="223774" y="45338"/>
                </a:lnTo>
                <a:lnTo>
                  <a:pt x="217424" y="51688"/>
                </a:lnTo>
                <a:lnTo>
                  <a:pt x="36213" y="45338"/>
                </a:lnTo>
                <a:lnTo>
                  <a:pt x="25218" y="51752"/>
                </a:lnTo>
                <a:lnTo>
                  <a:pt x="15748" y="46227"/>
                </a:lnTo>
                <a:lnTo>
                  <a:pt x="36213" y="45338"/>
                </a:lnTo>
                <a:lnTo>
                  <a:pt x="91948" y="12826"/>
                </a:lnTo>
                <a:lnTo>
                  <a:pt x="94996" y="11049"/>
                </a:lnTo>
                <a:lnTo>
                  <a:pt x="96012" y="7112"/>
                </a:lnTo>
                <a:lnTo>
                  <a:pt x="94234" y="4063"/>
                </a:lnTo>
                <a:lnTo>
                  <a:pt x="92455" y="1015"/>
                </a:lnTo>
                <a:close/>
              </a:path>
              <a:path w="447675" h="602488">
                <a:moveTo>
                  <a:pt x="85598" y="101726"/>
                </a:moveTo>
                <a:lnTo>
                  <a:pt x="88646" y="103377"/>
                </a:lnTo>
                <a:lnTo>
                  <a:pt x="92455" y="102362"/>
                </a:lnTo>
                <a:lnTo>
                  <a:pt x="94234" y="99440"/>
                </a:lnTo>
                <a:lnTo>
                  <a:pt x="96012" y="96392"/>
                </a:lnTo>
                <a:lnTo>
                  <a:pt x="94996" y="92455"/>
                </a:lnTo>
                <a:lnTo>
                  <a:pt x="91948" y="90677"/>
                </a:lnTo>
                <a:lnTo>
                  <a:pt x="35995" y="58038"/>
                </a:lnTo>
                <a:lnTo>
                  <a:pt x="12573" y="58038"/>
                </a:lnTo>
                <a:lnTo>
                  <a:pt x="35995" y="58038"/>
                </a:lnTo>
                <a:lnTo>
                  <a:pt x="15748" y="57276"/>
                </a:lnTo>
                <a:lnTo>
                  <a:pt x="12573" y="45338"/>
                </a:lnTo>
                <a:lnTo>
                  <a:pt x="0" y="51688"/>
                </a:lnTo>
                <a:lnTo>
                  <a:pt x="85598" y="101726"/>
                </a:lnTo>
                <a:close/>
              </a:path>
              <a:path w="447675" h="602488">
                <a:moveTo>
                  <a:pt x="217424" y="58038"/>
                </a:moveTo>
                <a:lnTo>
                  <a:pt x="217424" y="599693"/>
                </a:lnTo>
                <a:lnTo>
                  <a:pt x="220345" y="602487"/>
                </a:lnTo>
                <a:lnTo>
                  <a:pt x="223774" y="602487"/>
                </a:lnTo>
                <a:lnTo>
                  <a:pt x="230124" y="596137"/>
                </a:lnTo>
                <a:lnTo>
                  <a:pt x="447675" y="602487"/>
                </a:lnTo>
                <a:lnTo>
                  <a:pt x="447675" y="589787"/>
                </a:lnTo>
                <a:lnTo>
                  <a:pt x="223774" y="589787"/>
                </a:lnTo>
                <a:lnTo>
                  <a:pt x="223774" y="58038"/>
                </a:lnTo>
                <a:lnTo>
                  <a:pt x="217424" y="58038"/>
                </a:lnTo>
                <a:close/>
              </a:path>
              <a:path w="447675" h="602488">
                <a:moveTo>
                  <a:pt x="230124" y="596137"/>
                </a:moveTo>
                <a:lnTo>
                  <a:pt x="223774" y="602487"/>
                </a:lnTo>
                <a:lnTo>
                  <a:pt x="447675" y="602487"/>
                </a:lnTo>
                <a:lnTo>
                  <a:pt x="230124" y="596137"/>
                </a:lnTo>
                <a:close/>
              </a:path>
              <a:path w="447675" h="602488">
                <a:moveTo>
                  <a:pt x="36213" y="45338"/>
                </a:moveTo>
                <a:lnTo>
                  <a:pt x="217424" y="51688"/>
                </a:lnTo>
                <a:lnTo>
                  <a:pt x="223774" y="45338"/>
                </a:lnTo>
                <a:lnTo>
                  <a:pt x="36213" y="45338"/>
                </a:lnTo>
                <a:close/>
              </a:path>
              <a:path w="447675" h="602488">
                <a:moveTo>
                  <a:pt x="36213" y="45338"/>
                </a:moveTo>
                <a:lnTo>
                  <a:pt x="15748" y="46227"/>
                </a:lnTo>
                <a:lnTo>
                  <a:pt x="25218" y="51752"/>
                </a:lnTo>
                <a:lnTo>
                  <a:pt x="36213" y="4533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834386" y="5410200"/>
            <a:ext cx="103377" cy="228625"/>
          </a:xfrm>
          <a:custGeom>
            <a:avLst/>
            <a:gdLst/>
            <a:ahLst/>
            <a:cxnLst/>
            <a:rect l="l" t="t" r="r" b="b"/>
            <a:pathLst>
              <a:path w="103377" h="228625">
                <a:moveTo>
                  <a:pt x="57150" y="212826"/>
                </a:moveTo>
                <a:lnTo>
                  <a:pt x="46227" y="212826"/>
                </a:lnTo>
                <a:lnTo>
                  <a:pt x="45338" y="216027"/>
                </a:lnTo>
                <a:lnTo>
                  <a:pt x="4063" y="134365"/>
                </a:lnTo>
                <a:lnTo>
                  <a:pt x="1015" y="136144"/>
                </a:lnTo>
                <a:lnTo>
                  <a:pt x="0" y="139953"/>
                </a:lnTo>
                <a:lnTo>
                  <a:pt x="1777" y="143002"/>
                </a:lnTo>
                <a:lnTo>
                  <a:pt x="51688" y="228625"/>
                </a:lnTo>
                <a:lnTo>
                  <a:pt x="58038" y="216027"/>
                </a:lnTo>
                <a:lnTo>
                  <a:pt x="57150" y="212826"/>
                </a:lnTo>
                <a:close/>
              </a:path>
              <a:path w="103377" h="228625">
                <a:moveTo>
                  <a:pt x="51688" y="228625"/>
                </a:moveTo>
                <a:lnTo>
                  <a:pt x="101600" y="143002"/>
                </a:lnTo>
                <a:lnTo>
                  <a:pt x="103377" y="139953"/>
                </a:lnTo>
                <a:lnTo>
                  <a:pt x="102362" y="136144"/>
                </a:lnTo>
                <a:lnTo>
                  <a:pt x="99313" y="134365"/>
                </a:lnTo>
                <a:lnTo>
                  <a:pt x="96265" y="132587"/>
                </a:lnTo>
                <a:lnTo>
                  <a:pt x="92456" y="133603"/>
                </a:lnTo>
                <a:lnTo>
                  <a:pt x="90677" y="136652"/>
                </a:lnTo>
                <a:lnTo>
                  <a:pt x="58038" y="192585"/>
                </a:lnTo>
                <a:lnTo>
                  <a:pt x="51689" y="203467"/>
                </a:lnTo>
                <a:lnTo>
                  <a:pt x="45338" y="192585"/>
                </a:lnTo>
                <a:lnTo>
                  <a:pt x="12700" y="136652"/>
                </a:lnTo>
                <a:lnTo>
                  <a:pt x="10921" y="133603"/>
                </a:lnTo>
                <a:lnTo>
                  <a:pt x="7112" y="132587"/>
                </a:lnTo>
                <a:lnTo>
                  <a:pt x="4063" y="134365"/>
                </a:lnTo>
                <a:lnTo>
                  <a:pt x="45338" y="216027"/>
                </a:lnTo>
                <a:lnTo>
                  <a:pt x="46227" y="212826"/>
                </a:lnTo>
                <a:lnTo>
                  <a:pt x="57150" y="212826"/>
                </a:lnTo>
                <a:lnTo>
                  <a:pt x="58038" y="216027"/>
                </a:lnTo>
                <a:lnTo>
                  <a:pt x="51688" y="228625"/>
                </a:lnTo>
                <a:close/>
              </a:path>
              <a:path w="103377" h="228625">
                <a:moveTo>
                  <a:pt x="51689" y="203467"/>
                </a:moveTo>
                <a:lnTo>
                  <a:pt x="58038" y="192585"/>
                </a:lnTo>
                <a:lnTo>
                  <a:pt x="58038" y="0"/>
                </a:lnTo>
                <a:lnTo>
                  <a:pt x="45338" y="0"/>
                </a:lnTo>
                <a:lnTo>
                  <a:pt x="45338" y="192585"/>
                </a:lnTo>
                <a:lnTo>
                  <a:pt x="51689" y="20346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886075" y="6023610"/>
            <a:ext cx="318262" cy="224790"/>
          </a:xfrm>
          <a:custGeom>
            <a:avLst/>
            <a:gdLst/>
            <a:ahLst/>
            <a:cxnLst/>
            <a:rect l="l" t="t" r="r" b="b"/>
            <a:pathLst>
              <a:path w="318262" h="224789">
                <a:moveTo>
                  <a:pt x="0" y="0"/>
                </a:moveTo>
                <a:lnTo>
                  <a:pt x="0" y="112394"/>
                </a:lnTo>
                <a:lnTo>
                  <a:pt x="318262" y="112394"/>
                </a:lnTo>
                <a:lnTo>
                  <a:pt x="318262" y="22478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721600" y="1676450"/>
            <a:ext cx="889000" cy="806272"/>
          </a:xfrm>
          <a:custGeom>
            <a:avLst/>
            <a:gdLst/>
            <a:ahLst/>
            <a:cxnLst/>
            <a:rect l="l" t="t" r="r" b="b"/>
            <a:pathLst>
              <a:path w="889000" h="806272">
                <a:moveTo>
                  <a:pt x="0" y="806272"/>
                </a:moveTo>
                <a:lnTo>
                  <a:pt x="889000" y="806272"/>
                </a:lnTo>
                <a:lnTo>
                  <a:pt x="889000" y="0"/>
                </a:lnTo>
                <a:lnTo>
                  <a:pt x="0" y="0"/>
                </a:lnTo>
                <a:lnTo>
                  <a:pt x="0" y="80627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721600" y="1676450"/>
            <a:ext cx="889000" cy="806272"/>
          </a:xfrm>
          <a:custGeom>
            <a:avLst/>
            <a:gdLst/>
            <a:ahLst/>
            <a:cxnLst/>
            <a:rect l="l" t="t" r="r" b="b"/>
            <a:pathLst>
              <a:path w="889000" h="806272">
                <a:moveTo>
                  <a:pt x="0" y="806272"/>
                </a:moveTo>
                <a:lnTo>
                  <a:pt x="889000" y="806272"/>
                </a:lnTo>
                <a:lnTo>
                  <a:pt x="889000" y="0"/>
                </a:lnTo>
                <a:lnTo>
                  <a:pt x="0" y="0"/>
                </a:lnTo>
                <a:lnTo>
                  <a:pt x="0" y="806272"/>
                </a:lnTo>
                <a:close/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696200" y="2590787"/>
            <a:ext cx="889000" cy="1226578"/>
          </a:xfrm>
          <a:custGeom>
            <a:avLst/>
            <a:gdLst/>
            <a:ahLst/>
            <a:cxnLst/>
            <a:rect l="l" t="t" r="r" b="b"/>
            <a:pathLst>
              <a:path w="889000" h="1226578">
                <a:moveTo>
                  <a:pt x="0" y="1226578"/>
                </a:moveTo>
                <a:lnTo>
                  <a:pt x="889000" y="1226578"/>
                </a:lnTo>
                <a:lnTo>
                  <a:pt x="889000" y="0"/>
                </a:lnTo>
                <a:lnTo>
                  <a:pt x="0" y="0"/>
                </a:lnTo>
                <a:lnTo>
                  <a:pt x="0" y="1226578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696200" y="2590787"/>
            <a:ext cx="889000" cy="1226578"/>
          </a:xfrm>
          <a:custGeom>
            <a:avLst/>
            <a:gdLst/>
            <a:ahLst/>
            <a:cxnLst/>
            <a:rect l="l" t="t" r="r" b="b"/>
            <a:pathLst>
              <a:path w="889000" h="1226578">
                <a:moveTo>
                  <a:pt x="0" y="1226578"/>
                </a:moveTo>
                <a:lnTo>
                  <a:pt x="889000" y="1226578"/>
                </a:lnTo>
                <a:lnTo>
                  <a:pt x="889000" y="0"/>
                </a:lnTo>
                <a:lnTo>
                  <a:pt x="0" y="0"/>
                </a:lnTo>
                <a:lnTo>
                  <a:pt x="0" y="1226578"/>
                </a:lnTo>
                <a:close/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683500" y="3886187"/>
            <a:ext cx="889000" cy="956195"/>
          </a:xfrm>
          <a:custGeom>
            <a:avLst/>
            <a:gdLst/>
            <a:ahLst/>
            <a:cxnLst/>
            <a:rect l="l" t="t" r="r" b="b"/>
            <a:pathLst>
              <a:path w="889000" h="956195">
                <a:moveTo>
                  <a:pt x="0" y="956195"/>
                </a:moveTo>
                <a:lnTo>
                  <a:pt x="889000" y="956195"/>
                </a:lnTo>
                <a:lnTo>
                  <a:pt x="889000" y="0"/>
                </a:lnTo>
                <a:lnTo>
                  <a:pt x="0" y="0"/>
                </a:lnTo>
                <a:lnTo>
                  <a:pt x="0" y="95619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683500" y="3886187"/>
            <a:ext cx="889000" cy="956195"/>
          </a:xfrm>
          <a:custGeom>
            <a:avLst/>
            <a:gdLst/>
            <a:ahLst/>
            <a:cxnLst/>
            <a:rect l="l" t="t" r="r" b="b"/>
            <a:pathLst>
              <a:path w="889000" h="956195">
                <a:moveTo>
                  <a:pt x="0" y="956195"/>
                </a:moveTo>
                <a:lnTo>
                  <a:pt x="889000" y="956195"/>
                </a:lnTo>
                <a:lnTo>
                  <a:pt x="889000" y="0"/>
                </a:lnTo>
                <a:lnTo>
                  <a:pt x="0" y="0"/>
                </a:lnTo>
                <a:lnTo>
                  <a:pt x="0" y="956195"/>
                </a:lnTo>
                <a:close/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523101" y="1441450"/>
            <a:ext cx="2290318" cy="689737"/>
          </a:xfrm>
          <a:custGeom>
            <a:avLst/>
            <a:gdLst/>
            <a:ahLst/>
            <a:cxnLst/>
            <a:rect l="l" t="t" r="r" b="b"/>
            <a:pathLst>
              <a:path w="2290318" h="689737">
                <a:moveTo>
                  <a:pt x="2280538" y="631698"/>
                </a:moveTo>
                <a:lnTo>
                  <a:pt x="2123494" y="631698"/>
                </a:lnTo>
                <a:lnTo>
                  <a:pt x="2280539" y="638048"/>
                </a:lnTo>
                <a:lnTo>
                  <a:pt x="2280538" y="631698"/>
                </a:lnTo>
                <a:close/>
              </a:path>
              <a:path w="2290318" h="689737">
                <a:moveTo>
                  <a:pt x="2123494" y="631698"/>
                </a:moveTo>
                <a:lnTo>
                  <a:pt x="2103247" y="632587"/>
                </a:lnTo>
                <a:lnTo>
                  <a:pt x="2112608" y="638048"/>
                </a:lnTo>
                <a:lnTo>
                  <a:pt x="2123494" y="631698"/>
                </a:lnTo>
                <a:close/>
              </a:path>
              <a:path w="2290318" h="689737">
                <a:moveTo>
                  <a:pt x="2293239" y="638048"/>
                </a:moveTo>
                <a:lnTo>
                  <a:pt x="2293239" y="2794"/>
                </a:lnTo>
                <a:lnTo>
                  <a:pt x="2290318" y="0"/>
                </a:lnTo>
                <a:lnTo>
                  <a:pt x="2286889" y="0"/>
                </a:lnTo>
                <a:lnTo>
                  <a:pt x="2280539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2794" y="0"/>
                </a:lnTo>
                <a:lnTo>
                  <a:pt x="0" y="2794"/>
                </a:lnTo>
                <a:lnTo>
                  <a:pt x="0" y="234950"/>
                </a:lnTo>
                <a:lnTo>
                  <a:pt x="12700" y="234950"/>
                </a:lnTo>
                <a:lnTo>
                  <a:pt x="12699" y="12700"/>
                </a:lnTo>
                <a:lnTo>
                  <a:pt x="2286889" y="12700"/>
                </a:lnTo>
                <a:lnTo>
                  <a:pt x="2290318" y="644398"/>
                </a:lnTo>
                <a:lnTo>
                  <a:pt x="2293239" y="641603"/>
                </a:lnTo>
                <a:lnTo>
                  <a:pt x="2293239" y="638048"/>
                </a:lnTo>
                <a:close/>
              </a:path>
              <a:path w="2290318" h="689737">
                <a:moveTo>
                  <a:pt x="2280539" y="12699"/>
                </a:moveTo>
                <a:lnTo>
                  <a:pt x="2280539" y="638048"/>
                </a:lnTo>
                <a:lnTo>
                  <a:pt x="2123494" y="631698"/>
                </a:lnTo>
                <a:lnTo>
                  <a:pt x="2112608" y="638048"/>
                </a:lnTo>
                <a:lnTo>
                  <a:pt x="2103247" y="632587"/>
                </a:lnTo>
                <a:lnTo>
                  <a:pt x="2123494" y="631698"/>
                </a:lnTo>
                <a:lnTo>
                  <a:pt x="2179447" y="599059"/>
                </a:lnTo>
                <a:lnTo>
                  <a:pt x="2182495" y="597408"/>
                </a:lnTo>
                <a:lnTo>
                  <a:pt x="2183510" y="593471"/>
                </a:lnTo>
                <a:lnTo>
                  <a:pt x="2181732" y="590423"/>
                </a:lnTo>
                <a:lnTo>
                  <a:pt x="2179954" y="587375"/>
                </a:lnTo>
                <a:lnTo>
                  <a:pt x="2176145" y="586359"/>
                </a:lnTo>
                <a:lnTo>
                  <a:pt x="2173097" y="588137"/>
                </a:lnTo>
                <a:lnTo>
                  <a:pt x="2087499" y="638048"/>
                </a:lnTo>
                <a:lnTo>
                  <a:pt x="2100072" y="631698"/>
                </a:lnTo>
                <a:lnTo>
                  <a:pt x="2103247" y="643509"/>
                </a:lnTo>
                <a:lnTo>
                  <a:pt x="2123494" y="644398"/>
                </a:lnTo>
                <a:lnTo>
                  <a:pt x="2286889" y="644398"/>
                </a:lnTo>
                <a:lnTo>
                  <a:pt x="2286889" y="631698"/>
                </a:lnTo>
                <a:lnTo>
                  <a:pt x="2280539" y="12699"/>
                </a:lnTo>
                <a:close/>
              </a:path>
              <a:path w="2290318" h="689737">
                <a:moveTo>
                  <a:pt x="2173097" y="687959"/>
                </a:moveTo>
                <a:lnTo>
                  <a:pt x="2176145" y="689737"/>
                </a:lnTo>
                <a:lnTo>
                  <a:pt x="2179954" y="688721"/>
                </a:lnTo>
                <a:lnTo>
                  <a:pt x="2181732" y="685673"/>
                </a:lnTo>
                <a:lnTo>
                  <a:pt x="2183510" y="682751"/>
                </a:lnTo>
                <a:lnTo>
                  <a:pt x="2182495" y="678814"/>
                </a:lnTo>
                <a:lnTo>
                  <a:pt x="2179447" y="677037"/>
                </a:lnTo>
                <a:lnTo>
                  <a:pt x="2123494" y="644398"/>
                </a:lnTo>
                <a:lnTo>
                  <a:pt x="2100072" y="644398"/>
                </a:lnTo>
                <a:lnTo>
                  <a:pt x="2123494" y="644398"/>
                </a:lnTo>
                <a:lnTo>
                  <a:pt x="2103247" y="643509"/>
                </a:lnTo>
                <a:lnTo>
                  <a:pt x="2100072" y="631698"/>
                </a:lnTo>
                <a:lnTo>
                  <a:pt x="2087499" y="638048"/>
                </a:lnTo>
                <a:lnTo>
                  <a:pt x="2173097" y="687959"/>
                </a:lnTo>
                <a:close/>
              </a:path>
              <a:path w="2290318" h="689737">
                <a:moveTo>
                  <a:pt x="2286889" y="631698"/>
                </a:moveTo>
                <a:lnTo>
                  <a:pt x="2286889" y="644398"/>
                </a:lnTo>
                <a:lnTo>
                  <a:pt x="2290318" y="644398"/>
                </a:lnTo>
                <a:lnTo>
                  <a:pt x="2286889" y="12700"/>
                </a:lnTo>
                <a:lnTo>
                  <a:pt x="2280539" y="12699"/>
                </a:lnTo>
                <a:lnTo>
                  <a:pt x="2286889" y="631698"/>
                </a:lnTo>
                <a:close/>
              </a:path>
              <a:path w="2290318" h="689737">
                <a:moveTo>
                  <a:pt x="2794" y="0"/>
                </a:moveTo>
                <a:lnTo>
                  <a:pt x="6350" y="12700"/>
                </a:lnTo>
                <a:lnTo>
                  <a:pt x="12700" y="6350"/>
                </a:lnTo>
                <a:lnTo>
                  <a:pt x="2280539" y="6350"/>
                </a:lnTo>
                <a:lnTo>
                  <a:pt x="2286889" y="0"/>
                </a:lnTo>
                <a:lnTo>
                  <a:pt x="2794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523101" y="1441450"/>
            <a:ext cx="2294254" cy="1814322"/>
          </a:xfrm>
          <a:custGeom>
            <a:avLst/>
            <a:gdLst/>
            <a:ahLst/>
            <a:cxnLst/>
            <a:rect l="l" t="t" r="r" b="b"/>
            <a:pathLst>
              <a:path w="2294254" h="1814322">
                <a:moveTo>
                  <a:pt x="2284348" y="1756283"/>
                </a:moveTo>
                <a:lnTo>
                  <a:pt x="2098094" y="1756283"/>
                </a:lnTo>
                <a:lnTo>
                  <a:pt x="2284349" y="1762633"/>
                </a:lnTo>
                <a:lnTo>
                  <a:pt x="2284348" y="1756283"/>
                </a:lnTo>
                <a:close/>
              </a:path>
              <a:path w="2294254" h="1814322">
                <a:moveTo>
                  <a:pt x="2098094" y="1756283"/>
                </a:moveTo>
                <a:lnTo>
                  <a:pt x="2077847" y="1757172"/>
                </a:lnTo>
                <a:lnTo>
                  <a:pt x="2087208" y="1762633"/>
                </a:lnTo>
                <a:lnTo>
                  <a:pt x="2098094" y="1756283"/>
                </a:lnTo>
                <a:close/>
              </a:path>
              <a:path w="2294254" h="1814322">
                <a:moveTo>
                  <a:pt x="2297049" y="1766189"/>
                </a:moveTo>
                <a:lnTo>
                  <a:pt x="2297049" y="1762633"/>
                </a:lnTo>
                <a:lnTo>
                  <a:pt x="2297049" y="2794"/>
                </a:lnTo>
                <a:lnTo>
                  <a:pt x="2294254" y="0"/>
                </a:lnTo>
                <a:lnTo>
                  <a:pt x="2290699" y="0"/>
                </a:lnTo>
                <a:lnTo>
                  <a:pt x="2284349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2794" y="0"/>
                </a:lnTo>
                <a:lnTo>
                  <a:pt x="0" y="2794"/>
                </a:lnTo>
                <a:lnTo>
                  <a:pt x="0" y="234950"/>
                </a:lnTo>
                <a:lnTo>
                  <a:pt x="12700" y="234950"/>
                </a:lnTo>
                <a:lnTo>
                  <a:pt x="12699" y="12700"/>
                </a:lnTo>
                <a:lnTo>
                  <a:pt x="2290699" y="12700"/>
                </a:lnTo>
                <a:lnTo>
                  <a:pt x="2294254" y="1768983"/>
                </a:lnTo>
                <a:lnTo>
                  <a:pt x="2297049" y="1766189"/>
                </a:lnTo>
                <a:close/>
              </a:path>
              <a:path w="2294254" h="1814322">
                <a:moveTo>
                  <a:pt x="2290699" y="1768983"/>
                </a:moveTo>
                <a:lnTo>
                  <a:pt x="2290699" y="1756283"/>
                </a:lnTo>
                <a:lnTo>
                  <a:pt x="2284348" y="12700"/>
                </a:lnTo>
                <a:lnTo>
                  <a:pt x="2284349" y="1762633"/>
                </a:lnTo>
                <a:lnTo>
                  <a:pt x="2098094" y="1756283"/>
                </a:lnTo>
                <a:lnTo>
                  <a:pt x="2087208" y="1762633"/>
                </a:lnTo>
                <a:lnTo>
                  <a:pt x="2077847" y="1757172"/>
                </a:lnTo>
                <a:lnTo>
                  <a:pt x="2098094" y="1756283"/>
                </a:lnTo>
                <a:lnTo>
                  <a:pt x="2154047" y="1723644"/>
                </a:lnTo>
                <a:lnTo>
                  <a:pt x="2157095" y="1721865"/>
                </a:lnTo>
                <a:lnTo>
                  <a:pt x="2158110" y="1718055"/>
                </a:lnTo>
                <a:lnTo>
                  <a:pt x="2156332" y="1715008"/>
                </a:lnTo>
                <a:lnTo>
                  <a:pt x="2154554" y="1711960"/>
                </a:lnTo>
                <a:lnTo>
                  <a:pt x="2150745" y="1710944"/>
                </a:lnTo>
                <a:lnTo>
                  <a:pt x="2147697" y="1712722"/>
                </a:lnTo>
                <a:lnTo>
                  <a:pt x="2062099" y="1762633"/>
                </a:lnTo>
                <a:lnTo>
                  <a:pt x="2074672" y="1756283"/>
                </a:lnTo>
                <a:lnTo>
                  <a:pt x="2077847" y="1768094"/>
                </a:lnTo>
                <a:lnTo>
                  <a:pt x="2098094" y="1768983"/>
                </a:lnTo>
                <a:lnTo>
                  <a:pt x="2290699" y="1768983"/>
                </a:lnTo>
                <a:close/>
              </a:path>
              <a:path w="2294254" h="1814322">
                <a:moveTo>
                  <a:pt x="2154554" y="1813305"/>
                </a:moveTo>
                <a:lnTo>
                  <a:pt x="2156332" y="1810258"/>
                </a:lnTo>
                <a:lnTo>
                  <a:pt x="2158110" y="1807210"/>
                </a:lnTo>
                <a:lnTo>
                  <a:pt x="2157095" y="1803400"/>
                </a:lnTo>
                <a:lnTo>
                  <a:pt x="2154047" y="1801622"/>
                </a:lnTo>
                <a:lnTo>
                  <a:pt x="2098094" y="1768983"/>
                </a:lnTo>
                <a:lnTo>
                  <a:pt x="2077847" y="1768094"/>
                </a:lnTo>
                <a:lnTo>
                  <a:pt x="2074672" y="1756283"/>
                </a:lnTo>
                <a:lnTo>
                  <a:pt x="2062099" y="1762633"/>
                </a:lnTo>
                <a:lnTo>
                  <a:pt x="2147697" y="1812544"/>
                </a:lnTo>
                <a:lnTo>
                  <a:pt x="2150745" y="1814322"/>
                </a:lnTo>
                <a:lnTo>
                  <a:pt x="2154554" y="1813305"/>
                </a:lnTo>
                <a:close/>
              </a:path>
              <a:path w="2294254" h="1814322">
                <a:moveTo>
                  <a:pt x="2290699" y="12700"/>
                </a:moveTo>
                <a:lnTo>
                  <a:pt x="2284348" y="12700"/>
                </a:lnTo>
                <a:lnTo>
                  <a:pt x="2290699" y="1756283"/>
                </a:lnTo>
                <a:lnTo>
                  <a:pt x="2290699" y="1768983"/>
                </a:lnTo>
                <a:lnTo>
                  <a:pt x="2294254" y="1768983"/>
                </a:lnTo>
                <a:lnTo>
                  <a:pt x="2290699" y="12700"/>
                </a:lnTo>
                <a:close/>
              </a:path>
              <a:path w="2294254" h="1814322">
                <a:moveTo>
                  <a:pt x="12700" y="6350"/>
                </a:moveTo>
                <a:lnTo>
                  <a:pt x="2284349" y="6350"/>
                </a:lnTo>
                <a:lnTo>
                  <a:pt x="2290699" y="0"/>
                </a:lnTo>
                <a:lnTo>
                  <a:pt x="2794" y="0"/>
                </a:lnTo>
                <a:lnTo>
                  <a:pt x="6350" y="12700"/>
                </a:lnTo>
                <a:lnTo>
                  <a:pt x="12700" y="63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523101" y="1441450"/>
            <a:ext cx="2281554" cy="2974594"/>
          </a:xfrm>
          <a:custGeom>
            <a:avLst/>
            <a:gdLst/>
            <a:ahLst/>
            <a:cxnLst/>
            <a:rect l="l" t="t" r="r" b="b"/>
            <a:pathLst>
              <a:path w="2281554" h="2974594">
                <a:moveTo>
                  <a:pt x="12700" y="6350"/>
                </a:moveTo>
                <a:lnTo>
                  <a:pt x="2271649" y="6350"/>
                </a:lnTo>
                <a:lnTo>
                  <a:pt x="2277999" y="0"/>
                </a:lnTo>
                <a:lnTo>
                  <a:pt x="2794" y="0"/>
                </a:lnTo>
                <a:lnTo>
                  <a:pt x="6350" y="12700"/>
                </a:lnTo>
                <a:lnTo>
                  <a:pt x="12700" y="6350"/>
                </a:lnTo>
                <a:close/>
              </a:path>
              <a:path w="2281554" h="2974594">
                <a:moveTo>
                  <a:pt x="2271649" y="2922905"/>
                </a:moveTo>
                <a:lnTo>
                  <a:pt x="2085612" y="2929254"/>
                </a:lnTo>
                <a:lnTo>
                  <a:pt x="2277999" y="2929255"/>
                </a:lnTo>
                <a:lnTo>
                  <a:pt x="2271649" y="2922905"/>
                </a:lnTo>
                <a:close/>
              </a:path>
              <a:path w="2281554" h="2974594">
                <a:moveTo>
                  <a:pt x="2284349" y="2926334"/>
                </a:moveTo>
                <a:lnTo>
                  <a:pt x="2284349" y="2922905"/>
                </a:lnTo>
                <a:lnTo>
                  <a:pt x="2284349" y="2794"/>
                </a:lnTo>
                <a:lnTo>
                  <a:pt x="2281554" y="0"/>
                </a:lnTo>
                <a:lnTo>
                  <a:pt x="2277999" y="0"/>
                </a:lnTo>
                <a:lnTo>
                  <a:pt x="2271649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2794" y="0"/>
                </a:lnTo>
                <a:lnTo>
                  <a:pt x="0" y="2794"/>
                </a:lnTo>
                <a:lnTo>
                  <a:pt x="0" y="234950"/>
                </a:lnTo>
                <a:lnTo>
                  <a:pt x="12700" y="234950"/>
                </a:lnTo>
                <a:lnTo>
                  <a:pt x="12699" y="12700"/>
                </a:lnTo>
                <a:lnTo>
                  <a:pt x="2277999" y="12700"/>
                </a:lnTo>
                <a:lnTo>
                  <a:pt x="2281554" y="2929255"/>
                </a:lnTo>
                <a:lnTo>
                  <a:pt x="2284349" y="2926334"/>
                </a:lnTo>
                <a:close/>
              </a:path>
              <a:path w="2281554" h="2974594">
                <a:moveTo>
                  <a:pt x="2061972" y="2929255"/>
                </a:moveTo>
                <a:lnTo>
                  <a:pt x="2065147" y="2928366"/>
                </a:lnTo>
                <a:lnTo>
                  <a:pt x="2074617" y="2922841"/>
                </a:lnTo>
                <a:lnTo>
                  <a:pt x="2085612" y="2929254"/>
                </a:lnTo>
                <a:lnTo>
                  <a:pt x="2271649" y="2922905"/>
                </a:lnTo>
                <a:lnTo>
                  <a:pt x="2277999" y="2929255"/>
                </a:lnTo>
                <a:lnTo>
                  <a:pt x="2277999" y="2916555"/>
                </a:lnTo>
                <a:lnTo>
                  <a:pt x="2085394" y="2916554"/>
                </a:lnTo>
                <a:lnTo>
                  <a:pt x="2065147" y="2917317"/>
                </a:lnTo>
                <a:lnTo>
                  <a:pt x="2061972" y="2916555"/>
                </a:lnTo>
                <a:lnTo>
                  <a:pt x="2134997" y="2872867"/>
                </a:lnTo>
                <a:lnTo>
                  <a:pt x="2049399" y="2922905"/>
                </a:lnTo>
                <a:lnTo>
                  <a:pt x="2134997" y="2972816"/>
                </a:lnTo>
                <a:lnTo>
                  <a:pt x="2061972" y="2929255"/>
                </a:lnTo>
                <a:close/>
              </a:path>
              <a:path w="2281554" h="2974594">
                <a:moveTo>
                  <a:pt x="2141854" y="2973578"/>
                </a:moveTo>
                <a:lnTo>
                  <a:pt x="2143632" y="2970530"/>
                </a:lnTo>
                <a:lnTo>
                  <a:pt x="2145410" y="2967482"/>
                </a:lnTo>
                <a:lnTo>
                  <a:pt x="2144395" y="2963545"/>
                </a:lnTo>
                <a:lnTo>
                  <a:pt x="2141347" y="2961767"/>
                </a:lnTo>
                <a:lnTo>
                  <a:pt x="2085612" y="2929254"/>
                </a:lnTo>
                <a:lnTo>
                  <a:pt x="2074617" y="2922841"/>
                </a:lnTo>
                <a:lnTo>
                  <a:pt x="2065147" y="2928366"/>
                </a:lnTo>
                <a:lnTo>
                  <a:pt x="2061972" y="2929255"/>
                </a:lnTo>
                <a:lnTo>
                  <a:pt x="2134997" y="2972816"/>
                </a:lnTo>
                <a:lnTo>
                  <a:pt x="2138045" y="2974594"/>
                </a:lnTo>
                <a:lnTo>
                  <a:pt x="2141854" y="2973578"/>
                </a:lnTo>
                <a:close/>
              </a:path>
              <a:path w="2281554" h="2974594">
                <a:moveTo>
                  <a:pt x="2085394" y="2916554"/>
                </a:moveTo>
                <a:lnTo>
                  <a:pt x="2141347" y="2883916"/>
                </a:lnTo>
                <a:lnTo>
                  <a:pt x="2144395" y="2882138"/>
                </a:lnTo>
                <a:lnTo>
                  <a:pt x="2145410" y="2878201"/>
                </a:lnTo>
                <a:lnTo>
                  <a:pt x="2143632" y="2875153"/>
                </a:lnTo>
                <a:lnTo>
                  <a:pt x="2141854" y="2872105"/>
                </a:lnTo>
                <a:lnTo>
                  <a:pt x="2138045" y="2871089"/>
                </a:lnTo>
                <a:lnTo>
                  <a:pt x="2134997" y="2872867"/>
                </a:lnTo>
                <a:lnTo>
                  <a:pt x="2061972" y="2916555"/>
                </a:lnTo>
                <a:lnTo>
                  <a:pt x="2065147" y="2917317"/>
                </a:lnTo>
                <a:lnTo>
                  <a:pt x="2085394" y="2916554"/>
                </a:lnTo>
                <a:close/>
              </a:path>
              <a:path w="2281554" h="2974594">
                <a:moveTo>
                  <a:pt x="2277999" y="12700"/>
                </a:moveTo>
                <a:lnTo>
                  <a:pt x="2271649" y="12699"/>
                </a:lnTo>
                <a:lnTo>
                  <a:pt x="2271648" y="2916555"/>
                </a:lnTo>
                <a:lnTo>
                  <a:pt x="2277999" y="2916555"/>
                </a:lnTo>
                <a:lnTo>
                  <a:pt x="2277999" y="2929255"/>
                </a:lnTo>
                <a:lnTo>
                  <a:pt x="2281554" y="2929255"/>
                </a:lnTo>
                <a:lnTo>
                  <a:pt x="2277999" y="127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072251" y="2376487"/>
            <a:ext cx="914400" cy="534606"/>
          </a:xfrm>
          <a:custGeom>
            <a:avLst/>
            <a:gdLst/>
            <a:ahLst/>
            <a:cxnLst/>
            <a:rect l="l" t="t" r="r" b="b"/>
            <a:pathLst>
              <a:path w="914400" h="534606">
                <a:moveTo>
                  <a:pt x="0" y="534606"/>
                </a:moveTo>
                <a:lnTo>
                  <a:pt x="914400" y="534606"/>
                </a:lnTo>
                <a:lnTo>
                  <a:pt x="914400" y="0"/>
                </a:lnTo>
                <a:lnTo>
                  <a:pt x="0" y="0"/>
                </a:lnTo>
                <a:lnTo>
                  <a:pt x="0" y="53460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072251" y="2376487"/>
            <a:ext cx="914400" cy="534606"/>
          </a:xfrm>
          <a:custGeom>
            <a:avLst/>
            <a:gdLst/>
            <a:ahLst/>
            <a:cxnLst/>
            <a:rect l="l" t="t" r="r" b="b"/>
            <a:pathLst>
              <a:path w="914400" h="534606">
                <a:moveTo>
                  <a:pt x="0" y="534606"/>
                </a:moveTo>
                <a:lnTo>
                  <a:pt x="914400" y="534606"/>
                </a:lnTo>
                <a:lnTo>
                  <a:pt x="914400" y="0"/>
                </a:lnTo>
                <a:lnTo>
                  <a:pt x="0" y="0"/>
                </a:lnTo>
                <a:lnTo>
                  <a:pt x="0" y="534606"/>
                </a:lnTo>
                <a:close/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072251" y="3080892"/>
            <a:ext cx="930135" cy="1565783"/>
          </a:xfrm>
          <a:custGeom>
            <a:avLst/>
            <a:gdLst/>
            <a:ahLst/>
            <a:cxnLst/>
            <a:rect l="l" t="t" r="r" b="b"/>
            <a:pathLst>
              <a:path w="930135" h="1565783">
                <a:moveTo>
                  <a:pt x="0" y="1565783"/>
                </a:moveTo>
                <a:lnTo>
                  <a:pt x="930135" y="1565783"/>
                </a:lnTo>
                <a:lnTo>
                  <a:pt x="930135" y="0"/>
                </a:lnTo>
                <a:lnTo>
                  <a:pt x="0" y="0"/>
                </a:lnTo>
                <a:lnTo>
                  <a:pt x="0" y="1565783"/>
                </a:lnTo>
                <a:close/>
              </a:path>
            </a:pathLst>
          </a:custGeom>
          <a:solidFill>
            <a:srgbClr val="5F49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072251" y="3080892"/>
            <a:ext cx="930135" cy="1565783"/>
          </a:xfrm>
          <a:custGeom>
            <a:avLst/>
            <a:gdLst/>
            <a:ahLst/>
            <a:cxnLst/>
            <a:rect l="l" t="t" r="r" b="b"/>
            <a:pathLst>
              <a:path w="930135" h="1565783">
                <a:moveTo>
                  <a:pt x="0" y="1565783"/>
                </a:moveTo>
                <a:lnTo>
                  <a:pt x="930135" y="1565783"/>
                </a:lnTo>
                <a:lnTo>
                  <a:pt x="930135" y="0"/>
                </a:lnTo>
                <a:lnTo>
                  <a:pt x="0" y="0"/>
                </a:lnTo>
                <a:lnTo>
                  <a:pt x="0" y="1565783"/>
                </a:lnTo>
                <a:close/>
              </a:path>
            </a:pathLst>
          </a:custGeom>
          <a:ln w="25400">
            <a:solidFill>
              <a:srgbClr val="5F497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014597" y="4863973"/>
            <a:ext cx="1219200" cy="380999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0" y="380999"/>
                </a:moveTo>
                <a:lnTo>
                  <a:pt x="1219200" y="380999"/>
                </a:lnTo>
                <a:lnTo>
                  <a:pt x="1219200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014597" y="4863973"/>
            <a:ext cx="1219200" cy="380999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0" y="380999"/>
                </a:moveTo>
                <a:lnTo>
                  <a:pt x="1219200" y="380999"/>
                </a:lnTo>
                <a:lnTo>
                  <a:pt x="1219200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25399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857750" y="5451995"/>
            <a:ext cx="984250" cy="1253604"/>
          </a:xfrm>
          <a:custGeom>
            <a:avLst/>
            <a:gdLst/>
            <a:ahLst/>
            <a:cxnLst/>
            <a:rect l="l" t="t" r="r" b="b"/>
            <a:pathLst>
              <a:path w="984250" h="1253604">
                <a:moveTo>
                  <a:pt x="0" y="1253604"/>
                </a:moveTo>
                <a:lnTo>
                  <a:pt x="984250" y="1253604"/>
                </a:lnTo>
                <a:lnTo>
                  <a:pt x="984250" y="0"/>
                </a:lnTo>
                <a:lnTo>
                  <a:pt x="0" y="0"/>
                </a:lnTo>
                <a:lnTo>
                  <a:pt x="0" y="1253604"/>
                </a:lnTo>
                <a:close/>
              </a:path>
            </a:pathLst>
          </a:custGeom>
          <a:solidFill>
            <a:srgbClr val="5F49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857750" y="5451995"/>
            <a:ext cx="984250" cy="1253604"/>
          </a:xfrm>
          <a:custGeom>
            <a:avLst/>
            <a:gdLst/>
            <a:ahLst/>
            <a:cxnLst/>
            <a:rect l="l" t="t" r="r" b="b"/>
            <a:pathLst>
              <a:path w="984250" h="1253604">
                <a:moveTo>
                  <a:pt x="0" y="1253604"/>
                </a:moveTo>
                <a:lnTo>
                  <a:pt x="984250" y="1253604"/>
                </a:lnTo>
                <a:lnTo>
                  <a:pt x="984250" y="0"/>
                </a:lnTo>
                <a:lnTo>
                  <a:pt x="0" y="0"/>
                </a:lnTo>
                <a:lnTo>
                  <a:pt x="0" y="1253604"/>
                </a:lnTo>
                <a:close/>
              </a:path>
            </a:pathLst>
          </a:custGeom>
          <a:ln w="25400">
            <a:solidFill>
              <a:srgbClr val="5F497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233797" y="5054473"/>
            <a:ext cx="116077" cy="397509"/>
          </a:xfrm>
          <a:custGeom>
            <a:avLst/>
            <a:gdLst/>
            <a:ahLst/>
            <a:cxnLst/>
            <a:rect l="l" t="t" r="r" b="b"/>
            <a:pathLst>
              <a:path w="116077" h="397510">
                <a:moveTo>
                  <a:pt x="0" y="0"/>
                </a:moveTo>
                <a:lnTo>
                  <a:pt x="116077" y="0"/>
                </a:lnTo>
                <a:lnTo>
                  <a:pt x="116077" y="397509"/>
                </a:lnTo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141597" y="5244846"/>
            <a:ext cx="488188" cy="1238504"/>
          </a:xfrm>
          <a:custGeom>
            <a:avLst/>
            <a:gdLst/>
            <a:ahLst/>
            <a:cxnLst/>
            <a:rect l="l" t="t" r="r" b="b"/>
            <a:pathLst>
              <a:path w="488188" h="1238503">
                <a:moveTo>
                  <a:pt x="488188" y="15874"/>
                </a:moveTo>
                <a:lnTo>
                  <a:pt x="477138" y="15874"/>
                </a:lnTo>
                <a:lnTo>
                  <a:pt x="476249" y="36340"/>
                </a:lnTo>
                <a:lnTo>
                  <a:pt x="476250" y="1232153"/>
                </a:lnTo>
                <a:lnTo>
                  <a:pt x="482600" y="1225803"/>
                </a:lnTo>
                <a:lnTo>
                  <a:pt x="482663" y="25345"/>
                </a:lnTo>
                <a:lnTo>
                  <a:pt x="488188" y="15874"/>
                </a:lnTo>
                <a:close/>
              </a:path>
              <a:path w="488188" h="1238503">
                <a:moveTo>
                  <a:pt x="432688" y="85597"/>
                </a:moveTo>
                <a:lnTo>
                  <a:pt x="430911" y="88645"/>
                </a:lnTo>
                <a:lnTo>
                  <a:pt x="431926" y="92582"/>
                </a:lnTo>
                <a:lnTo>
                  <a:pt x="434975" y="94360"/>
                </a:lnTo>
                <a:lnTo>
                  <a:pt x="438023" y="96138"/>
                </a:lnTo>
                <a:lnTo>
                  <a:pt x="441960" y="95122"/>
                </a:lnTo>
                <a:lnTo>
                  <a:pt x="443738" y="92074"/>
                </a:lnTo>
                <a:lnTo>
                  <a:pt x="476250" y="12572"/>
                </a:lnTo>
                <a:lnTo>
                  <a:pt x="488950" y="12572"/>
                </a:lnTo>
                <a:lnTo>
                  <a:pt x="521588" y="92074"/>
                </a:lnTo>
                <a:lnTo>
                  <a:pt x="523366" y="95122"/>
                </a:lnTo>
                <a:lnTo>
                  <a:pt x="527303" y="96138"/>
                </a:lnTo>
                <a:lnTo>
                  <a:pt x="530351" y="94360"/>
                </a:lnTo>
                <a:lnTo>
                  <a:pt x="533273" y="92582"/>
                </a:lnTo>
                <a:lnTo>
                  <a:pt x="534415" y="88645"/>
                </a:lnTo>
                <a:lnTo>
                  <a:pt x="532638" y="85597"/>
                </a:lnTo>
                <a:lnTo>
                  <a:pt x="482600" y="0"/>
                </a:lnTo>
                <a:lnTo>
                  <a:pt x="432688" y="85597"/>
                </a:lnTo>
                <a:close/>
              </a:path>
              <a:path w="488188" h="1238503">
                <a:moveTo>
                  <a:pt x="443738" y="92074"/>
                </a:moveTo>
                <a:lnTo>
                  <a:pt x="476249" y="36340"/>
                </a:lnTo>
                <a:lnTo>
                  <a:pt x="477138" y="15874"/>
                </a:lnTo>
                <a:lnTo>
                  <a:pt x="488188" y="15874"/>
                </a:lnTo>
                <a:lnTo>
                  <a:pt x="482663" y="25345"/>
                </a:lnTo>
                <a:lnTo>
                  <a:pt x="482600" y="1225803"/>
                </a:lnTo>
                <a:lnTo>
                  <a:pt x="476250" y="1232153"/>
                </a:lnTo>
                <a:lnTo>
                  <a:pt x="476249" y="1225804"/>
                </a:lnTo>
                <a:lnTo>
                  <a:pt x="0" y="1225803"/>
                </a:lnTo>
                <a:lnTo>
                  <a:pt x="0" y="1238503"/>
                </a:lnTo>
                <a:lnTo>
                  <a:pt x="486155" y="1238503"/>
                </a:lnTo>
                <a:lnTo>
                  <a:pt x="488950" y="1235659"/>
                </a:lnTo>
                <a:lnTo>
                  <a:pt x="488949" y="36122"/>
                </a:lnTo>
                <a:lnTo>
                  <a:pt x="521588" y="92074"/>
                </a:lnTo>
                <a:lnTo>
                  <a:pt x="488950" y="12572"/>
                </a:lnTo>
                <a:lnTo>
                  <a:pt x="476250" y="12572"/>
                </a:lnTo>
                <a:lnTo>
                  <a:pt x="443738" y="9207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552700" y="2136775"/>
            <a:ext cx="1562100" cy="468249"/>
          </a:xfrm>
          <a:custGeom>
            <a:avLst/>
            <a:gdLst/>
            <a:ahLst/>
            <a:cxnLst/>
            <a:rect l="l" t="t" r="r" b="b"/>
            <a:pathLst>
              <a:path w="1562100" h="468249">
                <a:moveTo>
                  <a:pt x="0" y="239649"/>
                </a:moveTo>
                <a:lnTo>
                  <a:pt x="0" y="468249"/>
                </a:lnTo>
                <a:lnTo>
                  <a:pt x="1245870" y="468249"/>
                </a:lnTo>
                <a:lnTo>
                  <a:pt x="1245870" y="48514"/>
                </a:lnTo>
              </a:path>
              <a:path w="1562100" h="468249">
                <a:moveTo>
                  <a:pt x="1562100" y="0"/>
                </a:moveTo>
                <a:lnTo>
                  <a:pt x="1245870" y="0"/>
                </a:lnTo>
                <a:lnTo>
                  <a:pt x="1245870" y="48514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505700" y="685800"/>
            <a:ext cx="914400" cy="461010"/>
          </a:xfrm>
          <a:custGeom>
            <a:avLst/>
            <a:gdLst/>
            <a:ahLst/>
            <a:cxnLst/>
            <a:rect l="l" t="t" r="r" b="b"/>
            <a:pathLst>
              <a:path w="914400" h="461010">
                <a:moveTo>
                  <a:pt x="0" y="461010"/>
                </a:moveTo>
                <a:lnTo>
                  <a:pt x="914400" y="461010"/>
                </a:lnTo>
                <a:lnTo>
                  <a:pt x="914400" y="0"/>
                </a:lnTo>
                <a:lnTo>
                  <a:pt x="0" y="0"/>
                </a:lnTo>
                <a:lnTo>
                  <a:pt x="0" y="46101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505700" y="685800"/>
            <a:ext cx="914400" cy="461010"/>
          </a:xfrm>
          <a:custGeom>
            <a:avLst/>
            <a:gdLst/>
            <a:ahLst/>
            <a:cxnLst/>
            <a:rect l="l" t="t" r="r" b="b"/>
            <a:pathLst>
              <a:path w="914400" h="461010">
                <a:moveTo>
                  <a:pt x="0" y="461010"/>
                </a:moveTo>
                <a:lnTo>
                  <a:pt x="914400" y="461010"/>
                </a:lnTo>
                <a:lnTo>
                  <a:pt x="914400" y="0"/>
                </a:lnTo>
                <a:lnTo>
                  <a:pt x="0" y="0"/>
                </a:lnTo>
                <a:lnTo>
                  <a:pt x="0" y="461010"/>
                </a:lnTo>
                <a:close/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911210" y="522986"/>
            <a:ext cx="103378" cy="162813"/>
          </a:xfrm>
          <a:custGeom>
            <a:avLst/>
            <a:gdLst/>
            <a:ahLst/>
            <a:cxnLst/>
            <a:rect l="l" t="t" r="r" b="b"/>
            <a:pathLst>
              <a:path w="103378" h="162813">
                <a:moveTo>
                  <a:pt x="57150" y="147065"/>
                </a:moveTo>
                <a:lnTo>
                  <a:pt x="46228" y="147065"/>
                </a:lnTo>
                <a:lnTo>
                  <a:pt x="45339" y="150240"/>
                </a:lnTo>
                <a:lnTo>
                  <a:pt x="4064" y="68579"/>
                </a:lnTo>
                <a:lnTo>
                  <a:pt x="1016" y="70358"/>
                </a:lnTo>
                <a:lnTo>
                  <a:pt x="0" y="74167"/>
                </a:lnTo>
                <a:lnTo>
                  <a:pt x="1778" y="77215"/>
                </a:lnTo>
                <a:lnTo>
                  <a:pt x="51689" y="162813"/>
                </a:lnTo>
                <a:lnTo>
                  <a:pt x="58039" y="150240"/>
                </a:lnTo>
                <a:lnTo>
                  <a:pt x="57150" y="147065"/>
                </a:lnTo>
                <a:close/>
              </a:path>
              <a:path w="103378" h="162813">
                <a:moveTo>
                  <a:pt x="51689" y="162813"/>
                </a:moveTo>
                <a:lnTo>
                  <a:pt x="101600" y="77215"/>
                </a:lnTo>
                <a:lnTo>
                  <a:pt x="103378" y="74167"/>
                </a:lnTo>
                <a:lnTo>
                  <a:pt x="102362" y="70358"/>
                </a:lnTo>
                <a:lnTo>
                  <a:pt x="99314" y="68579"/>
                </a:lnTo>
                <a:lnTo>
                  <a:pt x="96266" y="66801"/>
                </a:lnTo>
                <a:lnTo>
                  <a:pt x="92456" y="67817"/>
                </a:lnTo>
                <a:lnTo>
                  <a:pt x="90678" y="70865"/>
                </a:lnTo>
                <a:lnTo>
                  <a:pt x="58038" y="126818"/>
                </a:lnTo>
                <a:lnTo>
                  <a:pt x="51689" y="137704"/>
                </a:lnTo>
                <a:lnTo>
                  <a:pt x="45338" y="126818"/>
                </a:lnTo>
                <a:lnTo>
                  <a:pt x="12700" y="70865"/>
                </a:lnTo>
                <a:lnTo>
                  <a:pt x="10922" y="67817"/>
                </a:lnTo>
                <a:lnTo>
                  <a:pt x="7112" y="66801"/>
                </a:lnTo>
                <a:lnTo>
                  <a:pt x="4064" y="68579"/>
                </a:lnTo>
                <a:lnTo>
                  <a:pt x="45339" y="150240"/>
                </a:lnTo>
                <a:lnTo>
                  <a:pt x="46228" y="147065"/>
                </a:lnTo>
                <a:lnTo>
                  <a:pt x="57150" y="147065"/>
                </a:lnTo>
                <a:lnTo>
                  <a:pt x="58039" y="150240"/>
                </a:lnTo>
                <a:lnTo>
                  <a:pt x="51689" y="162813"/>
                </a:lnTo>
                <a:close/>
              </a:path>
              <a:path w="103378" h="162813">
                <a:moveTo>
                  <a:pt x="51689" y="137704"/>
                </a:moveTo>
                <a:lnTo>
                  <a:pt x="58038" y="126818"/>
                </a:lnTo>
                <a:lnTo>
                  <a:pt x="58039" y="0"/>
                </a:lnTo>
                <a:lnTo>
                  <a:pt x="45339" y="0"/>
                </a:lnTo>
                <a:lnTo>
                  <a:pt x="45338" y="126818"/>
                </a:lnTo>
                <a:lnTo>
                  <a:pt x="51689" y="13770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398641" y="685850"/>
            <a:ext cx="876299" cy="450799"/>
          </a:xfrm>
          <a:custGeom>
            <a:avLst/>
            <a:gdLst/>
            <a:ahLst/>
            <a:cxnLst/>
            <a:rect l="l" t="t" r="r" b="b"/>
            <a:pathLst>
              <a:path w="876299" h="450799">
                <a:moveTo>
                  <a:pt x="0" y="450799"/>
                </a:moveTo>
                <a:lnTo>
                  <a:pt x="876299" y="450799"/>
                </a:lnTo>
                <a:lnTo>
                  <a:pt x="876299" y="0"/>
                </a:lnTo>
                <a:lnTo>
                  <a:pt x="0" y="0"/>
                </a:lnTo>
                <a:lnTo>
                  <a:pt x="0" y="450799"/>
                </a:lnTo>
                <a:close/>
              </a:path>
            </a:pathLst>
          </a:custGeom>
          <a:solidFill>
            <a:srgbClr val="5F49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398641" y="685850"/>
            <a:ext cx="876299" cy="450799"/>
          </a:xfrm>
          <a:custGeom>
            <a:avLst/>
            <a:gdLst/>
            <a:ahLst/>
            <a:cxnLst/>
            <a:rect l="l" t="t" r="r" b="b"/>
            <a:pathLst>
              <a:path w="876299" h="450799">
                <a:moveTo>
                  <a:pt x="0" y="450799"/>
                </a:moveTo>
                <a:lnTo>
                  <a:pt x="876299" y="450799"/>
                </a:lnTo>
                <a:lnTo>
                  <a:pt x="876299" y="0"/>
                </a:lnTo>
                <a:lnTo>
                  <a:pt x="0" y="0"/>
                </a:lnTo>
                <a:lnTo>
                  <a:pt x="0" y="450799"/>
                </a:lnTo>
                <a:close/>
              </a:path>
            </a:pathLst>
          </a:custGeom>
          <a:ln w="25400">
            <a:solidFill>
              <a:srgbClr val="5F497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274941" y="911225"/>
            <a:ext cx="230758" cy="5079"/>
          </a:xfrm>
          <a:custGeom>
            <a:avLst/>
            <a:gdLst/>
            <a:ahLst/>
            <a:cxnLst/>
            <a:rect l="l" t="t" r="r" b="b"/>
            <a:pathLst>
              <a:path w="230758" h="5079">
                <a:moveTo>
                  <a:pt x="230758" y="5079"/>
                </a:moveTo>
                <a:lnTo>
                  <a:pt x="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488561" y="457200"/>
            <a:ext cx="2360930" cy="234950"/>
          </a:xfrm>
          <a:custGeom>
            <a:avLst/>
            <a:gdLst/>
            <a:ahLst/>
            <a:cxnLst/>
            <a:rect l="l" t="t" r="r" b="b"/>
            <a:pathLst>
              <a:path w="2360930" h="234950">
                <a:moveTo>
                  <a:pt x="51689" y="197140"/>
                </a:moveTo>
                <a:lnTo>
                  <a:pt x="51688" y="0"/>
                </a:lnTo>
                <a:lnTo>
                  <a:pt x="48133" y="0"/>
                </a:lnTo>
                <a:lnTo>
                  <a:pt x="45338" y="2794"/>
                </a:lnTo>
                <a:lnTo>
                  <a:pt x="45338" y="186254"/>
                </a:lnTo>
                <a:lnTo>
                  <a:pt x="46227" y="206501"/>
                </a:lnTo>
                <a:lnTo>
                  <a:pt x="57150" y="206501"/>
                </a:lnTo>
                <a:lnTo>
                  <a:pt x="51689" y="197140"/>
                </a:lnTo>
                <a:close/>
              </a:path>
              <a:path w="2360930" h="234950">
                <a:moveTo>
                  <a:pt x="2360930" y="234950"/>
                </a:moveTo>
                <a:lnTo>
                  <a:pt x="2360930" y="2794"/>
                </a:lnTo>
                <a:lnTo>
                  <a:pt x="2358136" y="0"/>
                </a:lnTo>
                <a:lnTo>
                  <a:pt x="2354580" y="0"/>
                </a:lnTo>
                <a:lnTo>
                  <a:pt x="2354580" y="12700"/>
                </a:lnTo>
                <a:lnTo>
                  <a:pt x="2360930" y="234950"/>
                </a:lnTo>
                <a:close/>
              </a:path>
              <a:path w="2360930" h="234950">
                <a:moveTo>
                  <a:pt x="2348230" y="234950"/>
                </a:moveTo>
                <a:lnTo>
                  <a:pt x="2360930" y="234950"/>
                </a:lnTo>
                <a:lnTo>
                  <a:pt x="2354580" y="12700"/>
                </a:lnTo>
                <a:lnTo>
                  <a:pt x="2354580" y="0"/>
                </a:lnTo>
                <a:lnTo>
                  <a:pt x="51688" y="0"/>
                </a:lnTo>
                <a:lnTo>
                  <a:pt x="51689" y="197140"/>
                </a:lnTo>
                <a:lnTo>
                  <a:pt x="57150" y="206501"/>
                </a:lnTo>
                <a:lnTo>
                  <a:pt x="46227" y="206501"/>
                </a:lnTo>
                <a:lnTo>
                  <a:pt x="45338" y="186254"/>
                </a:lnTo>
                <a:lnTo>
                  <a:pt x="12700" y="130301"/>
                </a:lnTo>
                <a:lnTo>
                  <a:pt x="45338" y="209676"/>
                </a:lnTo>
                <a:lnTo>
                  <a:pt x="58038" y="209676"/>
                </a:lnTo>
                <a:lnTo>
                  <a:pt x="51688" y="222250"/>
                </a:lnTo>
                <a:lnTo>
                  <a:pt x="101600" y="136651"/>
                </a:lnTo>
                <a:lnTo>
                  <a:pt x="103377" y="133603"/>
                </a:lnTo>
                <a:lnTo>
                  <a:pt x="102362" y="129794"/>
                </a:lnTo>
                <a:lnTo>
                  <a:pt x="99313" y="128015"/>
                </a:lnTo>
                <a:lnTo>
                  <a:pt x="96265" y="126237"/>
                </a:lnTo>
                <a:lnTo>
                  <a:pt x="92455" y="127253"/>
                </a:lnTo>
                <a:lnTo>
                  <a:pt x="90677" y="130301"/>
                </a:lnTo>
                <a:lnTo>
                  <a:pt x="58038" y="186254"/>
                </a:lnTo>
                <a:lnTo>
                  <a:pt x="51688" y="12700"/>
                </a:lnTo>
                <a:lnTo>
                  <a:pt x="58038" y="6350"/>
                </a:lnTo>
                <a:lnTo>
                  <a:pt x="2348230" y="6350"/>
                </a:lnTo>
                <a:lnTo>
                  <a:pt x="2348230" y="234950"/>
                </a:lnTo>
                <a:close/>
              </a:path>
              <a:path w="2360930" h="234950">
                <a:moveTo>
                  <a:pt x="45338" y="209676"/>
                </a:moveTo>
                <a:lnTo>
                  <a:pt x="12700" y="130301"/>
                </a:lnTo>
                <a:lnTo>
                  <a:pt x="10922" y="127253"/>
                </a:lnTo>
                <a:lnTo>
                  <a:pt x="7112" y="126237"/>
                </a:lnTo>
                <a:lnTo>
                  <a:pt x="4063" y="128015"/>
                </a:lnTo>
                <a:lnTo>
                  <a:pt x="1015" y="129794"/>
                </a:lnTo>
                <a:lnTo>
                  <a:pt x="0" y="133603"/>
                </a:lnTo>
                <a:lnTo>
                  <a:pt x="1777" y="136651"/>
                </a:lnTo>
                <a:lnTo>
                  <a:pt x="51688" y="222250"/>
                </a:lnTo>
                <a:lnTo>
                  <a:pt x="58038" y="209676"/>
                </a:lnTo>
                <a:lnTo>
                  <a:pt x="45338" y="209676"/>
                </a:lnTo>
                <a:close/>
              </a:path>
              <a:path w="2360930" h="234950">
                <a:moveTo>
                  <a:pt x="58038" y="12700"/>
                </a:moveTo>
                <a:lnTo>
                  <a:pt x="2348230" y="12699"/>
                </a:lnTo>
                <a:lnTo>
                  <a:pt x="2348230" y="6350"/>
                </a:lnTo>
                <a:lnTo>
                  <a:pt x="58038" y="6350"/>
                </a:lnTo>
                <a:lnTo>
                  <a:pt x="51688" y="12700"/>
                </a:lnTo>
                <a:lnTo>
                  <a:pt x="58038" y="186254"/>
                </a:lnTo>
                <a:lnTo>
                  <a:pt x="58038" y="127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34098" y="481838"/>
            <a:ext cx="6209042" cy="203962"/>
          </a:xfrm>
          <a:custGeom>
            <a:avLst/>
            <a:gdLst/>
            <a:ahLst/>
            <a:cxnLst/>
            <a:rect l="l" t="t" r="r" b="b"/>
            <a:pathLst>
              <a:path w="6209042" h="203962">
                <a:moveTo>
                  <a:pt x="51701" y="155948"/>
                </a:moveTo>
                <a:lnTo>
                  <a:pt x="51701" y="0"/>
                </a:lnTo>
                <a:lnTo>
                  <a:pt x="48196" y="0"/>
                </a:lnTo>
                <a:lnTo>
                  <a:pt x="45351" y="2794"/>
                </a:lnTo>
                <a:lnTo>
                  <a:pt x="45351" y="145063"/>
                </a:lnTo>
                <a:lnTo>
                  <a:pt x="46215" y="165353"/>
                </a:lnTo>
                <a:lnTo>
                  <a:pt x="57188" y="165353"/>
                </a:lnTo>
                <a:lnTo>
                  <a:pt x="51701" y="155948"/>
                </a:lnTo>
                <a:close/>
              </a:path>
              <a:path w="6209042" h="203962">
                <a:moveTo>
                  <a:pt x="6209042" y="203962"/>
                </a:moveTo>
                <a:lnTo>
                  <a:pt x="6209042" y="2794"/>
                </a:lnTo>
                <a:lnTo>
                  <a:pt x="6206248" y="0"/>
                </a:lnTo>
                <a:lnTo>
                  <a:pt x="6202692" y="0"/>
                </a:lnTo>
                <a:lnTo>
                  <a:pt x="6202692" y="12700"/>
                </a:lnTo>
                <a:lnTo>
                  <a:pt x="6209042" y="203962"/>
                </a:lnTo>
                <a:close/>
              </a:path>
              <a:path w="6209042" h="203962">
                <a:moveTo>
                  <a:pt x="6196342" y="203962"/>
                </a:moveTo>
                <a:lnTo>
                  <a:pt x="6209042" y="203962"/>
                </a:lnTo>
                <a:lnTo>
                  <a:pt x="6202692" y="12700"/>
                </a:lnTo>
                <a:lnTo>
                  <a:pt x="6202692" y="0"/>
                </a:lnTo>
                <a:lnTo>
                  <a:pt x="51701" y="0"/>
                </a:lnTo>
                <a:lnTo>
                  <a:pt x="51701" y="155948"/>
                </a:lnTo>
                <a:lnTo>
                  <a:pt x="57188" y="165353"/>
                </a:lnTo>
                <a:lnTo>
                  <a:pt x="46215" y="165353"/>
                </a:lnTo>
                <a:lnTo>
                  <a:pt x="45351" y="145063"/>
                </a:lnTo>
                <a:lnTo>
                  <a:pt x="12738" y="89153"/>
                </a:lnTo>
                <a:lnTo>
                  <a:pt x="45351" y="168528"/>
                </a:lnTo>
                <a:lnTo>
                  <a:pt x="58051" y="168528"/>
                </a:lnTo>
                <a:lnTo>
                  <a:pt x="51701" y="181101"/>
                </a:lnTo>
                <a:lnTo>
                  <a:pt x="101638" y="95503"/>
                </a:lnTo>
                <a:lnTo>
                  <a:pt x="103403" y="92456"/>
                </a:lnTo>
                <a:lnTo>
                  <a:pt x="102374" y="88646"/>
                </a:lnTo>
                <a:lnTo>
                  <a:pt x="99352" y="86867"/>
                </a:lnTo>
                <a:lnTo>
                  <a:pt x="96316" y="85089"/>
                </a:lnTo>
                <a:lnTo>
                  <a:pt x="92430" y="86106"/>
                </a:lnTo>
                <a:lnTo>
                  <a:pt x="90665" y="89153"/>
                </a:lnTo>
                <a:lnTo>
                  <a:pt x="58051" y="145063"/>
                </a:lnTo>
                <a:lnTo>
                  <a:pt x="51701" y="12700"/>
                </a:lnTo>
                <a:lnTo>
                  <a:pt x="58051" y="6350"/>
                </a:lnTo>
                <a:lnTo>
                  <a:pt x="6196342" y="6350"/>
                </a:lnTo>
                <a:lnTo>
                  <a:pt x="6196342" y="203962"/>
                </a:lnTo>
                <a:close/>
              </a:path>
              <a:path w="6209042" h="203962">
                <a:moveTo>
                  <a:pt x="45351" y="168528"/>
                </a:moveTo>
                <a:lnTo>
                  <a:pt x="12738" y="89153"/>
                </a:lnTo>
                <a:lnTo>
                  <a:pt x="10972" y="86106"/>
                </a:lnTo>
                <a:lnTo>
                  <a:pt x="7086" y="85089"/>
                </a:lnTo>
                <a:lnTo>
                  <a:pt x="4051" y="86867"/>
                </a:lnTo>
                <a:lnTo>
                  <a:pt x="1028" y="88646"/>
                </a:lnTo>
                <a:lnTo>
                  <a:pt x="0" y="92456"/>
                </a:lnTo>
                <a:lnTo>
                  <a:pt x="1765" y="95503"/>
                </a:lnTo>
                <a:lnTo>
                  <a:pt x="51701" y="181101"/>
                </a:lnTo>
                <a:lnTo>
                  <a:pt x="58051" y="168528"/>
                </a:lnTo>
                <a:lnTo>
                  <a:pt x="45351" y="168528"/>
                </a:lnTo>
                <a:close/>
              </a:path>
              <a:path w="6209042" h="203962">
                <a:moveTo>
                  <a:pt x="58051" y="12700"/>
                </a:moveTo>
                <a:lnTo>
                  <a:pt x="6196342" y="12700"/>
                </a:lnTo>
                <a:lnTo>
                  <a:pt x="6196342" y="6350"/>
                </a:lnTo>
                <a:lnTo>
                  <a:pt x="58051" y="6350"/>
                </a:lnTo>
                <a:lnTo>
                  <a:pt x="51701" y="12700"/>
                </a:lnTo>
                <a:lnTo>
                  <a:pt x="58051" y="145063"/>
                </a:lnTo>
                <a:lnTo>
                  <a:pt x="58051" y="127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986651" y="2073148"/>
            <a:ext cx="734949" cy="622300"/>
          </a:xfrm>
          <a:custGeom>
            <a:avLst/>
            <a:gdLst/>
            <a:ahLst/>
            <a:cxnLst/>
            <a:rect l="l" t="t" r="r" b="b"/>
            <a:pathLst>
              <a:path w="734949" h="622300">
                <a:moveTo>
                  <a:pt x="361188" y="564260"/>
                </a:moveTo>
                <a:lnTo>
                  <a:pt x="35995" y="564261"/>
                </a:lnTo>
                <a:lnTo>
                  <a:pt x="361188" y="570611"/>
                </a:lnTo>
                <a:lnTo>
                  <a:pt x="361188" y="564260"/>
                </a:lnTo>
                <a:close/>
              </a:path>
              <a:path w="734949" h="622300">
                <a:moveTo>
                  <a:pt x="35995" y="564261"/>
                </a:moveTo>
                <a:lnTo>
                  <a:pt x="15748" y="565150"/>
                </a:lnTo>
                <a:lnTo>
                  <a:pt x="25109" y="570611"/>
                </a:lnTo>
                <a:lnTo>
                  <a:pt x="35995" y="564261"/>
                </a:lnTo>
                <a:close/>
              </a:path>
              <a:path w="734949" h="622300">
                <a:moveTo>
                  <a:pt x="361188" y="6350"/>
                </a:moveTo>
                <a:lnTo>
                  <a:pt x="361188" y="570611"/>
                </a:lnTo>
                <a:lnTo>
                  <a:pt x="35995" y="564261"/>
                </a:lnTo>
                <a:lnTo>
                  <a:pt x="25109" y="570611"/>
                </a:lnTo>
                <a:lnTo>
                  <a:pt x="15748" y="565150"/>
                </a:lnTo>
                <a:lnTo>
                  <a:pt x="35995" y="564261"/>
                </a:lnTo>
                <a:lnTo>
                  <a:pt x="91948" y="531622"/>
                </a:lnTo>
                <a:lnTo>
                  <a:pt x="94996" y="529843"/>
                </a:lnTo>
                <a:lnTo>
                  <a:pt x="96012" y="526034"/>
                </a:lnTo>
                <a:lnTo>
                  <a:pt x="94233" y="522986"/>
                </a:lnTo>
                <a:lnTo>
                  <a:pt x="92455" y="519938"/>
                </a:lnTo>
                <a:lnTo>
                  <a:pt x="88646" y="518922"/>
                </a:lnTo>
                <a:lnTo>
                  <a:pt x="85598" y="520700"/>
                </a:lnTo>
                <a:lnTo>
                  <a:pt x="0" y="570611"/>
                </a:lnTo>
                <a:lnTo>
                  <a:pt x="12573" y="564261"/>
                </a:lnTo>
                <a:lnTo>
                  <a:pt x="15748" y="576072"/>
                </a:lnTo>
                <a:lnTo>
                  <a:pt x="35995" y="576961"/>
                </a:lnTo>
                <a:lnTo>
                  <a:pt x="367538" y="576961"/>
                </a:lnTo>
                <a:lnTo>
                  <a:pt x="367538" y="564261"/>
                </a:lnTo>
                <a:lnTo>
                  <a:pt x="361188" y="6350"/>
                </a:lnTo>
                <a:close/>
              </a:path>
              <a:path w="734949" h="622300">
                <a:moveTo>
                  <a:pt x="85598" y="620522"/>
                </a:moveTo>
                <a:lnTo>
                  <a:pt x="88646" y="622300"/>
                </a:lnTo>
                <a:lnTo>
                  <a:pt x="92455" y="621284"/>
                </a:lnTo>
                <a:lnTo>
                  <a:pt x="94233" y="618236"/>
                </a:lnTo>
                <a:lnTo>
                  <a:pt x="96012" y="615188"/>
                </a:lnTo>
                <a:lnTo>
                  <a:pt x="94996" y="611377"/>
                </a:lnTo>
                <a:lnTo>
                  <a:pt x="91948" y="609600"/>
                </a:lnTo>
                <a:lnTo>
                  <a:pt x="35995" y="576961"/>
                </a:lnTo>
                <a:lnTo>
                  <a:pt x="12573" y="576961"/>
                </a:lnTo>
                <a:lnTo>
                  <a:pt x="35995" y="576961"/>
                </a:lnTo>
                <a:lnTo>
                  <a:pt x="15748" y="576072"/>
                </a:lnTo>
                <a:lnTo>
                  <a:pt x="12573" y="564261"/>
                </a:lnTo>
                <a:lnTo>
                  <a:pt x="0" y="570611"/>
                </a:lnTo>
                <a:lnTo>
                  <a:pt x="85598" y="620522"/>
                </a:lnTo>
                <a:close/>
              </a:path>
              <a:path w="734949" h="622300">
                <a:moveTo>
                  <a:pt x="373888" y="12699"/>
                </a:moveTo>
                <a:lnTo>
                  <a:pt x="734949" y="12700"/>
                </a:lnTo>
                <a:lnTo>
                  <a:pt x="373888" y="6350"/>
                </a:lnTo>
                <a:lnTo>
                  <a:pt x="367538" y="12700"/>
                </a:lnTo>
                <a:lnTo>
                  <a:pt x="367538" y="0"/>
                </a:lnTo>
                <a:lnTo>
                  <a:pt x="363981" y="0"/>
                </a:lnTo>
                <a:lnTo>
                  <a:pt x="361188" y="2921"/>
                </a:lnTo>
                <a:lnTo>
                  <a:pt x="361188" y="6350"/>
                </a:lnTo>
                <a:lnTo>
                  <a:pt x="367538" y="564261"/>
                </a:lnTo>
                <a:lnTo>
                  <a:pt x="367538" y="576961"/>
                </a:lnTo>
                <a:lnTo>
                  <a:pt x="370967" y="576961"/>
                </a:lnTo>
                <a:lnTo>
                  <a:pt x="373888" y="574166"/>
                </a:lnTo>
                <a:lnTo>
                  <a:pt x="373888" y="12699"/>
                </a:lnTo>
                <a:close/>
              </a:path>
              <a:path w="734949" h="622300">
                <a:moveTo>
                  <a:pt x="373888" y="6350"/>
                </a:moveTo>
                <a:lnTo>
                  <a:pt x="734949" y="12700"/>
                </a:lnTo>
                <a:lnTo>
                  <a:pt x="734949" y="0"/>
                </a:lnTo>
                <a:lnTo>
                  <a:pt x="367538" y="0"/>
                </a:lnTo>
                <a:lnTo>
                  <a:pt x="367538" y="12700"/>
                </a:lnTo>
                <a:lnTo>
                  <a:pt x="373888" y="63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986651" y="2592070"/>
            <a:ext cx="709549" cy="618363"/>
          </a:xfrm>
          <a:custGeom>
            <a:avLst/>
            <a:gdLst/>
            <a:ahLst/>
            <a:cxnLst/>
            <a:rect l="l" t="t" r="r" b="b"/>
            <a:pathLst>
              <a:path w="709549" h="618363">
                <a:moveTo>
                  <a:pt x="92455" y="1015"/>
                </a:moveTo>
                <a:lnTo>
                  <a:pt x="88646" y="0"/>
                </a:lnTo>
                <a:lnTo>
                  <a:pt x="85598" y="1777"/>
                </a:lnTo>
                <a:lnTo>
                  <a:pt x="0" y="51688"/>
                </a:lnTo>
                <a:lnTo>
                  <a:pt x="12573" y="45338"/>
                </a:lnTo>
                <a:lnTo>
                  <a:pt x="15748" y="57150"/>
                </a:lnTo>
                <a:lnTo>
                  <a:pt x="35995" y="58039"/>
                </a:lnTo>
                <a:lnTo>
                  <a:pt x="354838" y="58038"/>
                </a:lnTo>
                <a:lnTo>
                  <a:pt x="354838" y="605663"/>
                </a:lnTo>
                <a:lnTo>
                  <a:pt x="361187" y="605663"/>
                </a:lnTo>
                <a:lnTo>
                  <a:pt x="361188" y="48132"/>
                </a:lnTo>
                <a:lnTo>
                  <a:pt x="358267" y="45338"/>
                </a:lnTo>
                <a:lnTo>
                  <a:pt x="354838" y="45338"/>
                </a:lnTo>
                <a:lnTo>
                  <a:pt x="348488" y="51688"/>
                </a:lnTo>
                <a:lnTo>
                  <a:pt x="35995" y="45339"/>
                </a:lnTo>
                <a:lnTo>
                  <a:pt x="25109" y="51689"/>
                </a:lnTo>
                <a:lnTo>
                  <a:pt x="15748" y="46227"/>
                </a:lnTo>
                <a:lnTo>
                  <a:pt x="35995" y="45339"/>
                </a:lnTo>
                <a:lnTo>
                  <a:pt x="91948" y="12700"/>
                </a:lnTo>
                <a:lnTo>
                  <a:pt x="94996" y="10921"/>
                </a:lnTo>
                <a:lnTo>
                  <a:pt x="96012" y="7112"/>
                </a:lnTo>
                <a:lnTo>
                  <a:pt x="94233" y="4063"/>
                </a:lnTo>
                <a:lnTo>
                  <a:pt x="92455" y="1015"/>
                </a:lnTo>
                <a:close/>
              </a:path>
              <a:path w="709549" h="618363">
                <a:moveTo>
                  <a:pt x="85598" y="101600"/>
                </a:moveTo>
                <a:lnTo>
                  <a:pt x="88646" y="103377"/>
                </a:lnTo>
                <a:lnTo>
                  <a:pt x="92455" y="102362"/>
                </a:lnTo>
                <a:lnTo>
                  <a:pt x="94233" y="99313"/>
                </a:lnTo>
                <a:lnTo>
                  <a:pt x="96012" y="96265"/>
                </a:lnTo>
                <a:lnTo>
                  <a:pt x="94996" y="92455"/>
                </a:lnTo>
                <a:lnTo>
                  <a:pt x="91948" y="90677"/>
                </a:lnTo>
                <a:lnTo>
                  <a:pt x="35995" y="58039"/>
                </a:lnTo>
                <a:lnTo>
                  <a:pt x="12573" y="58038"/>
                </a:lnTo>
                <a:lnTo>
                  <a:pt x="35995" y="58039"/>
                </a:lnTo>
                <a:lnTo>
                  <a:pt x="15748" y="57150"/>
                </a:lnTo>
                <a:lnTo>
                  <a:pt x="12573" y="45338"/>
                </a:lnTo>
                <a:lnTo>
                  <a:pt x="0" y="51688"/>
                </a:lnTo>
                <a:lnTo>
                  <a:pt x="85598" y="101600"/>
                </a:lnTo>
                <a:close/>
              </a:path>
              <a:path w="709549" h="618363">
                <a:moveTo>
                  <a:pt x="348488" y="58038"/>
                </a:moveTo>
                <a:lnTo>
                  <a:pt x="348488" y="615568"/>
                </a:lnTo>
                <a:lnTo>
                  <a:pt x="351281" y="618363"/>
                </a:lnTo>
                <a:lnTo>
                  <a:pt x="354838" y="618363"/>
                </a:lnTo>
                <a:lnTo>
                  <a:pt x="361188" y="612013"/>
                </a:lnTo>
                <a:lnTo>
                  <a:pt x="709549" y="618363"/>
                </a:lnTo>
                <a:lnTo>
                  <a:pt x="709549" y="605663"/>
                </a:lnTo>
                <a:lnTo>
                  <a:pt x="354838" y="605663"/>
                </a:lnTo>
                <a:lnTo>
                  <a:pt x="354838" y="58038"/>
                </a:lnTo>
                <a:lnTo>
                  <a:pt x="348488" y="58038"/>
                </a:lnTo>
                <a:close/>
              </a:path>
              <a:path w="709549" h="618363">
                <a:moveTo>
                  <a:pt x="361188" y="612013"/>
                </a:moveTo>
                <a:lnTo>
                  <a:pt x="354838" y="618363"/>
                </a:lnTo>
                <a:lnTo>
                  <a:pt x="709549" y="618363"/>
                </a:lnTo>
                <a:lnTo>
                  <a:pt x="361188" y="612013"/>
                </a:lnTo>
                <a:close/>
              </a:path>
              <a:path w="709549" h="618363">
                <a:moveTo>
                  <a:pt x="35995" y="45339"/>
                </a:moveTo>
                <a:lnTo>
                  <a:pt x="348488" y="51688"/>
                </a:lnTo>
                <a:lnTo>
                  <a:pt x="354838" y="45338"/>
                </a:lnTo>
                <a:lnTo>
                  <a:pt x="35995" y="45339"/>
                </a:lnTo>
                <a:close/>
              </a:path>
              <a:path w="709549" h="618363">
                <a:moveTo>
                  <a:pt x="35995" y="45339"/>
                </a:moveTo>
                <a:lnTo>
                  <a:pt x="15748" y="46227"/>
                </a:lnTo>
                <a:lnTo>
                  <a:pt x="25109" y="51689"/>
                </a:lnTo>
                <a:lnTo>
                  <a:pt x="35995" y="4533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986651" y="2592070"/>
            <a:ext cx="696849" cy="1778634"/>
          </a:xfrm>
          <a:custGeom>
            <a:avLst/>
            <a:gdLst/>
            <a:ahLst/>
            <a:cxnLst/>
            <a:rect l="l" t="t" r="r" b="b"/>
            <a:pathLst>
              <a:path w="696849" h="1778634">
                <a:moveTo>
                  <a:pt x="92455" y="1015"/>
                </a:moveTo>
                <a:lnTo>
                  <a:pt x="88646" y="0"/>
                </a:lnTo>
                <a:lnTo>
                  <a:pt x="85598" y="1777"/>
                </a:lnTo>
                <a:lnTo>
                  <a:pt x="0" y="51688"/>
                </a:lnTo>
                <a:lnTo>
                  <a:pt x="12573" y="45338"/>
                </a:lnTo>
                <a:lnTo>
                  <a:pt x="15748" y="57150"/>
                </a:lnTo>
                <a:lnTo>
                  <a:pt x="35995" y="58039"/>
                </a:lnTo>
                <a:lnTo>
                  <a:pt x="348488" y="58038"/>
                </a:lnTo>
                <a:lnTo>
                  <a:pt x="348488" y="1765934"/>
                </a:lnTo>
                <a:lnTo>
                  <a:pt x="354837" y="1765935"/>
                </a:lnTo>
                <a:lnTo>
                  <a:pt x="354838" y="48132"/>
                </a:lnTo>
                <a:lnTo>
                  <a:pt x="351917" y="45338"/>
                </a:lnTo>
                <a:lnTo>
                  <a:pt x="348488" y="45338"/>
                </a:lnTo>
                <a:lnTo>
                  <a:pt x="342138" y="51688"/>
                </a:lnTo>
                <a:lnTo>
                  <a:pt x="35995" y="45339"/>
                </a:lnTo>
                <a:lnTo>
                  <a:pt x="25109" y="51689"/>
                </a:lnTo>
                <a:lnTo>
                  <a:pt x="15748" y="46227"/>
                </a:lnTo>
                <a:lnTo>
                  <a:pt x="35995" y="45339"/>
                </a:lnTo>
                <a:lnTo>
                  <a:pt x="91948" y="12700"/>
                </a:lnTo>
                <a:lnTo>
                  <a:pt x="94996" y="10921"/>
                </a:lnTo>
                <a:lnTo>
                  <a:pt x="96012" y="7112"/>
                </a:lnTo>
                <a:lnTo>
                  <a:pt x="94233" y="4063"/>
                </a:lnTo>
                <a:lnTo>
                  <a:pt x="92455" y="1015"/>
                </a:lnTo>
                <a:close/>
              </a:path>
              <a:path w="696849" h="1778634">
                <a:moveTo>
                  <a:pt x="85598" y="101600"/>
                </a:moveTo>
                <a:lnTo>
                  <a:pt x="88646" y="103377"/>
                </a:lnTo>
                <a:lnTo>
                  <a:pt x="92455" y="102362"/>
                </a:lnTo>
                <a:lnTo>
                  <a:pt x="94233" y="99313"/>
                </a:lnTo>
                <a:lnTo>
                  <a:pt x="96012" y="96265"/>
                </a:lnTo>
                <a:lnTo>
                  <a:pt x="94996" y="92455"/>
                </a:lnTo>
                <a:lnTo>
                  <a:pt x="91948" y="90677"/>
                </a:lnTo>
                <a:lnTo>
                  <a:pt x="35995" y="58039"/>
                </a:lnTo>
                <a:lnTo>
                  <a:pt x="12573" y="58038"/>
                </a:lnTo>
                <a:lnTo>
                  <a:pt x="35995" y="58039"/>
                </a:lnTo>
                <a:lnTo>
                  <a:pt x="15748" y="57150"/>
                </a:lnTo>
                <a:lnTo>
                  <a:pt x="12573" y="45338"/>
                </a:lnTo>
                <a:lnTo>
                  <a:pt x="0" y="51688"/>
                </a:lnTo>
                <a:lnTo>
                  <a:pt x="85598" y="101600"/>
                </a:lnTo>
                <a:close/>
              </a:path>
              <a:path w="696849" h="1778634">
                <a:moveTo>
                  <a:pt x="342137" y="58039"/>
                </a:moveTo>
                <a:lnTo>
                  <a:pt x="342138" y="1775713"/>
                </a:lnTo>
                <a:lnTo>
                  <a:pt x="344931" y="1778634"/>
                </a:lnTo>
                <a:lnTo>
                  <a:pt x="348488" y="1778634"/>
                </a:lnTo>
                <a:lnTo>
                  <a:pt x="354838" y="1772284"/>
                </a:lnTo>
                <a:lnTo>
                  <a:pt x="696849" y="1778634"/>
                </a:lnTo>
                <a:lnTo>
                  <a:pt x="696849" y="1765934"/>
                </a:lnTo>
                <a:lnTo>
                  <a:pt x="348488" y="1765934"/>
                </a:lnTo>
                <a:lnTo>
                  <a:pt x="348488" y="58038"/>
                </a:lnTo>
                <a:lnTo>
                  <a:pt x="342137" y="58039"/>
                </a:lnTo>
                <a:close/>
              </a:path>
              <a:path w="696849" h="1778634">
                <a:moveTo>
                  <a:pt x="354838" y="1772284"/>
                </a:moveTo>
                <a:lnTo>
                  <a:pt x="348488" y="1778634"/>
                </a:lnTo>
                <a:lnTo>
                  <a:pt x="696849" y="1778634"/>
                </a:lnTo>
                <a:lnTo>
                  <a:pt x="354838" y="1772284"/>
                </a:lnTo>
                <a:close/>
              </a:path>
              <a:path w="696849" h="1778634">
                <a:moveTo>
                  <a:pt x="35995" y="45339"/>
                </a:moveTo>
                <a:lnTo>
                  <a:pt x="342138" y="51688"/>
                </a:lnTo>
                <a:lnTo>
                  <a:pt x="348488" y="45338"/>
                </a:lnTo>
                <a:lnTo>
                  <a:pt x="35995" y="45339"/>
                </a:lnTo>
                <a:close/>
              </a:path>
              <a:path w="696849" h="1778634">
                <a:moveTo>
                  <a:pt x="35995" y="45339"/>
                </a:moveTo>
                <a:lnTo>
                  <a:pt x="15748" y="46227"/>
                </a:lnTo>
                <a:lnTo>
                  <a:pt x="25109" y="51689"/>
                </a:lnTo>
                <a:lnTo>
                  <a:pt x="35995" y="4533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647440" y="1441679"/>
            <a:ext cx="93369" cy="171220"/>
          </a:xfrm>
          <a:custGeom>
            <a:avLst/>
            <a:gdLst/>
            <a:ahLst/>
            <a:cxnLst/>
            <a:rect l="l" t="t" r="r" b="b"/>
            <a:pathLst>
              <a:path w="93369" h="171220">
                <a:moveTo>
                  <a:pt x="0" y="151"/>
                </a:moveTo>
                <a:lnTo>
                  <a:pt x="13953" y="0"/>
                </a:lnTo>
                <a:lnTo>
                  <a:pt x="27393" y="2031"/>
                </a:lnTo>
                <a:lnTo>
                  <a:pt x="40126" y="6087"/>
                </a:lnTo>
                <a:lnTo>
                  <a:pt x="51959" y="12007"/>
                </a:lnTo>
                <a:lnTo>
                  <a:pt x="62698" y="19631"/>
                </a:lnTo>
                <a:lnTo>
                  <a:pt x="72150" y="28800"/>
                </a:lnTo>
                <a:lnTo>
                  <a:pt x="80122" y="39354"/>
                </a:lnTo>
                <a:lnTo>
                  <a:pt x="86422" y="51134"/>
                </a:lnTo>
                <a:lnTo>
                  <a:pt x="90854" y="63979"/>
                </a:lnTo>
                <a:lnTo>
                  <a:pt x="93218" y="77621"/>
                </a:lnTo>
                <a:lnTo>
                  <a:pt x="93369" y="91575"/>
                </a:lnTo>
                <a:lnTo>
                  <a:pt x="91337" y="105015"/>
                </a:lnTo>
                <a:lnTo>
                  <a:pt x="87282" y="117747"/>
                </a:lnTo>
                <a:lnTo>
                  <a:pt x="81362" y="129580"/>
                </a:lnTo>
                <a:lnTo>
                  <a:pt x="73738" y="140319"/>
                </a:lnTo>
                <a:lnTo>
                  <a:pt x="64569" y="149772"/>
                </a:lnTo>
                <a:lnTo>
                  <a:pt x="54015" y="157744"/>
                </a:lnTo>
                <a:lnTo>
                  <a:pt x="42235" y="164043"/>
                </a:lnTo>
                <a:lnTo>
                  <a:pt x="29389" y="168476"/>
                </a:lnTo>
                <a:lnTo>
                  <a:pt x="15748" y="170839"/>
                </a:lnTo>
                <a:lnTo>
                  <a:pt x="14097" y="171093"/>
                </a:lnTo>
                <a:lnTo>
                  <a:pt x="12446" y="171093"/>
                </a:lnTo>
                <a:lnTo>
                  <a:pt x="10795" y="17122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933700" y="1612900"/>
            <a:ext cx="727837" cy="538099"/>
          </a:xfrm>
          <a:custGeom>
            <a:avLst/>
            <a:gdLst/>
            <a:ahLst/>
            <a:cxnLst/>
            <a:rect l="l" t="t" r="r" b="b"/>
            <a:pathLst>
              <a:path w="727837" h="538099">
                <a:moveTo>
                  <a:pt x="0" y="538099"/>
                </a:moveTo>
                <a:lnTo>
                  <a:pt x="727837" y="538099"/>
                </a:lnTo>
                <a:lnTo>
                  <a:pt x="727837" y="0"/>
                </a:lnTo>
                <a:lnTo>
                  <a:pt x="721613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632200" y="864615"/>
            <a:ext cx="444500" cy="576834"/>
          </a:xfrm>
          <a:custGeom>
            <a:avLst/>
            <a:gdLst/>
            <a:ahLst/>
            <a:cxnLst/>
            <a:rect l="l" t="t" r="r" b="b"/>
            <a:pathLst>
              <a:path w="444500" h="576834">
                <a:moveTo>
                  <a:pt x="6350" y="45338"/>
                </a:moveTo>
                <a:lnTo>
                  <a:pt x="2794" y="45338"/>
                </a:lnTo>
                <a:lnTo>
                  <a:pt x="6350" y="58038"/>
                </a:lnTo>
                <a:lnTo>
                  <a:pt x="12700" y="51688"/>
                </a:lnTo>
                <a:lnTo>
                  <a:pt x="408504" y="45339"/>
                </a:lnTo>
                <a:lnTo>
                  <a:pt x="6350" y="45338"/>
                </a:lnTo>
                <a:close/>
              </a:path>
              <a:path w="444500" h="576834">
                <a:moveTo>
                  <a:pt x="350265" y="4063"/>
                </a:moveTo>
                <a:lnTo>
                  <a:pt x="348488" y="7112"/>
                </a:lnTo>
                <a:lnTo>
                  <a:pt x="349503" y="10922"/>
                </a:lnTo>
                <a:lnTo>
                  <a:pt x="352551" y="12700"/>
                </a:lnTo>
                <a:lnTo>
                  <a:pt x="408504" y="45339"/>
                </a:lnTo>
                <a:lnTo>
                  <a:pt x="428751" y="46228"/>
                </a:lnTo>
                <a:lnTo>
                  <a:pt x="431926" y="45338"/>
                </a:lnTo>
                <a:lnTo>
                  <a:pt x="428751" y="46228"/>
                </a:lnTo>
                <a:lnTo>
                  <a:pt x="431926" y="58038"/>
                </a:lnTo>
                <a:lnTo>
                  <a:pt x="444500" y="51688"/>
                </a:lnTo>
                <a:lnTo>
                  <a:pt x="358901" y="1778"/>
                </a:lnTo>
                <a:lnTo>
                  <a:pt x="355853" y="0"/>
                </a:lnTo>
                <a:lnTo>
                  <a:pt x="352044" y="1016"/>
                </a:lnTo>
                <a:lnTo>
                  <a:pt x="350265" y="4063"/>
                </a:lnTo>
                <a:close/>
              </a:path>
              <a:path w="444500" h="576834">
                <a:moveTo>
                  <a:pt x="350265" y="99313"/>
                </a:moveTo>
                <a:lnTo>
                  <a:pt x="352044" y="102362"/>
                </a:lnTo>
                <a:lnTo>
                  <a:pt x="355853" y="103378"/>
                </a:lnTo>
                <a:lnTo>
                  <a:pt x="358901" y="101600"/>
                </a:lnTo>
                <a:lnTo>
                  <a:pt x="444500" y="51688"/>
                </a:lnTo>
                <a:lnTo>
                  <a:pt x="431926" y="58038"/>
                </a:lnTo>
                <a:lnTo>
                  <a:pt x="428751" y="46228"/>
                </a:lnTo>
                <a:lnTo>
                  <a:pt x="408504" y="45339"/>
                </a:lnTo>
                <a:lnTo>
                  <a:pt x="12700" y="51688"/>
                </a:lnTo>
                <a:lnTo>
                  <a:pt x="6350" y="58038"/>
                </a:lnTo>
                <a:lnTo>
                  <a:pt x="2794" y="45338"/>
                </a:lnTo>
                <a:lnTo>
                  <a:pt x="0" y="48133"/>
                </a:lnTo>
                <a:lnTo>
                  <a:pt x="0" y="576834"/>
                </a:lnTo>
                <a:lnTo>
                  <a:pt x="12700" y="576834"/>
                </a:lnTo>
                <a:lnTo>
                  <a:pt x="12700" y="58038"/>
                </a:lnTo>
                <a:lnTo>
                  <a:pt x="408504" y="58039"/>
                </a:lnTo>
                <a:lnTo>
                  <a:pt x="419390" y="51688"/>
                </a:lnTo>
                <a:lnTo>
                  <a:pt x="428751" y="57150"/>
                </a:lnTo>
                <a:lnTo>
                  <a:pt x="408504" y="58039"/>
                </a:lnTo>
                <a:lnTo>
                  <a:pt x="352551" y="90678"/>
                </a:lnTo>
                <a:lnTo>
                  <a:pt x="349503" y="92456"/>
                </a:lnTo>
                <a:lnTo>
                  <a:pt x="348488" y="96266"/>
                </a:lnTo>
                <a:lnTo>
                  <a:pt x="350265" y="99313"/>
                </a:lnTo>
                <a:close/>
              </a:path>
              <a:path w="444500" h="576834">
                <a:moveTo>
                  <a:pt x="408504" y="58039"/>
                </a:moveTo>
                <a:lnTo>
                  <a:pt x="428751" y="57150"/>
                </a:lnTo>
                <a:lnTo>
                  <a:pt x="419390" y="51688"/>
                </a:lnTo>
                <a:lnTo>
                  <a:pt x="408504" y="5803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529451" y="2911094"/>
            <a:ext cx="7874" cy="169798"/>
          </a:xfrm>
          <a:custGeom>
            <a:avLst/>
            <a:gdLst/>
            <a:ahLst/>
            <a:cxnLst/>
            <a:rect l="l" t="t" r="r" b="b"/>
            <a:pathLst>
              <a:path w="7874" h="169798">
                <a:moveTo>
                  <a:pt x="0" y="0"/>
                </a:moveTo>
                <a:lnTo>
                  <a:pt x="7874" y="169798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248400" y="5751780"/>
            <a:ext cx="76200" cy="62241"/>
          </a:xfrm>
          <a:custGeom>
            <a:avLst/>
            <a:gdLst/>
            <a:ahLst/>
            <a:cxnLst/>
            <a:rect l="l" t="t" r="r" b="b"/>
            <a:pathLst>
              <a:path w="76200" h="62241">
                <a:moveTo>
                  <a:pt x="0" y="62241"/>
                </a:moveTo>
                <a:lnTo>
                  <a:pt x="76200" y="62241"/>
                </a:lnTo>
                <a:lnTo>
                  <a:pt x="76200" y="0"/>
                </a:lnTo>
                <a:lnTo>
                  <a:pt x="0" y="0"/>
                </a:lnTo>
                <a:lnTo>
                  <a:pt x="0" y="62241"/>
                </a:lnTo>
                <a:close/>
              </a:path>
            </a:pathLst>
          </a:custGeom>
          <a:solidFill>
            <a:srgbClr val="C3D5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248400" y="5751780"/>
            <a:ext cx="76200" cy="62241"/>
          </a:xfrm>
          <a:custGeom>
            <a:avLst/>
            <a:gdLst/>
            <a:ahLst/>
            <a:cxnLst/>
            <a:rect l="l" t="t" r="r" b="b"/>
            <a:pathLst>
              <a:path w="76200" h="62241">
                <a:moveTo>
                  <a:pt x="0" y="62241"/>
                </a:moveTo>
                <a:lnTo>
                  <a:pt x="76200" y="62241"/>
                </a:lnTo>
                <a:lnTo>
                  <a:pt x="76200" y="0"/>
                </a:lnTo>
                <a:lnTo>
                  <a:pt x="0" y="0"/>
                </a:lnTo>
                <a:lnTo>
                  <a:pt x="0" y="62241"/>
                </a:lnTo>
                <a:close/>
              </a:path>
            </a:pathLst>
          </a:custGeom>
          <a:ln w="25400">
            <a:solidFill>
              <a:srgbClr val="C3D5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248400" y="5904180"/>
            <a:ext cx="76200" cy="62241"/>
          </a:xfrm>
          <a:custGeom>
            <a:avLst/>
            <a:gdLst/>
            <a:ahLst/>
            <a:cxnLst/>
            <a:rect l="l" t="t" r="r" b="b"/>
            <a:pathLst>
              <a:path w="76200" h="62241">
                <a:moveTo>
                  <a:pt x="0" y="62241"/>
                </a:moveTo>
                <a:lnTo>
                  <a:pt x="76200" y="62241"/>
                </a:lnTo>
                <a:lnTo>
                  <a:pt x="76200" y="0"/>
                </a:lnTo>
                <a:lnTo>
                  <a:pt x="0" y="0"/>
                </a:lnTo>
                <a:lnTo>
                  <a:pt x="0" y="62241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248400" y="5904180"/>
            <a:ext cx="76200" cy="62241"/>
          </a:xfrm>
          <a:custGeom>
            <a:avLst/>
            <a:gdLst/>
            <a:ahLst/>
            <a:cxnLst/>
            <a:rect l="l" t="t" r="r" b="b"/>
            <a:pathLst>
              <a:path w="76200" h="62241">
                <a:moveTo>
                  <a:pt x="0" y="62241"/>
                </a:moveTo>
                <a:lnTo>
                  <a:pt x="76200" y="62241"/>
                </a:lnTo>
                <a:lnTo>
                  <a:pt x="76200" y="0"/>
                </a:lnTo>
                <a:lnTo>
                  <a:pt x="0" y="0"/>
                </a:lnTo>
                <a:lnTo>
                  <a:pt x="0" y="62241"/>
                </a:lnTo>
                <a:close/>
              </a:path>
            </a:pathLst>
          </a:custGeom>
          <a:ln w="25400">
            <a:solidFill>
              <a:srgbClr val="E6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248400" y="6056580"/>
            <a:ext cx="76200" cy="62241"/>
          </a:xfrm>
          <a:custGeom>
            <a:avLst/>
            <a:gdLst/>
            <a:ahLst/>
            <a:cxnLst/>
            <a:rect l="l" t="t" r="r" b="b"/>
            <a:pathLst>
              <a:path w="76200" h="62241">
                <a:moveTo>
                  <a:pt x="0" y="62241"/>
                </a:moveTo>
                <a:lnTo>
                  <a:pt x="76200" y="62241"/>
                </a:lnTo>
                <a:lnTo>
                  <a:pt x="76200" y="0"/>
                </a:lnTo>
                <a:lnTo>
                  <a:pt x="0" y="0"/>
                </a:lnTo>
                <a:lnTo>
                  <a:pt x="0" y="62241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248400" y="6056580"/>
            <a:ext cx="76200" cy="62241"/>
          </a:xfrm>
          <a:custGeom>
            <a:avLst/>
            <a:gdLst/>
            <a:ahLst/>
            <a:cxnLst/>
            <a:rect l="l" t="t" r="r" b="b"/>
            <a:pathLst>
              <a:path w="76200" h="62241">
                <a:moveTo>
                  <a:pt x="0" y="62241"/>
                </a:moveTo>
                <a:lnTo>
                  <a:pt x="76200" y="62241"/>
                </a:lnTo>
                <a:lnTo>
                  <a:pt x="76200" y="0"/>
                </a:lnTo>
                <a:lnTo>
                  <a:pt x="0" y="0"/>
                </a:lnTo>
                <a:lnTo>
                  <a:pt x="0" y="62241"/>
                </a:lnTo>
                <a:close/>
              </a:path>
            </a:pathLst>
          </a:custGeom>
          <a:ln w="25400">
            <a:solidFill>
              <a:srgbClr val="F9C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248400" y="6207354"/>
            <a:ext cx="76200" cy="62241"/>
          </a:xfrm>
          <a:custGeom>
            <a:avLst/>
            <a:gdLst/>
            <a:ahLst/>
            <a:cxnLst/>
            <a:rect l="l" t="t" r="r" b="b"/>
            <a:pathLst>
              <a:path w="76200" h="62241">
                <a:moveTo>
                  <a:pt x="0" y="62241"/>
                </a:moveTo>
                <a:lnTo>
                  <a:pt x="76200" y="62241"/>
                </a:lnTo>
                <a:lnTo>
                  <a:pt x="76200" y="0"/>
                </a:lnTo>
                <a:lnTo>
                  <a:pt x="0" y="0"/>
                </a:lnTo>
                <a:lnTo>
                  <a:pt x="0" y="62241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248400" y="6207354"/>
            <a:ext cx="76200" cy="62241"/>
          </a:xfrm>
          <a:custGeom>
            <a:avLst/>
            <a:gdLst/>
            <a:ahLst/>
            <a:cxnLst/>
            <a:rect l="l" t="t" r="r" b="b"/>
            <a:pathLst>
              <a:path w="76200" h="62241">
                <a:moveTo>
                  <a:pt x="0" y="62241"/>
                </a:moveTo>
                <a:lnTo>
                  <a:pt x="76200" y="62241"/>
                </a:lnTo>
                <a:lnTo>
                  <a:pt x="76200" y="0"/>
                </a:lnTo>
                <a:lnTo>
                  <a:pt x="0" y="0"/>
                </a:lnTo>
                <a:lnTo>
                  <a:pt x="0" y="62241"/>
                </a:lnTo>
                <a:close/>
              </a:path>
            </a:pathLst>
          </a:custGeom>
          <a:ln w="25400">
            <a:solidFill>
              <a:srgbClr val="94B3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248400" y="6359754"/>
            <a:ext cx="76200" cy="62241"/>
          </a:xfrm>
          <a:custGeom>
            <a:avLst/>
            <a:gdLst/>
            <a:ahLst/>
            <a:cxnLst/>
            <a:rect l="l" t="t" r="r" b="b"/>
            <a:pathLst>
              <a:path w="76200" h="62241">
                <a:moveTo>
                  <a:pt x="0" y="62241"/>
                </a:moveTo>
                <a:lnTo>
                  <a:pt x="76200" y="62241"/>
                </a:lnTo>
                <a:lnTo>
                  <a:pt x="76200" y="0"/>
                </a:lnTo>
                <a:lnTo>
                  <a:pt x="0" y="0"/>
                </a:lnTo>
                <a:lnTo>
                  <a:pt x="0" y="62241"/>
                </a:lnTo>
                <a:close/>
              </a:path>
            </a:pathLst>
          </a:custGeom>
          <a:solidFill>
            <a:srgbClr val="B3A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248400" y="6359754"/>
            <a:ext cx="76200" cy="62241"/>
          </a:xfrm>
          <a:custGeom>
            <a:avLst/>
            <a:gdLst/>
            <a:ahLst/>
            <a:cxnLst/>
            <a:rect l="l" t="t" r="r" b="b"/>
            <a:pathLst>
              <a:path w="76200" h="62241">
                <a:moveTo>
                  <a:pt x="0" y="62241"/>
                </a:moveTo>
                <a:lnTo>
                  <a:pt x="76200" y="62241"/>
                </a:lnTo>
                <a:lnTo>
                  <a:pt x="76200" y="0"/>
                </a:lnTo>
                <a:lnTo>
                  <a:pt x="0" y="0"/>
                </a:lnTo>
                <a:lnTo>
                  <a:pt x="0" y="62241"/>
                </a:lnTo>
                <a:close/>
              </a:path>
            </a:pathLst>
          </a:custGeom>
          <a:ln w="25400">
            <a:solidFill>
              <a:srgbClr val="B3A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232015" y="5751640"/>
            <a:ext cx="76200" cy="62241"/>
          </a:xfrm>
          <a:custGeom>
            <a:avLst/>
            <a:gdLst/>
            <a:ahLst/>
            <a:cxnLst/>
            <a:rect l="l" t="t" r="r" b="b"/>
            <a:pathLst>
              <a:path w="76200" h="62241">
                <a:moveTo>
                  <a:pt x="0" y="62241"/>
                </a:moveTo>
                <a:lnTo>
                  <a:pt x="76200" y="62241"/>
                </a:lnTo>
                <a:lnTo>
                  <a:pt x="76200" y="0"/>
                </a:lnTo>
                <a:lnTo>
                  <a:pt x="0" y="0"/>
                </a:lnTo>
                <a:lnTo>
                  <a:pt x="0" y="6224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232015" y="5751640"/>
            <a:ext cx="76200" cy="62241"/>
          </a:xfrm>
          <a:custGeom>
            <a:avLst/>
            <a:gdLst/>
            <a:ahLst/>
            <a:cxnLst/>
            <a:rect l="l" t="t" r="r" b="b"/>
            <a:pathLst>
              <a:path w="76200" h="62241">
                <a:moveTo>
                  <a:pt x="0" y="62241"/>
                </a:moveTo>
                <a:lnTo>
                  <a:pt x="76200" y="62241"/>
                </a:lnTo>
                <a:lnTo>
                  <a:pt x="76200" y="0"/>
                </a:lnTo>
                <a:lnTo>
                  <a:pt x="0" y="0"/>
                </a:lnTo>
                <a:lnTo>
                  <a:pt x="0" y="62241"/>
                </a:lnTo>
                <a:close/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232015" y="5904040"/>
            <a:ext cx="76200" cy="62241"/>
          </a:xfrm>
          <a:custGeom>
            <a:avLst/>
            <a:gdLst/>
            <a:ahLst/>
            <a:cxnLst/>
            <a:rect l="l" t="t" r="r" b="b"/>
            <a:pathLst>
              <a:path w="76200" h="62241">
                <a:moveTo>
                  <a:pt x="0" y="62241"/>
                </a:moveTo>
                <a:lnTo>
                  <a:pt x="76200" y="62241"/>
                </a:lnTo>
                <a:lnTo>
                  <a:pt x="76200" y="0"/>
                </a:lnTo>
                <a:lnTo>
                  <a:pt x="0" y="0"/>
                </a:lnTo>
                <a:lnTo>
                  <a:pt x="0" y="62241"/>
                </a:lnTo>
                <a:close/>
              </a:path>
            </a:pathLst>
          </a:custGeom>
          <a:solidFill>
            <a:srgbClr val="5F49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232015" y="5904040"/>
            <a:ext cx="76200" cy="62241"/>
          </a:xfrm>
          <a:custGeom>
            <a:avLst/>
            <a:gdLst/>
            <a:ahLst/>
            <a:cxnLst/>
            <a:rect l="l" t="t" r="r" b="b"/>
            <a:pathLst>
              <a:path w="76200" h="62241">
                <a:moveTo>
                  <a:pt x="0" y="62241"/>
                </a:moveTo>
                <a:lnTo>
                  <a:pt x="76200" y="62241"/>
                </a:lnTo>
                <a:lnTo>
                  <a:pt x="76200" y="0"/>
                </a:lnTo>
                <a:lnTo>
                  <a:pt x="0" y="0"/>
                </a:lnTo>
                <a:lnTo>
                  <a:pt x="0" y="62241"/>
                </a:lnTo>
                <a:close/>
              </a:path>
            </a:pathLst>
          </a:custGeom>
          <a:ln w="25400">
            <a:solidFill>
              <a:srgbClr val="5F497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001000" y="5814923"/>
            <a:ext cx="183515" cy="103403"/>
          </a:xfrm>
          <a:custGeom>
            <a:avLst/>
            <a:gdLst/>
            <a:ahLst/>
            <a:cxnLst/>
            <a:rect l="l" t="t" r="r" b="b"/>
            <a:pathLst>
              <a:path w="183515" h="103403">
                <a:moveTo>
                  <a:pt x="167767" y="45631"/>
                </a:moveTo>
                <a:lnTo>
                  <a:pt x="158354" y="51217"/>
                </a:lnTo>
                <a:lnTo>
                  <a:pt x="167767" y="56603"/>
                </a:lnTo>
                <a:lnTo>
                  <a:pt x="167767" y="45631"/>
                </a:lnTo>
                <a:close/>
              </a:path>
              <a:path w="183515" h="103403">
                <a:moveTo>
                  <a:pt x="98425" y="101612"/>
                </a:moveTo>
                <a:lnTo>
                  <a:pt x="183515" y="50990"/>
                </a:lnTo>
                <a:lnTo>
                  <a:pt x="170942" y="44742"/>
                </a:lnTo>
                <a:lnTo>
                  <a:pt x="147374" y="44932"/>
                </a:lnTo>
                <a:lnTo>
                  <a:pt x="0" y="46126"/>
                </a:lnTo>
                <a:lnTo>
                  <a:pt x="0" y="58826"/>
                </a:lnTo>
                <a:lnTo>
                  <a:pt x="147544" y="57632"/>
                </a:lnTo>
                <a:lnTo>
                  <a:pt x="171069" y="57442"/>
                </a:lnTo>
                <a:lnTo>
                  <a:pt x="167767" y="45631"/>
                </a:lnTo>
                <a:lnTo>
                  <a:pt x="167767" y="56603"/>
                </a:lnTo>
                <a:lnTo>
                  <a:pt x="158354" y="51217"/>
                </a:lnTo>
                <a:lnTo>
                  <a:pt x="167767" y="45631"/>
                </a:lnTo>
                <a:lnTo>
                  <a:pt x="171069" y="57442"/>
                </a:lnTo>
                <a:lnTo>
                  <a:pt x="98425" y="101612"/>
                </a:lnTo>
                <a:close/>
              </a:path>
              <a:path w="183515" h="103403">
                <a:moveTo>
                  <a:pt x="90677" y="1066"/>
                </a:moveTo>
                <a:lnTo>
                  <a:pt x="88900" y="4102"/>
                </a:lnTo>
                <a:lnTo>
                  <a:pt x="87122" y="7150"/>
                </a:lnTo>
                <a:lnTo>
                  <a:pt x="88138" y="11023"/>
                </a:lnTo>
                <a:lnTo>
                  <a:pt x="91185" y="12776"/>
                </a:lnTo>
                <a:lnTo>
                  <a:pt x="147374" y="44932"/>
                </a:lnTo>
                <a:lnTo>
                  <a:pt x="170942" y="44742"/>
                </a:lnTo>
                <a:lnTo>
                  <a:pt x="183515" y="50990"/>
                </a:lnTo>
                <a:lnTo>
                  <a:pt x="97535" y="1752"/>
                </a:lnTo>
                <a:lnTo>
                  <a:pt x="94488" y="0"/>
                </a:lnTo>
                <a:lnTo>
                  <a:pt x="90677" y="1066"/>
                </a:lnTo>
                <a:close/>
              </a:path>
              <a:path w="183515" h="103403">
                <a:moveTo>
                  <a:pt x="89661" y="99402"/>
                </a:moveTo>
                <a:lnTo>
                  <a:pt x="91440" y="102412"/>
                </a:lnTo>
                <a:lnTo>
                  <a:pt x="95376" y="103403"/>
                </a:lnTo>
                <a:lnTo>
                  <a:pt x="98425" y="101612"/>
                </a:lnTo>
                <a:lnTo>
                  <a:pt x="171069" y="57442"/>
                </a:lnTo>
                <a:lnTo>
                  <a:pt x="147544" y="57632"/>
                </a:lnTo>
                <a:lnTo>
                  <a:pt x="91821" y="90703"/>
                </a:lnTo>
                <a:lnTo>
                  <a:pt x="88900" y="92494"/>
                </a:lnTo>
                <a:lnTo>
                  <a:pt x="87883" y="96380"/>
                </a:lnTo>
                <a:lnTo>
                  <a:pt x="89661" y="9940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001000" y="6163017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515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7650226" y="851661"/>
            <a:ext cx="64522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15"/>
              </a:lnSpc>
              <a:spcBef>
                <a:spcPts val="55"/>
              </a:spcBef>
            </a:pP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sz="1500" spc="-16" baseline="27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rc</a:t>
            </a: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500" spc="-4" baseline="2730" dirty="0" smtClean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2120265" y="1315720"/>
            <a:ext cx="863702" cy="101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10"/>
              </a:lnSpc>
              <a:spcBef>
                <a:spcPts val="35"/>
              </a:spcBef>
            </a:pP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po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ri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" spc="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hi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4200906" y="1483360"/>
            <a:ext cx="664690" cy="101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10"/>
              </a:lnSpc>
              <a:spcBef>
                <a:spcPts val="35"/>
              </a:spcBef>
            </a:pP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br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spc="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ri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" spc="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368909" y="2107056"/>
            <a:ext cx="95601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15"/>
              </a:lnSpc>
              <a:spcBef>
                <a:spcPts val="55"/>
              </a:spcBef>
            </a:pPr>
            <a:r>
              <a:rPr sz="1500" spc="-4" baseline="273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00" spc="-5" baseline="27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9" baseline="2730" dirty="0" smtClean="0">
                <a:solidFill>
                  <a:srgbClr val="FFFFFF"/>
                </a:solidFill>
                <a:latin typeface="Calibri"/>
                <a:cs typeface="Calibri"/>
              </a:rPr>
              <a:t>«</a:t>
            </a:r>
            <a:r>
              <a:rPr sz="1500" spc="-4" baseline="2730" dirty="0" smtClean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ga</a:t>
            </a: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500" spc="-4" baseline="2730" dirty="0" smtClean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.txt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7808722" y="2758820"/>
            <a:ext cx="684493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15"/>
              </a:lnSpc>
              <a:spcBef>
                <a:spcPts val="55"/>
              </a:spcBef>
            </a:pP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iagr</a:t>
            </a: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spc="-4" baseline="2730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spc="-42" baseline="27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7851394" y="3063620"/>
            <a:ext cx="598858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15"/>
              </a:lnSpc>
              <a:spcBef>
                <a:spcPts val="55"/>
              </a:spcBef>
            </a:pP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pun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je</a:t>
            </a:r>
            <a:r>
              <a:rPr sz="1500" spc="-41" baseline="27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6311011" y="3260217"/>
            <a:ext cx="470947" cy="127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spc="-9" baseline="3413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4" baseline="3413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161659" y="3504057"/>
            <a:ext cx="767521" cy="127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«J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4" baseline="3413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s.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»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 p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6275959" y="3747897"/>
            <a:ext cx="539247" cy="127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spc="-9" baseline="3413" dirty="0" smtClean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200" spc="4" baseline="3413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ció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6274435" y="4113656"/>
            <a:ext cx="544205" cy="127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ció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spc="19" baseline="3413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7805166" y="4300093"/>
            <a:ext cx="66486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15"/>
              </a:lnSpc>
              <a:spcBef>
                <a:spcPts val="55"/>
              </a:spcBef>
            </a:pP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spc="-15" baseline="27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00" spc="-15" baseline="27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aís</a:t>
            </a:r>
            <a:r>
              <a:rPr sz="1500" spc="-21" baseline="27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7942326" y="4605274"/>
            <a:ext cx="393168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15"/>
              </a:lnSpc>
              <a:spcBef>
                <a:spcPts val="55"/>
              </a:spcBef>
            </a:pP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aí</a:t>
            </a:r>
            <a:r>
              <a:rPr sz="1500" spc="-4" baseline="2730" dirty="0" smtClean="0">
                <a:solidFill>
                  <a:srgbClr val="FFFFFF"/>
                </a:solidFill>
                <a:latin typeface="Calibri"/>
                <a:cs typeface="Calibri"/>
              </a:rPr>
              <a:t>ses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467102" y="4692396"/>
            <a:ext cx="854765" cy="127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4" baseline="3413" dirty="0" smtClean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die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29" baseline="3413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 l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241038" y="5066665"/>
            <a:ext cx="784107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15"/>
              </a:lnSpc>
              <a:spcBef>
                <a:spcPts val="55"/>
              </a:spcBef>
            </a:pPr>
            <a:r>
              <a:rPr sz="1500" spc="-4" baseline="273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00" spc="-5" baseline="27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9" baseline="2730" dirty="0" smtClean="0">
                <a:solidFill>
                  <a:srgbClr val="FFFFFF"/>
                </a:solidFill>
                <a:latin typeface="Calibri"/>
                <a:cs typeface="Calibri"/>
              </a:rPr>
              <a:t>«</a:t>
            </a:r>
            <a:r>
              <a:rPr sz="1500" spc="-4" baseline="2730" dirty="0" smtClean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500" spc="-4" baseline="273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go</a:t>
            </a:r>
            <a:r>
              <a:rPr sz="1500" spc="-4" baseline="273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.txt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2637790" y="5180076"/>
            <a:ext cx="511797" cy="127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s.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6282944" y="5426583"/>
            <a:ext cx="572733" cy="2204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10"/>
              </a:lnSpc>
              <a:spcBef>
                <a:spcPts val="40"/>
              </a:spcBef>
            </a:pPr>
            <a:r>
              <a:rPr sz="1050" spc="-4" baseline="3900" dirty="0" smtClean="0">
                <a:latin typeface="Calibri"/>
                <a:cs typeface="Calibri"/>
              </a:rPr>
              <a:t>L</a:t>
            </a:r>
            <a:r>
              <a:rPr sz="1050" spc="0" baseline="3900" dirty="0" smtClean="0">
                <a:latin typeface="Calibri"/>
                <a:cs typeface="Calibri"/>
              </a:rPr>
              <a:t>eye</a:t>
            </a:r>
            <a:r>
              <a:rPr sz="1050" spc="-4" baseline="3900" dirty="0" smtClean="0">
                <a:latin typeface="Calibri"/>
                <a:cs typeface="Calibri"/>
              </a:rPr>
              <a:t>nd</a:t>
            </a:r>
            <a:r>
              <a:rPr sz="1050" spc="0" baseline="3900" dirty="0" smtClean="0">
                <a:latin typeface="Calibri"/>
                <a:cs typeface="Calibri"/>
              </a:rPr>
              <a:t>a</a:t>
            </a:r>
            <a:r>
              <a:rPr sz="1050" spc="1" baseline="3900" dirty="0" smtClean="0">
                <a:latin typeface="Calibri"/>
                <a:cs typeface="Calibri"/>
              </a:rPr>
              <a:t> </a:t>
            </a:r>
            <a:r>
              <a:rPr sz="1050" spc="-4" baseline="3900" dirty="0" smtClean="0">
                <a:latin typeface="Calibri"/>
                <a:cs typeface="Calibri"/>
              </a:rPr>
              <a:t>d</a:t>
            </a:r>
            <a:r>
              <a:rPr sz="1050" spc="0" baseline="3900" dirty="0" smtClean="0">
                <a:latin typeface="Calibri"/>
                <a:cs typeface="Calibri"/>
              </a:rPr>
              <a:t>e</a:t>
            </a:r>
            <a:r>
              <a:rPr sz="1050" spc="2" baseline="3900" dirty="0" smtClean="0">
                <a:latin typeface="Calibri"/>
                <a:cs typeface="Calibri"/>
              </a:rPr>
              <a:t> </a:t>
            </a:r>
            <a:r>
              <a:rPr sz="1050" spc="-4" baseline="3900" dirty="0" smtClean="0">
                <a:latin typeface="Calibri"/>
                <a:cs typeface="Calibri"/>
              </a:rPr>
              <a:t>l</a:t>
            </a:r>
            <a:r>
              <a:rPr sz="1050" spc="4" baseline="3900" dirty="0" smtClean="0">
                <a:latin typeface="Calibri"/>
                <a:cs typeface="Calibri"/>
              </a:rPr>
              <a:t>o</a:t>
            </a:r>
            <a:r>
              <a:rPr sz="1050" spc="0" baseline="3900" dirty="0" smtClean="0">
                <a:latin typeface="Calibri"/>
                <a:cs typeface="Calibri"/>
              </a:rPr>
              <a:t>s</a:t>
            </a:r>
            <a:endParaRPr sz="700">
              <a:latin typeface="Calibri"/>
              <a:cs typeface="Calibri"/>
            </a:endParaRPr>
          </a:p>
          <a:p>
            <a:pPr marL="12700" marR="13258">
              <a:lnSpc>
                <a:spcPts val="840"/>
              </a:lnSpc>
              <a:spcBef>
                <a:spcPts val="1"/>
              </a:spcBef>
            </a:pPr>
            <a:r>
              <a:rPr sz="700" spc="4" dirty="0" smtClean="0">
                <a:latin typeface="Calibri"/>
                <a:cs typeface="Calibri"/>
              </a:rPr>
              <a:t>s</a:t>
            </a:r>
            <a:r>
              <a:rPr sz="700" spc="0" dirty="0" smtClean="0">
                <a:latin typeface="Calibri"/>
                <a:cs typeface="Calibri"/>
              </a:rPr>
              <a:t>e</a:t>
            </a:r>
            <a:r>
              <a:rPr sz="700" spc="4" dirty="0" smtClean="0">
                <a:latin typeface="Calibri"/>
                <a:cs typeface="Calibri"/>
              </a:rPr>
              <a:t>c</a:t>
            </a:r>
            <a:r>
              <a:rPr sz="700" spc="-4" dirty="0" smtClean="0">
                <a:latin typeface="Calibri"/>
                <a:cs typeface="Calibri"/>
              </a:rPr>
              <a:t>t</a:t>
            </a:r>
            <a:r>
              <a:rPr sz="700" spc="4" dirty="0" smtClean="0">
                <a:latin typeface="Calibri"/>
                <a:cs typeface="Calibri"/>
              </a:rPr>
              <a:t>o</a:t>
            </a:r>
            <a:r>
              <a:rPr sz="700" spc="-4" dirty="0" smtClean="0">
                <a:latin typeface="Calibri"/>
                <a:cs typeface="Calibri"/>
              </a:rPr>
              <a:t>r</a:t>
            </a:r>
            <a:r>
              <a:rPr sz="700" spc="0" dirty="0" smtClean="0">
                <a:latin typeface="Calibri"/>
                <a:cs typeface="Calibri"/>
              </a:rPr>
              <a:t>es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7220204" y="5426583"/>
            <a:ext cx="572733" cy="2204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10"/>
              </a:lnSpc>
              <a:spcBef>
                <a:spcPts val="40"/>
              </a:spcBef>
            </a:pPr>
            <a:r>
              <a:rPr sz="1050" spc="-4" baseline="3900" dirty="0" smtClean="0">
                <a:latin typeface="Calibri"/>
                <a:cs typeface="Calibri"/>
              </a:rPr>
              <a:t>L</a:t>
            </a:r>
            <a:r>
              <a:rPr sz="1050" spc="0" baseline="3900" dirty="0" smtClean="0">
                <a:latin typeface="Calibri"/>
                <a:cs typeface="Calibri"/>
              </a:rPr>
              <a:t>eye</a:t>
            </a:r>
            <a:r>
              <a:rPr sz="1050" spc="-4" baseline="3900" dirty="0" smtClean="0">
                <a:latin typeface="Calibri"/>
                <a:cs typeface="Calibri"/>
              </a:rPr>
              <a:t>nd</a:t>
            </a:r>
            <a:r>
              <a:rPr sz="1050" spc="0" baseline="3900" dirty="0" smtClean="0">
                <a:latin typeface="Calibri"/>
                <a:cs typeface="Calibri"/>
              </a:rPr>
              <a:t>a</a:t>
            </a:r>
            <a:r>
              <a:rPr sz="1050" spc="1" baseline="3900" dirty="0" smtClean="0">
                <a:latin typeface="Calibri"/>
                <a:cs typeface="Calibri"/>
              </a:rPr>
              <a:t> </a:t>
            </a:r>
            <a:r>
              <a:rPr sz="1050" spc="-4" baseline="3900" dirty="0" smtClean="0">
                <a:latin typeface="Calibri"/>
                <a:cs typeface="Calibri"/>
              </a:rPr>
              <a:t>d</a:t>
            </a:r>
            <a:r>
              <a:rPr sz="1050" spc="0" baseline="3900" dirty="0" smtClean="0">
                <a:latin typeface="Calibri"/>
                <a:cs typeface="Calibri"/>
              </a:rPr>
              <a:t>e</a:t>
            </a:r>
            <a:r>
              <a:rPr sz="1050" spc="2" baseline="3900" dirty="0" smtClean="0">
                <a:latin typeface="Calibri"/>
                <a:cs typeface="Calibri"/>
              </a:rPr>
              <a:t> </a:t>
            </a:r>
            <a:r>
              <a:rPr sz="1050" spc="-4" baseline="3900" dirty="0" smtClean="0">
                <a:latin typeface="Calibri"/>
                <a:cs typeface="Calibri"/>
              </a:rPr>
              <a:t>l</a:t>
            </a:r>
            <a:r>
              <a:rPr sz="1050" spc="4" baseline="3900" dirty="0" smtClean="0">
                <a:latin typeface="Calibri"/>
                <a:cs typeface="Calibri"/>
              </a:rPr>
              <a:t>o</a:t>
            </a:r>
            <a:r>
              <a:rPr sz="1050" spc="0" baseline="3900" dirty="0" smtClean="0">
                <a:latin typeface="Calibri"/>
                <a:cs typeface="Calibri"/>
              </a:rPr>
              <a:t>s</a:t>
            </a:r>
            <a:endParaRPr sz="700">
              <a:latin typeface="Calibri"/>
              <a:cs typeface="Calibri"/>
            </a:endParaRPr>
          </a:p>
          <a:p>
            <a:pPr marL="12700" marR="13258">
              <a:lnSpc>
                <a:spcPts val="840"/>
              </a:lnSpc>
              <a:spcBef>
                <a:spcPts val="1"/>
              </a:spcBef>
            </a:pPr>
            <a:r>
              <a:rPr sz="700" spc="4" dirty="0" smtClean="0">
                <a:latin typeface="Calibri"/>
                <a:cs typeface="Calibri"/>
              </a:rPr>
              <a:t>c</a:t>
            </a:r>
            <a:r>
              <a:rPr sz="700" spc="-4" dirty="0" smtClean="0">
                <a:latin typeface="Calibri"/>
                <a:cs typeface="Calibri"/>
              </a:rPr>
              <a:t>u</a:t>
            </a:r>
            <a:r>
              <a:rPr sz="700" spc="0" dirty="0" smtClean="0">
                <a:latin typeface="Calibri"/>
                <a:cs typeface="Calibri"/>
              </a:rPr>
              <a:t>a</a:t>
            </a:r>
            <a:r>
              <a:rPr sz="700" spc="-4" dirty="0" smtClean="0">
                <a:latin typeface="Calibri"/>
                <a:cs typeface="Calibri"/>
              </a:rPr>
              <a:t>dr</a:t>
            </a:r>
            <a:r>
              <a:rPr sz="700" spc="4" dirty="0" smtClean="0">
                <a:latin typeface="Calibri"/>
                <a:cs typeface="Calibri"/>
              </a:rPr>
              <a:t>o</a:t>
            </a:r>
            <a:r>
              <a:rPr sz="700" spc="0" dirty="0" smtClean="0">
                <a:latin typeface="Calibri"/>
                <a:cs typeface="Calibri"/>
              </a:rPr>
              <a:t>s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8134604" y="5425059"/>
            <a:ext cx="568225" cy="220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10"/>
              </a:lnSpc>
              <a:spcBef>
                <a:spcPts val="40"/>
              </a:spcBef>
            </a:pPr>
            <a:r>
              <a:rPr sz="1050" spc="-4" baseline="3900" dirty="0" smtClean="0">
                <a:latin typeface="Calibri"/>
                <a:cs typeface="Calibri"/>
              </a:rPr>
              <a:t>L</a:t>
            </a:r>
            <a:r>
              <a:rPr sz="1050" spc="0" baseline="3900" dirty="0" smtClean="0">
                <a:latin typeface="Calibri"/>
                <a:cs typeface="Calibri"/>
              </a:rPr>
              <a:t>eye</a:t>
            </a:r>
            <a:r>
              <a:rPr sz="1050" spc="-4" baseline="3900" dirty="0" smtClean="0">
                <a:latin typeface="Calibri"/>
                <a:cs typeface="Calibri"/>
              </a:rPr>
              <a:t>nd</a:t>
            </a:r>
            <a:r>
              <a:rPr sz="1050" spc="0" baseline="3900" dirty="0" smtClean="0">
                <a:latin typeface="Calibri"/>
                <a:cs typeface="Calibri"/>
              </a:rPr>
              <a:t>a</a:t>
            </a:r>
            <a:r>
              <a:rPr sz="1050" spc="1" baseline="3900" dirty="0" smtClean="0">
                <a:latin typeface="Calibri"/>
                <a:cs typeface="Calibri"/>
              </a:rPr>
              <a:t> </a:t>
            </a:r>
            <a:r>
              <a:rPr sz="1050" spc="-4" baseline="3900" dirty="0" smtClean="0">
                <a:latin typeface="Calibri"/>
                <a:cs typeface="Calibri"/>
              </a:rPr>
              <a:t>d</a:t>
            </a:r>
            <a:r>
              <a:rPr sz="1050" spc="0" baseline="3900" dirty="0" smtClean="0">
                <a:latin typeface="Calibri"/>
                <a:cs typeface="Calibri"/>
              </a:rPr>
              <a:t>e</a:t>
            </a:r>
            <a:r>
              <a:rPr sz="1050" spc="2" baseline="3900" dirty="0" smtClean="0">
                <a:latin typeface="Calibri"/>
                <a:cs typeface="Calibri"/>
              </a:rPr>
              <a:t> </a:t>
            </a:r>
            <a:r>
              <a:rPr sz="1050" spc="-4" baseline="3900" dirty="0" smtClean="0">
                <a:latin typeface="Calibri"/>
                <a:cs typeface="Calibri"/>
              </a:rPr>
              <a:t>l</a:t>
            </a:r>
            <a:r>
              <a:rPr sz="1050" spc="0" baseline="3900" dirty="0" smtClean="0">
                <a:latin typeface="Calibri"/>
                <a:cs typeface="Calibri"/>
              </a:rPr>
              <a:t>as</a:t>
            </a:r>
            <a:endParaRPr sz="700">
              <a:latin typeface="Calibri"/>
              <a:cs typeface="Calibri"/>
            </a:endParaRPr>
          </a:p>
          <a:p>
            <a:pPr marL="12700" marR="13258">
              <a:lnSpc>
                <a:spcPts val="844"/>
              </a:lnSpc>
              <a:spcBef>
                <a:spcPts val="1"/>
              </a:spcBef>
            </a:pPr>
            <a:r>
              <a:rPr sz="700" spc="4" dirty="0" smtClean="0">
                <a:latin typeface="Calibri"/>
                <a:cs typeface="Calibri"/>
              </a:rPr>
              <a:t>f</a:t>
            </a:r>
            <a:r>
              <a:rPr sz="700" spc="-4" dirty="0" smtClean="0">
                <a:latin typeface="Calibri"/>
                <a:cs typeface="Calibri"/>
              </a:rPr>
              <a:t>l</a:t>
            </a:r>
            <a:r>
              <a:rPr sz="700" spc="0" dirty="0" smtClean="0">
                <a:latin typeface="Calibri"/>
                <a:cs typeface="Calibri"/>
              </a:rPr>
              <a:t>e</a:t>
            </a:r>
            <a:r>
              <a:rPr sz="700" spc="4" dirty="0" smtClean="0">
                <a:latin typeface="Calibri"/>
                <a:cs typeface="Calibri"/>
              </a:rPr>
              <a:t>c</a:t>
            </a:r>
            <a:r>
              <a:rPr sz="700" spc="-4" dirty="0" smtClean="0">
                <a:latin typeface="Calibri"/>
                <a:cs typeface="Calibri"/>
              </a:rPr>
              <a:t>h</a:t>
            </a:r>
            <a:r>
              <a:rPr sz="700" spc="0" dirty="0" smtClean="0">
                <a:latin typeface="Calibri"/>
                <a:cs typeface="Calibri"/>
              </a:rPr>
              <a:t>as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366129" y="5743905"/>
            <a:ext cx="560770" cy="894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1725"/>
              </a:lnSpc>
            </a:pPr>
            <a:r>
              <a:rPr sz="500" spc="-4" dirty="0" smtClean="0">
                <a:latin typeface="Calibri"/>
                <a:cs typeface="Calibri"/>
              </a:rPr>
              <a:t>C</a:t>
            </a:r>
            <a:r>
              <a:rPr sz="500" spc="4" dirty="0" smtClean="0">
                <a:latin typeface="Calibri"/>
                <a:cs typeface="Calibri"/>
              </a:rPr>
              <a:t>r</a:t>
            </a:r>
            <a:r>
              <a:rPr sz="500" spc="0" dirty="0" smtClean="0">
                <a:latin typeface="Calibri"/>
                <a:cs typeface="Calibri"/>
              </a:rPr>
              <a:t>eac</a:t>
            </a:r>
            <a:r>
              <a:rPr sz="500" spc="4" dirty="0" smtClean="0">
                <a:latin typeface="Calibri"/>
                <a:cs typeface="Calibri"/>
              </a:rPr>
              <a:t>i</a:t>
            </a:r>
            <a:r>
              <a:rPr sz="500" spc="0" dirty="0" smtClean="0">
                <a:latin typeface="Calibri"/>
                <a:cs typeface="Calibri"/>
              </a:rPr>
              <a:t>ón</a:t>
            </a:r>
            <a:r>
              <a:rPr sz="500" spc="-28" dirty="0" smtClean="0">
                <a:latin typeface="Calibri"/>
                <a:cs typeface="Calibri"/>
              </a:rPr>
              <a:t> </a:t>
            </a:r>
            <a:r>
              <a:rPr sz="500" spc="0" dirty="0" smtClean="0">
                <a:latin typeface="Calibri"/>
                <a:cs typeface="Calibri"/>
              </a:rPr>
              <a:t>de</a:t>
            </a:r>
            <a:r>
              <a:rPr sz="500" spc="-4" dirty="0" smtClean="0">
                <a:latin typeface="Calibri"/>
                <a:cs typeface="Calibri"/>
              </a:rPr>
              <a:t> </a:t>
            </a:r>
            <a:r>
              <a:rPr sz="500" spc="0" dirty="0" smtClean="0">
                <a:latin typeface="Calibri"/>
                <a:cs typeface="Calibri"/>
              </a:rPr>
              <a:t>ar</a:t>
            </a:r>
            <a:r>
              <a:rPr sz="500" spc="4" dirty="0" smtClean="0">
                <a:latin typeface="Calibri"/>
                <a:cs typeface="Calibri"/>
              </a:rPr>
              <a:t>c</a:t>
            </a:r>
            <a:r>
              <a:rPr sz="500" spc="0" dirty="0" smtClean="0">
                <a:latin typeface="Calibri"/>
                <a:cs typeface="Calibri"/>
              </a:rPr>
              <a:t>h</a:t>
            </a:r>
            <a:r>
              <a:rPr sz="500" spc="4" dirty="0" smtClean="0">
                <a:latin typeface="Calibri"/>
                <a:cs typeface="Calibri"/>
              </a:rPr>
              <a:t>i</a:t>
            </a:r>
            <a:r>
              <a:rPr sz="500" spc="0" dirty="0" smtClean="0">
                <a:latin typeface="Calibri"/>
                <a:cs typeface="Calibri"/>
              </a:rPr>
              <a:t>vos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349998" y="5743600"/>
            <a:ext cx="254619" cy="894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1725"/>
              </a:lnSpc>
            </a:pPr>
            <a:r>
              <a:rPr sz="500" dirty="0" smtClean="0">
                <a:latin typeface="Calibri"/>
                <a:cs typeface="Calibri"/>
              </a:rPr>
              <a:t>Módu</a:t>
            </a:r>
            <a:r>
              <a:rPr sz="500" spc="4" dirty="0" smtClean="0">
                <a:latin typeface="Calibri"/>
                <a:cs typeface="Calibri"/>
              </a:rPr>
              <a:t>l</a:t>
            </a:r>
            <a:r>
              <a:rPr sz="500" spc="0" dirty="0" smtClean="0">
                <a:latin typeface="Calibri"/>
                <a:cs typeface="Calibri"/>
              </a:rPr>
              <a:t>os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8264398" y="5742076"/>
            <a:ext cx="567996" cy="165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072">
              <a:lnSpc>
                <a:spcPct val="100402"/>
              </a:lnSpc>
              <a:spcBef>
                <a:spcPts val="5"/>
              </a:spcBef>
            </a:pPr>
            <a:r>
              <a:rPr sz="500" spc="-4" dirty="0" smtClean="0">
                <a:latin typeface="Calibri"/>
                <a:cs typeface="Calibri"/>
              </a:rPr>
              <a:t>F</a:t>
            </a:r>
            <a:r>
              <a:rPr sz="500" spc="4" dirty="0" smtClean="0">
                <a:latin typeface="Calibri"/>
                <a:cs typeface="Calibri"/>
              </a:rPr>
              <a:t>l</a:t>
            </a:r>
            <a:r>
              <a:rPr sz="500" spc="0" dirty="0" smtClean="0">
                <a:latin typeface="Calibri"/>
                <a:cs typeface="Calibri"/>
              </a:rPr>
              <a:t>ujo</a:t>
            </a:r>
            <a:r>
              <a:rPr sz="500" spc="-8" dirty="0" smtClean="0">
                <a:latin typeface="Calibri"/>
                <a:cs typeface="Calibri"/>
              </a:rPr>
              <a:t> </a:t>
            </a:r>
            <a:r>
              <a:rPr sz="500" spc="0" dirty="0" smtClean="0">
                <a:latin typeface="Calibri"/>
                <a:cs typeface="Calibri"/>
              </a:rPr>
              <a:t>de</a:t>
            </a:r>
            <a:r>
              <a:rPr sz="500" spc="-4" dirty="0" smtClean="0">
                <a:latin typeface="Calibri"/>
                <a:cs typeface="Calibri"/>
              </a:rPr>
              <a:t> </a:t>
            </a:r>
            <a:r>
              <a:rPr sz="500" spc="0" dirty="0" smtClean="0">
                <a:latin typeface="Calibri"/>
                <a:cs typeface="Calibri"/>
              </a:rPr>
              <a:t>un</a:t>
            </a:r>
            <a:r>
              <a:rPr sz="500" spc="-4" dirty="0" smtClean="0">
                <a:latin typeface="Calibri"/>
                <a:cs typeface="Calibri"/>
              </a:rPr>
              <a:t> </a:t>
            </a:r>
            <a:r>
              <a:rPr sz="500" spc="4" dirty="0" smtClean="0">
                <a:latin typeface="Calibri"/>
                <a:cs typeface="Calibri"/>
              </a:rPr>
              <a:t>m</a:t>
            </a:r>
            <a:r>
              <a:rPr sz="500" spc="0" dirty="0" smtClean="0">
                <a:latin typeface="Calibri"/>
                <a:cs typeface="Calibri"/>
              </a:rPr>
              <a:t>ódulo</a:t>
            </a:r>
            <a:r>
              <a:rPr sz="500" spc="-29" dirty="0" smtClean="0">
                <a:latin typeface="Calibri"/>
                <a:cs typeface="Calibri"/>
              </a:rPr>
              <a:t> </a:t>
            </a:r>
            <a:r>
              <a:rPr sz="500" spc="0" dirty="0" smtClean="0">
                <a:latin typeface="Calibri"/>
                <a:cs typeface="Calibri"/>
              </a:rPr>
              <a:t>a ot</a:t>
            </a:r>
            <a:r>
              <a:rPr sz="500" spc="4" dirty="0" smtClean="0">
                <a:latin typeface="Calibri"/>
                <a:cs typeface="Calibri"/>
              </a:rPr>
              <a:t>r</a:t>
            </a:r>
            <a:r>
              <a:rPr sz="500" spc="0" dirty="0" smtClean="0">
                <a:latin typeface="Calibri"/>
                <a:cs typeface="Calibri"/>
              </a:rPr>
              <a:t>o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959223" y="5780252"/>
            <a:ext cx="743490" cy="127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spc="-9" baseline="3413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4" baseline="3413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spc="4" baseline="3413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rc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6366129" y="5896305"/>
            <a:ext cx="419970" cy="894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1725"/>
              </a:lnSpc>
            </a:pPr>
            <a:r>
              <a:rPr sz="500" spc="4" dirty="0" smtClean="0">
                <a:latin typeface="Calibri"/>
                <a:cs typeface="Calibri"/>
              </a:rPr>
              <a:t>I</a:t>
            </a:r>
            <a:r>
              <a:rPr sz="500" spc="0" dirty="0" smtClean="0">
                <a:latin typeface="Calibri"/>
                <a:cs typeface="Calibri"/>
              </a:rPr>
              <a:t>n</a:t>
            </a:r>
            <a:r>
              <a:rPr sz="500" spc="4" dirty="0" smtClean="0">
                <a:latin typeface="Calibri"/>
                <a:cs typeface="Calibri"/>
              </a:rPr>
              <a:t>ici</a:t>
            </a:r>
            <a:r>
              <a:rPr sz="500" spc="0" dirty="0" smtClean="0">
                <a:latin typeface="Calibri"/>
                <a:cs typeface="Calibri"/>
              </a:rPr>
              <a:t>o</a:t>
            </a:r>
            <a:r>
              <a:rPr sz="500" spc="-25" dirty="0" smtClean="0">
                <a:latin typeface="Calibri"/>
                <a:cs typeface="Calibri"/>
              </a:rPr>
              <a:t> </a:t>
            </a:r>
            <a:r>
              <a:rPr sz="500" spc="0" dirty="0" smtClean="0">
                <a:latin typeface="Calibri"/>
                <a:cs typeface="Calibri"/>
              </a:rPr>
              <a:t>de</a:t>
            </a:r>
            <a:r>
              <a:rPr sz="500" spc="-4" dirty="0" smtClean="0">
                <a:latin typeface="Calibri"/>
                <a:cs typeface="Calibri"/>
              </a:rPr>
              <a:t> s</a:t>
            </a:r>
            <a:r>
              <a:rPr sz="500" spc="0" dirty="0" smtClean="0">
                <a:latin typeface="Calibri"/>
                <a:cs typeface="Calibri"/>
              </a:rPr>
              <a:t>e</a:t>
            </a:r>
            <a:r>
              <a:rPr sz="500" spc="-4" dirty="0" smtClean="0">
                <a:latin typeface="Calibri"/>
                <a:cs typeface="Calibri"/>
              </a:rPr>
              <a:t>s</a:t>
            </a:r>
            <a:r>
              <a:rPr sz="500" spc="4" dirty="0" smtClean="0">
                <a:latin typeface="Calibri"/>
                <a:cs typeface="Calibri"/>
              </a:rPr>
              <a:t>i</a:t>
            </a:r>
            <a:r>
              <a:rPr sz="500" spc="0" dirty="0" smtClean="0">
                <a:latin typeface="Calibri"/>
                <a:cs typeface="Calibri"/>
              </a:rPr>
              <a:t>ón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7349998" y="5896000"/>
            <a:ext cx="465490" cy="242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072">
              <a:lnSpc>
                <a:spcPct val="100199"/>
              </a:lnSpc>
              <a:spcBef>
                <a:spcPts val="10"/>
              </a:spcBef>
            </a:pPr>
            <a:r>
              <a:rPr sz="500" spc="4" dirty="0" smtClean="0">
                <a:latin typeface="Calibri"/>
                <a:cs typeface="Calibri"/>
              </a:rPr>
              <a:t>E</a:t>
            </a:r>
            <a:r>
              <a:rPr sz="500" spc="0" dirty="0" smtClean="0">
                <a:latin typeface="Calibri"/>
                <a:cs typeface="Calibri"/>
              </a:rPr>
              <a:t>xp</a:t>
            </a:r>
            <a:r>
              <a:rPr sz="500" spc="4" dirty="0" smtClean="0">
                <a:latin typeface="Calibri"/>
                <a:cs typeface="Calibri"/>
              </a:rPr>
              <a:t>lic</a:t>
            </a:r>
            <a:r>
              <a:rPr sz="500" spc="0" dirty="0" smtClean="0">
                <a:latin typeface="Calibri"/>
                <a:cs typeface="Calibri"/>
              </a:rPr>
              <a:t>ac</a:t>
            </a:r>
            <a:r>
              <a:rPr sz="500" spc="4" dirty="0" smtClean="0">
                <a:latin typeface="Calibri"/>
                <a:cs typeface="Calibri"/>
              </a:rPr>
              <a:t>i</a:t>
            </a:r>
            <a:r>
              <a:rPr sz="500" spc="0" dirty="0" smtClean="0">
                <a:latin typeface="Calibri"/>
                <a:cs typeface="Calibri"/>
              </a:rPr>
              <a:t>ón</a:t>
            </a:r>
            <a:r>
              <a:rPr sz="500" spc="-36" dirty="0" smtClean="0">
                <a:latin typeface="Calibri"/>
                <a:cs typeface="Calibri"/>
              </a:rPr>
              <a:t> </a:t>
            </a:r>
            <a:r>
              <a:rPr sz="500" spc="0" dirty="0" smtClean="0">
                <a:latin typeface="Calibri"/>
                <a:cs typeface="Calibri"/>
              </a:rPr>
              <a:t>del </a:t>
            </a:r>
            <a:r>
              <a:rPr sz="500" spc="4" dirty="0" smtClean="0">
                <a:latin typeface="Calibri"/>
                <a:cs typeface="Calibri"/>
              </a:rPr>
              <a:t>m</a:t>
            </a:r>
            <a:r>
              <a:rPr sz="500" spc="0" dirty="0" smtClean="0">
                <a:latin typeface="Calibri"/>
                <a:cs typeface="Calibri"/>
              </a:rPr>
              <a:t>ódulo</a:t>
            </a:r>
            <a:r>
              <a:rPr sz="500" spc="-19" dirty="0" smtClean="0">
                <a:latin typeface="Calibri"/>
                <a:cs typeface="Calibri"/>
              </a:rPr>
              <a:t> </a:t>
            </a:r>
            <a:r>
              <a:rPr sz="500" spc="0" dirty="0" smtClean="0">
                <a:latin typeface="Calibri"/>
                <a:cs typeface="Calibri"/>
              </a:rPr>
              <a:t>al</a:t>
            </a:r>
            <a:r>
              <a:rPr sz="500" spc="-14" dirty="0" smtClean="0">
                <a:latin typeface="Calibri"/>
                <a:cs typeface="Calibri"/>
              </a:rPr>
              <a:t> </a:t>
            </a:r>
            <a:r>
              <a:rPr sz="500" spc="0" dirty="0" smtClean="0">
                <a:latin typeface="Calibri"/>
                <a:cs typeface="Calibri"/>
              </a:rPr>
              <a:t>que</a:t>
            </a:r>
            <a:r>
              <a:rPr sz="500" spc="-4" dirty="0" smtClean="0">
                <a:latin typeface="Calibri"/>
                <a:cs typeface="Calibri"/>
              </a:rPr>
              <a:t> s</a:t>
            </a:r>
            <a:r>
              <a:rPr sz="500" spc="0" dirty="0" smtClean="0">
                <a:latin typeface="Calibri"/>
                <a:cs typeface="Calibri"/>
              </a:rPr>
              <a:t>e e</a:t>
            </a:r>
            <a:r>
              <a:rPr sz="500" spc="-4" dirty="0" smtClean="0">
                <a:latin typeface="Calibri"/>
                <a:cs typeface="Calibri"/>
              </a:rPr>
              <a:t>s</a:t>
            </a:r>
            <a:r>
              <a:rPr sz="500" spc="0" dirty="0" smtClean="0">
                <a:latin typeface="Calibri"/>
                <a:cs typeface="Calibri"/>
              </a:rPr>
              <a:t>tá</a:t>
            </a:r>
            <a:r>
              <a:rPr sz="500" spc="-4" dirty="0" smtClean="0">
                <a:latin typeface="Calibri"/>
                <a:cs typeface="Calibri"/>
              </a:rPr>
              <a:t> </a:t>
            </a:r>
            <a:r>
              <a:rPr sz="500" spc="4" dirty="0" smtClean="0">
                <a:latin typeface="Calibri"/>
                <a:cs typeface="Calibri"/>
              </a:rPr>
              <a:t>c</a:t>
            </a:r>
            <a:r>
              <a:rPr sz="500" spc="0" dirty="0" smtClean="0">
                <a:latin typeface="Calibri"/>
                <a:cs typeface="Calibri"/>
              </a:rPr>
              <a:t>one</a:t>
            </a:r>
            <a:r>
              <a:rPr sz="500" spc="4" dirty="0" smtClean="0">
                <a:latin typeface="Calibri"/>
                <a:cs typeface="Calibri"/>
              </a:rPr>
              <a:t>c</a:t>
            </a:r>
            <a:r>
              <a:rPr sz="500" spc="0" dirty="0" smtClean="0">
                <a:latin typeface="Calibri"/>
                <a:cs typeface="Calibri"/>
              </a:rPr>
              <a:t>tado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366129" y="6048705"/>
            <a:ext cx="525068" cy="894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1725"/>
              </a:lnSpc>
            </a:pPr>
            <a:r>
              <a:rPr sz="500" spc="0" dirty="0" smtClean="0">
                <a:latin typeface="Calibri"/>
                <a:cs typeface="Calibri"/>
              </a:rPr>
              <a:t>Re</a:t>
            </a:r>
            <a:r>
              <a:rPr sz="500" spc="4" dirty="0" smtClean="0">
                <a:latin typeface="Calibri"/>
                <a:cs typeface="Calibri"/>
              </a:rPr>
              <a:t>gi</a:t>
            </a:r>
            <a:r>
              <a:rPr sz="500" spc="-4" dirty="0" smtClean="0">
                <a:latin typeface="Calibri"/>
                <a:cs typeface="Calibri"/>
              </a:rPr>
              <a:t>s</a:t>
            </a:r>
            <a:r>
              <a:rPr sz="500" spc="0" dirty="0" smtClean="0">
                <a:latin typeface="Calibri"/>
                <a:cs typeface="Calibri"/>
              </a:rPr>
              <a:t>t</a:t>
            </a:r>
            <a:r>
              <a:rPr sz="500" spc="4" dirty="0" smtClean="0">
                <a:latin typeface="Calibri"/>
                <a:cs typeface="Calibri"/>
              </a:rPr>
              <a:t>r</a:t>
            </a:r>
            <a:r>
              <a:rPr sz="500" spc="0" dirty="0" smtClean="0">
                <a:latin typeface="Calibri"/>
                <a:cs typeface="Calibri"/>
              </a:rPr>
              <a:t>o</a:t>
            </a:r>
            <a:r>
              <a:rPr sz="500" spc="-15" dirty="0" smtClean="0">
                <a:latin typeface="Calibri"/>
                <a:cs typeface="Calibri"/>
              </a:rPr>
              <a:t> </a:t>
            </a:r>
            <a:r>
              <a:rPr sz="500" spc="0" dirty="0" smtClean="0">
                <a:latin typeface="Calibri"/>
                <a:cs typeface="Calibri"/>
              </a:rPr>
              <a:t>de</a:t>
            </a:r>
            <a:r>
              <a:rPr sz="500" spc="-4" dirty="0" smtClean="0">
                <a:latin typeface="Calibri"/>
                <a:cs typeface="Calibri"/>
              </a:rPr>
              <a:t> </a:t>
            </a:r>
            <a:r>
              <a:rPr sz="500" spc="0" dirty="0" smtClean="0">
                <a:latin typeface="Calibri"/>
                <a:cs typeface="Calibri"/>
              </a:rPr>
              <a:t>u</a:t>
            </a:r>
            <a:r>
              <a:rPr sz="500" spc="-4" dirty="0" smtClean="0">
                <a:latin typeface="Calibri"/>
                <a:cs typeface="Calibri"/>
              </a:rPr>
              <a:t>s</a:t>
            </a:r>
            <a:r>
              <a:rPr sz="500" spc="0" dirty="0" smtClean="0">
                <a:latin typeface="Calibri"/>
                <a:cs typeface="Calibri"/>
              </a:rPr>
              <a:t>ua</a:t>
            </a:r>
            <a:r>
              <a:rPr sz="500" spc="4" dirty="0" smtClean="0">
                <a:latin typeface="Calibri"/>
                <a:cs typeface="Calibri"/>
              </a:rPr>
              <a:t>ri</a:t>
            </a:r>
            <a:r>
              <a:rPr sz="500" spc="0" dirty="0" smtClean="0">
                <a:latin typeface="Calibri"/>
                <a:cs typeface="Calibri"/>
              </a:rPr>
              <a:t>o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8264398" y="6047181"/>
            <a:ext cx="426332" cy="24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072">
              <a:lnSpc>
                <a:spcPct val="99995"/>
              </a:lnSpc>
              <a:spcBef>
                <a:spcPts val="10"/>
              </a:spcBef>
            </a:pPr>
            <a:r>
              <a:rPr sz="500" spc="-4" dirty="0" smtClean="0">
                <a:latin typeface="Calibri"/>
                <a:cs typeface="Calibri"/>
              </a:rPr>
              <a:t>C</a:t>
            </a:r>
            <a:r>
              <a:rPr sz="500" spc="0" dirty="0" smtClean="0">
                <a:latin typeface="Calibri"/>
                <a:cs typeface="Calibri"/>
              </a:rPr>
              <a:t>onex</a:t>
            </a:r>
            <a:r>
              <a:rPr sz="500" spc="4" dirty="0" smtClean="0">
                <a:latin typeface="Calibri"/>
                <a:cs typeface="Calibri"/>
              </a:rPr>
              <a:t>i</a:t>
            </a:r>
            <a:r>
              <a:rPr sz="500" spc="0" dirty="0" smtClean="0">
                <a:latin typeface="Calibri"/>
                <a:cs typeface="Calibri"/>
              </a:rPr>
              <a:t>ón</a:t>
            </a:r>
            <a:r>
              <a:rPr sz="500" spc="-18" dirty="0" smtClean="0">
                <a:latin typeface="Calibri"/>
                <a:cs typeface="Calibri"/>
              </a:rPr>
              <a:t> </a:t>
            </a:r>
            <a:r>
              <a:rPr sz="500" spc="0" dirty="0" smtClean="0">
                <a:latin typeface="Calibri"/>
                <a:cs typeface="Calibri"/>
              </a:rPr>
              <a:t>de</a:t>
            </a:r>
            <a:r>
              <a:rPr sz="500" spc="-4" dirty="0" smtClean="0">
                <a:latin typeface="Calibri"/>
                <a:cs typeface="Calibri"/>
              </a:rPr>
              <a:t> </a:t>
            </a:r>
            <a:r>
              <a:rPr sz="500" spc="0" dirty="0" smtClean="0">
                <a:latin typeface="Calibri"/>
                <a:cs typeface="Calibri"/>
              </a:rPr>
              <a:t>un </a:t>
            </a:r>
            <a:r>
              <a:rPr sz="500" spc="4" dirty="0" smtClean="0">
                <a:latin typeface="Calibri"/>
                <a:cs typeface="Calibri"/>
              </a:rPr>
              <a:t>m</a:t>
            </a:r>
            <a:r>
              <a:rPr sz="500" spc="0" dirty="0" smtClean="0">
                <a:latin typeface="Calibri"/>
                <a:cs typeface="Calibri"/>
              </a:rPr>
              <a:t>ódulo</a:t>
            </a:r>
            <a:r>
              <a:rPr sz="500" spc="-19" dirty="0" smtClean="0">
                <a:latin typeface="Calibri"/>
                <a:cs typeface="Calibri"/>
              </a:rPr>
              <a:t> </a:t>
            </a:r>
            <a:r>
              <a:rPr sz="500" spc="0" dirty="0" smtClean="0">
                <a:latin typeface="Calibri"/>
                <a:cs typeface="Calibri"/>
              </a:rPr>
              <a:t>a</a:t>
            </a:r>
            <a:r>
              <a:rPr sz="500" spc="-4" dirty="0" smtClean="0">
                <a:latin typeface="Calibri"/>
                <a:cs typeface="Calibri"/>
              </a:rPr>
              <a:t> s</a:t>
            </a:r>
            <a:r>
              <a:rPr sz="500" spc="0" dirty="0" smtClean="0">
                <a:latin typeface="Calibri"/>
                <a:cs typeface="Calibri"/>
              </a:rPr>
              <a:t>u exp</a:t>
            </a:r>
            <a:r>
              <a:rPr sz="500" spc="4" dirty="0" smtClean="0">
                <a:latin typeface="Calibri"/>
                <a:cs typeface="Calibri"/>
              </a:rPr>
              <a:t>lic</a:t>
            </a:r>
            <a:r>
              <a:rPr sz="500" spc="0" dirty="0" smtClean="0">
                <a:latin typeface="Calibri"/>
                <a:cs typeface="Calibri"/>
              </a:rPr>
              <a:t>ac</a:t>
            </a:r>
            <a:r>
              <a:rPr sz="500" spc="4" dirty="0" smtClean="0">
                <a:latin typeface="Calibri"/>
                <a:cs typeface="Calibri"/>
              </a:rPr>
              <a:t>i</a:t>
            </a:r>
            <a:r>
              <a:rPr sz="500" spc="0" dirty="0" smtClean="0">
                <a:latin typeface="Calibri"/>
                <a:cs typeface="Calibri"/>
              </a:rPr>
              <a:t>ón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950079" y="6146317"/>
            <a:ext cx="816991" cy="127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spc="4" baseline="3413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spc="-9" baseline="3413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ific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39" baseline="3413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366129" y="6199581"/>
            <a:ext cx="413950" cy="894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1725"/>
              </a:lnSpc>
            </a:pPr>
            <a:r>
              <a:rPr sz="500" spc="4" dirty="0" smtClean="0">
                <a:latin typeface="Calibri"/>
                <a:cs typeface="Calibri"/>
              </a:rPr>
              <a:t>E</a:t>
            </a:r>
            <a:r>
              <a:rPr sz="500" spc="0" dirty="0" smtClean="0">
                <a:latin typeface="Calibri"/>
                <a:cs typeface="Calibri"/>
              </a:rPr>
              <a:t>l</a:t>
            </a:r>
            <a:r>
              <a:rPr sz="500" spc="1" dirty="0" smtClean="0">
                <a:latin typeface="Calibri"/>
                <a:cs typeface="Calibri"/>
              </a:rPr>
              <a:t> </a:t>
            </a:r>
            <a:r>
              <a:rPr sz="500" spc="0" dirty="0" smtClean="0">
                <a:latin typeface="Calibri"/>
                <a:cs typeface="Calibri"/>
              </a:rPr>
              <a:t>p</a:t>
            </a:r>
            <a:r>
              <a:rPr sz="500" spc="4" dirty="0" smtClean="0">
                <a:latin typeface="Calibri"/>
                <a:cs typeface="Calibri"/>
              </a:rPr>
              <a:t>r</a:t>
            </a:r>
            <a:r>
              <a:rPr sz="500" spc="0" dirty="0" smtClean="0">
                <a:latin typeface="Calibri"/>
                <a:cs typeface="Calibri"/>
              </a:rPr>
              <a:t>op</a:t>
            </a:r>
            <a:r>
              <a:rPr sz="500" spc="4" dirty="0" smtClean="0">
                <a:latin typeface="Calibri"/>
                <a:cs typeface="Calibri"/>
              </a:rPr>
              <a:t>i</a:t>
            </a:r>
            <a:r>
              <a:rPr sz="500" spc="0" dirty="0" smtClean="0">
                <a:latin typeface="Calibri"/>
                <a:cs typeface="Calibri"/>
              </a:rPr>
              <a:t>o</a:t>
            </a:r>
            <a:r>
              <a:rPr sz="500" spc="-29" dirty="0" smtClean="0">
                <a:latin typeface="Calibri"/>
                <a:cs typeface="Calibri"/>
              </a:rPr>
              <a:t> </a:t>
            </a:r>
            <a:r>
              <a:rPr sz="500" spc="0" dirty="0" smtClean="0">
                <a:latin typeface="Calibri"/>
                <a:cs typeface="Calibri"/>
              </a:rPr>
              <a:t>juego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366129" y="6351981"/>
            <a:ext cx="431345" cy="24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072">
              <a:lnSpc>
                <a:spcPct val="99995"/>
              </a:lnSpc>
              <a:spcBef>
                <a:spcPts val="10"/>
              </a:spcBef>
            </a:pPr>
            <a:r>
              <a:rPr sz="500" spc="0" dirty="0" smtClean="0">
                <a:latin typeface="Calibri"/>
                <a:cs typeface="Calibri"/>
              </a:rPr>
              <a:t>Ve</a:t>
            </a:r>
            <a:r>
              <a:rPr sz="500" spc="4" dirty="0" smtClean="0">
                <a:latin typeface="Calibri"/>
                <a:cs typeface="Calibri"/>
              </a:rPr>
              <a:t>ri</a:t>
            </a:r>
            <a:r>
              <a:rPr sz="500" spc="0" dirty="0" smtClean="0">
                <a:latin typeface="Calibri"/>
                <a:cs typeface="Calibri"/>
              </a:rPr>
              <a:t>f</a:t>
            </a:r>
            <a:r>
              <a:rPr sz="500" spc="4" dirty="0" smtClean="0">
                <a:latin typeface="Calibri"/>
                <a:cs typeface="Calibri"/>
              </a:rPr>
              <a:t>ic</a:t>
            </a:r>
            <a:r>
              <a:rPr sz="500" spc="0" dirty="0" smtClean="0">
                <a:latin typeface="Calibri"/>
                <a:cs typeface="Calibri"/>
              </a:rPr>
              <a:t>ac</a:t>
            </a:r>
            <a:r>
              <a:rPr sz="500" spc="-4" dirty="0" smtClean="0">
                <a:latin typeface="Calibri"/>
                <a:cs typeface="Calibri"/>
              </a:rPr>
              <a:t>i</a:t>
            </a:r>
            <a:r>
              <a:rPr sz="500" spc="0" dirty="0" smtClean="0">
                <a:latin typeface="Calibri"/>
                <a:cs typeface="Calibri"/>
              </a:rPr>
              <a:t>ón</a:t>
            </a:r>
            <a:r>
              <a:rPr sz="500" spc="-35" dirty="0" smtClean="0">
                <a:latin typeface="Calibri"/>
                <a:cs typeface="Calibri"/>
              </a:rPr>
              <a:t> </a:t>
            </a:r>
            <a:r>
              <a:rPr sz="500" spc="0" dirty="0" smtClean="0">
                <a:latin typeface="Calibri"/>
                <a:cs typeface="Calibri"/>
              </a:rPr>
              <a:t>de dat</a:t>
            </a:r>
            <a:r>
              <a:rPr sz="500" spc="-4" dirty="0" smtClean="0">
                <a:latin typeface="Calibri"/>
                <a:cs typeface="Calibri"/>
              </a:rPr>
              <a:t>o</a:t>
            </a:r>
            <a:r>
              <a:rPr sz="500" spc="0" dirty="0" smtClean="0">
                <a:latin typeface="Calibri"/>
                <a:cs typeface="Calibri"/>
              </a:rPr>
              <a:t>s</a:t>
            </a:r>
            <a:r>
              <a:rPr sz="500" spc="-9" dirty="0" smtClean="0">
                <a:latin typeface="Calibri"/>
                <a:cs typeface="Calibri"/>
              </a:rPr>
              <a:t> </a:t>
            </a:r>
            <a:r>
              <a:rPr sz="500" spc="0" dirty="0" smtClean="0">
                <a:latin typeface="Calibri"/>
                <a:cs typeface="Calibri"/>
              </a:rPr>
              <a:t>de</a:t>
            </a:r>
            <a:r>
              <a:rPr sz="500" spc="-4" dirty="0" smtClean="0">
                <a:latin typeface="Calibri"/>
                <a:cs typeface="Calibri"/>
              </a:rPr>
              <a:t> </a:t>
            </a:r>
            <a:r>
              <a:rPr sz="500" spc="0" dirty="0" smtClean="0">
                <a:latin typeface="Calibri"/>
                <a:cs typeface="Calibri"/>
              </a:rPr>
              <a:t>juegos ante</a:t>
            </a:r>
            <a:r>
              <a:rPr sz="500" spc="4" dirty="0" smtClean="0">
                <a:latin typeface="Calibri"/>
                <a:cs typeface="Calibri"/>
              </a:rPr>
              <a:t>ri</a:t>
            </a:r>
            <a:r>
              <a:rPr sz="500" spc="0" dirty="0" smtClean="0">
                <a:latin typeface="Calibri"/>
                <a:cs typeface="Calibri"/>
              </a:rPr>
              <a:t>o</a:t>
            </a:r>
            <a:r>
              <a:rPr sz="500" spc="4" dirty="0" smtClean="0">
                <a:latin typeface="Calibri"/>
                <a:cs typeface="Calibri"/>
              </a:rPr>
              <a:t>r</a:t>
            </a:r>
            <a:r>
              <a:rPr sz="500" spc="0" dirty="0" smtClean="0">
                <a:latin typeface="Calibri"/>
                <a:cs typeface="Calibri"/>
              </a:rPr>
              <a:t>es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939411" y="6390157"/>
            <a:ext cx="836353" cy="127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nti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spc="19" baseline="3413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 p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nto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266950" y="5638800"/>
            <a:ext cx="1238250" cy="3848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9" name="object 99"/>
          <p:cNvSpPr txBox="1"/>
          <p:nvPr/>
        </p:nvSpPr>
        <p:spPr>
          <a:xfrm>
            <a:off x="3505200" y="5638800"/>
            <a:ext cx="636397" cy="3848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8" name="object 98"/>
          <p:cNvSpPr txBox="1"/>
          <p:nvPr/>
        </p:nvSpPr>
        <p:spPr>
          <a:xfrm>
            <a:off x="2266950" y="6023610"/>
            <a:ext cx="619125" cy="1123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4"/>
              </a:spcBef>
            </a:pPr>
            <a:endParaRPr sz="850"/>
          </a:p>
        </p:txBody>
      </p:sp>
      <p:sp>
        <p:nvSpPr>
          <p:cNvPr id="97" name="object 97"/>
          <p:cNvSpPr txBox="1"/>
          <p:nvPr/>
        </p:nvSpPr>
        <p:spPr>
          <a:xfrm>
            <a:off x="2886075" y="6023610"/>
            <a:ext cx="1255522" cy="1123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4"/>
              </a:spcBef>
            </a:pPr>
            <a:endParaRPr sz="850"/>
          </a:p>
        </p:txBody>
      </p:sp>
      <p:sp>
        <p:nvSpPr>
          <p:cNvPr id="96" name="object 96"/>
          <p:cNvSpPr txBox="1"/>
          <p:nvPr/>
        </p:nvSpPr>
        <p:spPr>
          <a:xfrm>
            <a:off x="2266950" y="6136005"/>
            <a:ext cx="937387" cy="1123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5"/>
              </a:spcBef>
            </a:pPr>
            <a:endParaRPr sz="850"/>
          </a:p>
        </p:txBody>
      </p:sp>
      <p:sp>
        <p:nvSpPr>
          <p:cNvPr id="95" name="object 95"/>
          <p:cNvSpPr txBox="1"/>
          <p:nvPr/>
        </p:nvSpPr>
        <p:spPr>
          <a:xfrm>
            <a:off x="3204337" y="6136005"/>
            <a:ext cx="937260" cy="1123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5"/>
              </a:spcBef>
            </a:pPr>
            <a:endParaRPr sz="850"/>
          </a:p>
        </p:txBody>
      </p:sp>
      <p:sp>
        <p:nvSpPr>
          <p:cNvPr id="94" name="object 94"/>
          <p:cNvSpPr txBox="1"/>
          <p:nvPr/>
        </p:nvSpPr>
        <p:spPr>
          <a:xfrm>
            <a:off x="2266950" y="6248400"/>
            <a:ext cx="1874647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3" name="object 93"/>
          <p:cNvSpPr txBox="1"/>
          <p:nvPr/>
        </p:nvSpPr>
        <p:spPr>
          <a:xfrm>
            <a:off x="7683500" y="3886187"/>
            <a:ext cx="889000" cy="9561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"/>
              </a:spcBef>
            </a:pPr>
            <a:endParaRPr sz="750"/>
          </a:p>
          <a:p>
            <a:pPr marL="123698">
              <a:lnSpc>
                <a:spcPct val="101725"/>
              </a:lnSpc>
            </a:pP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sz="1000" spc="-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ta</a:t>
            </a:r>
            <a:r>
              <a:rPr sz="1000" spc="-2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000" spc="-12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op</a:t>
            </a:r>
            <a:endParaRPr sz="1000">
              <a:latin typeface="Calibri"/>
              <a:cs typeface="Calibri"/>
            </a:endParaRPr>
          </a:p>
          <a:p>
            <a:pPr marL="145033">
              <a:lnSpc>
                <a:spcPts val="1200"/>
              </a:lnSpc>
              <a:spcBef>
                <a:spcPts val="60"/>
              </a:spcBef>
            </a:pP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500" spc="-4" baseline="27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ju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ga</a:t>
            </a: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500" spc="-4" baseline="273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000">
              <a:latin typeface="Calibri"/>
              <a:cs typeface="Calibri"/>
            </a:endParaRPr>
          </a:p>
          <a:p>
            <a:pPr marL="132842">
              <a:lnSpc>
                <a:spcPct val="101725"/>
              </a:lnSpc>
              <a:spcBef>
                <a:spcPts val="1122"/>
              </a:spcBef>
            </a:pP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1000" spc="-2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072251" y="3080892"/>
            <a:ext cx="930135" cy="1565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561" marR="98922" algn="ctr">
              <a:lnSpc>
                <a:spcPct val="101725"/>
              </a:lnSpc>
              <a:spcBef>
                <a:spcPts val="390"/>
              </a:spcBef>
            </a:pP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800" spc="-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lee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800" spc="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ato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800">
              <a:latin typeface="Calibri"/>
              <a:cs typeface="Calibri"/>
            </a:endParaRPr>
          </a:p>
          <a:p>
            <a:pPr marL="241630" marR="239118" indent="563" algn="ctr">
              <a:lnSpc>
                <a:spcPts val="1920"/>
              </a:lnSpc>
              <a:spcBef>
                <a:spcPts val="266"/>
              </a:spcBef>
            </a:pP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rc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iv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800" spc="-9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800" spc="-1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 n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ece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ari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800">
              <a:latin typeface="Calibri"/>
              <a:cs typeface="Calibri"/>
            </a:endParaRPr>
          </a:p>
          <a:p>
            <a:pPr marL="106133" marR="102740" algn="ctr">
              <a:lnSpc>
                <a:spcPts val="790"/>
              </a:lnSpc>
            </a:pP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die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spc="-4" baseline="3413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39" baseline="3413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0" baseline="3413" dirty="0" smtClean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800">
              <a:latin typeface="Calibri"/>
              <a:cs typeface="Calibri"/>
            </a:endParaRPr>
          </a:p>
          <a:p>
            <a:pPr marL="104998" marR="102502" indent="924" algn="ctr">
              <a:lnSpc>
                <a:spcPts val="960"/>
              </a:lnSpc>
              <a:spcBef>
                <a:spcPts val="945"/>
              </a:spcBef>
            </a:pP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verific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ció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4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800" spc="-9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punt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je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800" spc="7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ele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696200" y="2578087"/>
            <a:ext cx="889000" cy="12519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096" marR="132158" algn="ctr">
              <a:lnSpc>
                <a:spcPct val="101725"/>
              </a:lnSpc>
              <a:spcBef>
                <a:spcPts val="114"/>
              </a:spcBef>
            </a:pP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sz="1000" spc="-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ta</a:t>
            </a:r>
            <a:r>
              <a:rPr sz="1000" spc="-2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000">
              <a:latin typeface="Calibri"/>
              <a:cs typeface="Calibri"/>
            </a:endParaRPr>
          </a:p>
          <a:p>
            <a:pPr marL="90979" marR="87732" indent="-1930" algn="ctr">
              <a:lnSpc>
                <a:spcPct val="200000"/>
              </a:lnSpc>
              <a:spcBef>
                <a:spcPts val="284"/>
              </a:spcBef>
            </a:pPr>
            <a:r>
              <a:rPr sz="1000" spc="-4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tt</a:t>
            </a:r>
            <a:r>
              <a:rPr sz="1000" spc="-27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000" spc="-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sz="1000" spc="-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ju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ga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0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000">
              <a:latin typeface="Calibri"/>
              <a:cs typeface="Calibri"/>
            </a:endParaRPr>
          </a:p>
          <a:p>
            <a:pPr marL="112179" marR="111960" algn="ctr">
              <a:lnSpc>
                <a:spcPts val="1200"/>
              </a:lnSpc>
            </a:pP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spc="-15" baseline="27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00" spc="-15" baseline="27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aís</a:t>
            </a:r>
            <a:r>
              <a:rPr sz="1500" spc="-21" baseline="27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000">
              <a:latin typeface="Calibri"/>
              <a:cs typeface="Calibri"/>
            </a:endParaRPr>
          </a:p>
          <a:p>
            <a:pPr marL="110655" marR="109212" algn="ctr">
              <a:lnSpc>
                <a:spcPts val="1200"/>
              </a:lnSpc>
            </a:pP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spc="-15" baseline="27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1500" spc="-27" baseline="27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000">
              <a:latin typeface="Calibri"/>
              <a:cs typeface="Calibri"/>
            </a:endParaRPr>
          </a:p>
          <a:p>
            <a:pPr marL="249339" marR="246492" algn="ctr">
              <a:lnSpc>
                <a:spcPts val="1200"/>
              </a:lnSpc>
            </a:pP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aí</a:t>
            </a:r>
            <a:r>
              <a:rPr sz="1500" spc="-4" baseline="2730" dirty="0" smtClean="0">
                <a:solidFill>
                  <a:srgbClr val="FFFFFF"/>
                </a:solidFill>
                <a:latin typeface="Calibri"/>
                <a:cs typeface="Calibri"/>
              </a:rPr>
              <a:t>ses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3445" y="2514600"/>
            <a:ext cx="3929904" cy="396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9" name="object 89"/>
          <p:cNvSpPr txBox="1"/>
          <p:nvPr/>
        </p:nvSpPr>
        <p:spPr>
          <a:xfrm>
            <a:off x="3943350" y="2514600"/>
            <a:ext cx="1238250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8" name="object 88"/>
          <p:cNvSpPr txBox="1"/>
          <p:nvPr/>
        </p:nvSpPr>
        <p:spPr>
          <a:xfrm>
            <a:off x="5181600" y="2514600"/>
            <a:ext cx="914425" cy="396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7" name="object 87"/>
          <p:cNvSpPr txBox="1"/>
          <p:nvPr/>
        </p:nvSpPr>
        <p:spPr>
          <a:xfrm>
            <a:off x="3943350" y="2755392"/>
            <a:ext cx="180975" cy="155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6" name="object 86"/>
          <p:cNvSpPr txBox="1"/>
          <p:nvPr/>
        </p:nvSpPr>
        <p:spPr>
          <a:xfrm>
            <a:off x="4124325" y="2755392"/>
            <a:ext cx="876300" cy="155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5" name="object 85"/>
          <p:cNvSpPr txBox="1"/>
          <p:nvPr/>
        </p:nvSpPr>
        <p:spPr>
          <a:xfrm>
            <a:off x="5000625" y="2755392"/>
            <a:ext cx="180975" cy="155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4" name="object 84"/>
          <p:cNvSpPr txBox="1"/>
          <p:nvPr/>
        </p:nvSpPr>
        <p:spPr>
          <a:xfrm>
            <a:off x="13445" y="2911092"/>
            <a:ext cx="3929904" cy="72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4"/>
              </a:spcBef>
            </a:pPr>
            <a:endParaRPr sz="550"/>
          </a:p>
        </p:txBody>
      </p:sp>
      <p:sp>
        <p:nvSpPr>
          <p:cNvPr id="83" name="object 83"/>
          <p:cNvSpPr txBox="1"/>
          <p:nvPr/>
        </p:nvSpPr>
        <p:spPr>
          <a:xfrm>
            <a:off x="3943350" y="2911092"/>
            <a:ext cx="180975" cy="303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2" name="object 82"/>
          <p:cNvSpPr txBox="1"/>
          <p:nvPr/>
        </p:nvSpPr>
        <p:spPr>
          <a:xfrm>
            <a:off x="4124325" y="2911092"/>
            <a:ext cx="876300" cy="303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4366" marR="85817" algn="ctr">
              <a:lnSpc>
                <a:spcPts val="600"/>
              </a:lnSpc>
              <a:spcBef>
                <a:spcPts val="30"/>
              </a:spcBef>
            </a:pPr>
            <a:r>
              <a:rPr sz="1500" spc="0" baseline="8192" dirty="0" smtClean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1500" spc="4" baseline="8192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00" spc="-4" baseline="8192" dirty="0" smtClean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500" spc="0" baseline="8192" dirty="0" smtClean="0">
                <a:solidFill>
                  <a:srgbClr val="FFFFFF"/>
                </a:solidFill>
                <a:latin typeface="Calibri"/>
                <a:cs typeface="Calibri"/>
              </a:rPr>
              <a:t>igu</a:t>
            </a:r>
            <a:r>
              <a:rPr sz="1500" spc="4" baseline="8192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spc="0" baseline="8192" dirty="0" smtClean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1500" spc="-42" baseline="8192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0" baseline="8192" dirty="0" smtClean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endParaRPr sz="1000">
              <a:latin typeface="Calibri"/>
              <a:cs typeface="Calibri"/>
            </a:endParaRPr>
          </a:p>
          <a:p>
            <a:pPr marL="230670" marR="230254" algn="ctr">
              <a:lnSpc>
                <a:spcPts val="1200"/>
              </a:lnSpc>
              <a:spcBef>
                <a:spcPts val="30"/>
              </a:spcBef>
            </a:pP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arti</a:t>
            </a: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000625" y="2911092"/>
            <a:ext cx="180975" cy="303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0" name="object 80"/>
          <p:cNvSpPr txBox="1"/>
          <p:nvPr/>
        </p:nvSpPr>
        <p:spPr>
          <a:xfrm>
            <a:off x="5181600" y="2911092"/>
            <a:ext cx="503792" cy="195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9" name="object 79"/>
          <p:cNvSpPr txBox="1"/>
          <p:nvPr/>
        </p:nvSpPr>
        <p:spPr>
          <a:xfrm>
            <a:off x="5685392" y="2911092"/>
            <a:ext cx="410632" cy="23421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8" name="object 78"/>
          <p:cNvSpPr txBox="1"/>
          <p:nvPr/>
        </p:nvSpPr>
        <p:spPr>
          <a:xfrm>
            <a:off x="13445" y="2983991"/>
            <a:ext cx="1109742" cy="230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7" name="object 77"/>
          <p:cNvSpPr txBox="1"/>
          <p:nvPr/>
        </p:nvSpPr>
        <p:spPr>
          <a:xfrm>
            <a:off x="1123188" y="2983991"/>
            <a:ext cx="1753362" cy="230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6" name="object 76"/>
          <p:cNvSpPr txBox="1"/>
          <p:nvPr/>
        </p:nvSpPr>
        <p:spPr>
          <a:xfrm>
            <a:off x="2876550" y="2983991"/>
            <a:ext cx="1066800" cy="230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5" name="object 75"/>
          <p:cNvSpPr txBox="1"/>
          <p:nvPr/>
        </p:nvSpPr>
        <p:spPr>
          <a:xfrm>
            <a:off x="13445" y="3214497"/>
            <a:ext cx="157242" cy="3262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4" name="object 74"/>
          <p:cNvSpPr txBox="1"/>
          <p:nvPr/>
        </p:nvSpPr>
        <p:spPr>
          <a:xfrm>
            <a:off x="170688" y="3214497"/>
            <a:ext cx="1905000" cy="20387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38"/>
              </a:spcBef>
            </a:pPr>
            <a:endParaRPr sz="800" dirty="0"/>
          </a:p>
          <a:p>
            <a:pPr marL="69438" marR="111847" algn="ctr">
              <a:lnSpc>
                <a:spcPct val="101725"/>
              </a:lnSpc>
            </a:pPr>
            <a:r>
              <a:rPr sz="800" spc="0" dirty="0" smtClean="0">
                <a:solidFill>
                  <a:srgbClr val="FFFFFF"/>
                </a:solidFill>
                <a:latin typeface="Arial"/>
                <a:cs typeface="Arial"/>
              </a:rPr>
              <a:t>•   </a:t>
            </a:r>
            <a:r>
              <a:rPr sz="800" spc="186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800" spc="-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ener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9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9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ori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ent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endParaRPr sz="800" dirty="0">
              <a:latin typeface="Calibri"/>
              <a:cs typeface="Calibri"/>
            </a:endParaRPr>
          </a:p>
          <a:p>
            <a:pPr marL="263652">
              <a:lnSpc>
                <a:spcPts val="965"/>
              </a:lnSpc>
              <a:spcBef>
                <a:spcPts val="48"/>
              </a:spcBef>
            </a:pP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iez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eleccio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s.</a:t>
            </a:r>
            <a:endParaRPr sz="800" dirty="0">
              <a:latin typeface="Calibri"/>
              <a:cs typeface="Calibri"/>
            </a:endParaRPr>
          </a:p>
          <a:p>
            <a:pPr marL="70620" marR="142371" algn="ctr">
              <a:lnSpc>
                <a:spcPts val="960"/>
              </a:lnSpc>
            </a:pPr>
            <a:r>
              <a:rPr sz="800" spc="0" dirty="0" smtClean="0">
                <a:solidFill>
                  <a:srgbClr val="FFFFFF"/>
                </a:solidFill>
                <a:latin typeface="Arial"/>
                <a:cs typeface="Arial"/>
              </a:rPr>
              <a:t>•   </a:t>
            </a:r>
            <a:r>
              <a:rPr sz="800" spc="186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La p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iez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 b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ja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800" spc="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l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ríc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800" dirty="0">
              <a:latin typeface="Calibri"/>
              <a:cs typeface="Calibri"/>
            </a:endParaRPr>
          </a:p>
          <a:p>
            <a:pPr marL="263652">
              <a:lnSpc>
                <a:spcPts val="960"/>
              </a:lnSpc>
            </a:pP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ciert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tie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800" dirty="0">
              <a:latin typeface="Calibri"/>
              <a:cs typeface="Calibri"/>
            </a:endParaRPr>
          </a:p>
          <a:p>
            <a:pPr marL="70620" marR="127179" algn="ctr">
              <a:lnSpc>
                <a:spcPts val="960"/>
              </a:lnSpc>
            </a:pPr>
            <a:r>
              <a:rPr sz="800" spc="0" dirty="0" smtClean="0">
                <a:solidFill>
                  <a:srgbClr val="FFFFFF"/>
                </a:solidFill>
                <a:latin typeface="Arial"/>
                <a:cs typeface="Arial"/>
              </a:rPr>
              <a:t>•   </a:t>
            </a:r>
            <a:r>
              <a:rPr sz="800" spc="186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800" spc="-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pl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á</a:t>
            </a:r>
            <a:r>
              <a:rPr sz="800" spc="1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aci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1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l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s,</a:t>
            </a:r>
            <a:r>
              <a:rPr sz="800" spc="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ja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á</a:t>
            </a:r>
            <a:endParaRPr sz="800" dirty="0">
              <a:latin typeface="Calibri"/>
              <a:cs typeface="Calibri"/>
            </a:endParaRPr>
          </a:p>
          <a:p>
            <a:pPr marL="263652">
              <a:lnSpc>
                <a:spcPts val="960"/>
              </a:lnSpc>
            </a:pP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ás</a:t>
            </a:r>
            <a:r>
              <a:rPr sz="800" spc="-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á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pi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800" spc="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q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ue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800" dirty="0">
              <a:latin typeface="Calibri"/>
              <a:cs typeface="Calibri"/>
            </a:endParaRPr>
          </a:p>
          <a:p>
            <a:pPr marL="263652">
              <a:lnSpc>
                <a:spcPts val="960"/>
              </a:lnSpc>
            </a:pP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ari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00" spc="1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ne</a:t>
            </a:r>
            <a:r>
              <a:rPr sz="800" spc="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tecl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endParaRPr sz="800" dirty="0">
              <a:latin typeface="Calibri"/>
              <a:cs typeface="Calibri"/>
            </a:endParaRPr>
          </a:p>
          <a:p>
            <a:pPr marL="263652">
              <a:lnSpc>
                <a:spcPts val="960"/>
              </a:lnSpc>
            </a:pP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corre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po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die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9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s.</a:t>
            </a:r>
            <a:endParaRPr sz="800" dirty="0">
              <a:latin typeface="Calibri"/>
              <a:cs typeface="Calibri"/>
            </a:endParaRPr>
          </a:p>
          <a:p>
            <a:pPr marL="70620" marR="163582" algn="ctr">
              <a:lnSpc>
                <a:spcPts val="960"/>
              </a:lnSpc>
            </a:pPr>
            <a:r>
              <a:rPr sz="800" spc="0" dirty="0" smtClean="0">
                <a:solidFill>
                  <a:srgbClr val="FFFFFF"/>
                </a:solidFill>
                <a:latin typeface="Arial"/>
                <a:cs typeface="Arial"/>
              </a:rPr>
              <a:t>•   </a:t>
            </a:r>
            <a:r>
              <a:rPr sz="800" spc="186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Cu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00" spc="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detect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coli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ió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2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800" dirty="0">
              <a:latin typeface="Calibri"/>
              <a:cs typeface="Calibri"/>
            </a:endParaRPr>
          </a:p>
          <a:p>
            <a:pPr marL="263652">
              <a:lnSpc>
                <a:spcPts val="960"/>
              </a:lnSpc>
            </a:pP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l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ríc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a,</a:t>
            </a:r>
            <a:r>
              <a:rPr sz="800" spc="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co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otr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800" dirty="0">
              <a:latin typeface="Calibri"/>
              <a:cs typeface="Calibri"/>
            </a:endParaRPr>
          </a:p>
          <a:p>
            <a:pPr marL="263652">
              <a:lnSpc>
                <a:spcPts val="960"/>
              </a:lnSpc>
            </a:pP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iez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a,</a:t>
            </a:r>
            <a:r>
              <a:rPr sz="800" spc="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 p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iez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1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ct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ja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800" dirty="0">
              <a:latin typeface="Calibri"/>
              <a:cs typeface="Calibri"/>
            </a:endParaRPr>
          </a:p>
          <a:p>
            <a:pPr marL="263652">
              <a:lnSpc>
                <a:spcPts val="960"/>
              </a:lnSpc>
            </a:pP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800" spc="-1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rei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ici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b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cl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e.</a:t>
            </a:r>
            <a:endParaRPr sz="800" dirty="0">
              <a:latin typeface="Calibri"/>
              <a:cs typeface="Calibri"/>
            </a:endParaRPr>
          </a:p>
          <a:p>
            <a:pPr marL="70620" marR="167984" algn="ctr">
              <a:lnSpc>
                <a:spcPts val="960"/>
              </a:lnSpc>
            </a:pPr>
            <a:r>
              <a:rPr sz="800" spc="0" dirty="0" smtClean="0">
                <a:solidFill>
                  <a:srgbClr val="FFFFFF"/>
                </a:solidFill>
                <a:latin typeface="Arial"/>
                <a:cs typeface="Arial"/>
              </a:rPr>
              <a:t>•   </a:t>
            </a:r>
            <a:r>
              <a:rPr sz="800" spc="186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800" spc="-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ju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ter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na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u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na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ve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s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c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ump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800" dirty="0">
              <a:latin typeface="Calibri"/>
              <a:cs typeface="Calibri"/>
            </a:endParaRPr>
          </a:p>
          <a:p>
            <a:pPr marL="263652">
              <a:lnSpc>
                <a:spcPts val="960"/>
              </a:lnSpc>
            </a:pP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dició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2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derrot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800" dirty="0">
              <a:latin typeface="Calibri"/>
              <a:cs typeface="Calibri"/>
            </a:endParaRPr>
          </a:p>
          <a:p>
            <a:pPr marL="91440">
              <a:lnSpc>
                <a:spcPts val="960"/>
              </a:lnSpc>
            </a:pPr>
            <a:r>
              <a:rPr sz="800" spc="0" dirty="0" smtClean="0">
                <a:solidFill>
                  <a:srgbClr val="FFFFFF"/>
                </a:solidFill>
                <a:latin typeface="Arial"/>
                <a:cs typeface="Arial"/>
              </a:rPr>
              <a:t>•   </a:t>
            </a:r>
            <a:r>
              <a:rPr sz="800" spc="186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Cu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00" spc="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fil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1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800" spc="-9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lle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800" spc="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endParaRPr sz="800" dirty="0">
              <a:latin typeface="Calibri"/>
              <a:cs typeface="Calibri"/>
            </a:endParaRPr>
          </a:p>
          <a:p>
            <a:pPr marL="263652">
              <a:lnSpc>
                <a:spcPts val="795"/>
              </a:lnSpc>
            </a:pPr>
            <a:r>
              <a:rPr sz="1200" spc="-4" baseline="-6826" dirty="0" smtClean="0">
                <a:solidFill>
                  <a:srgbClr val="FFFFFF"/>
                </a:solidFill>
                <a:latin typeface="Calibri"/>
                <a:cs typeface="Calibri"/>
              </a:rPr>
              <a:t>eli</a:t>
            </a:r>
            <a:r>
              <a:rPr sz="1200" spc="4" baseline="-6826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spc="-4" baseline="-6826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spc="0" baseline="-6826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spc="-4" baseline="-6826" dirty="0" smtClean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1200" spc="0" baseline="-6826" dirty="0" smtClean="0">
                <a:solidFill>
                  <a:srgbClr val="FFFFFF"/>
                </a:solidFill>
                <a:latin typeface="Calibri"/>
                <a:cs typeface="Calibri"/>
              </a:rPr>
              <a:t>á,</a:t>
            </a:r>
            <a:r>
              <a:rPr sz="1200" spc="14" baseline="-6826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0" baseline="-6826" dirty="0" smtClean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1200" spc="-4" baseline="-6826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4" baseline="-6826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spc="-4" baseline="-6826" dirty="0" smtClean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1200" spc="0" baseline="-6826" dirty="0" smtClean="0">
                <a:solidFill>
                  <a:srgbClr val="FFFFFF"/>
                </a:solidFill>
                <a:latin typeface="Calibri"/>
                <a:cs typeface="Calibri"/>
              </a:rPr>
              <a:t>án</a:t>
            </a:r>
            <a:r>
              <a:rPr sz="1200" spc="4" baseline="-6826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4" baseline="-6826" dirty="0" smtClean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spc="0" baseline="-6826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spc="-4" baseline="-6826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0" baseline="-6826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spc="-4" baseline="-6826" dirty="0" smtClean="0">
                <a:solidFill>
                  <a:srgbClr val="FFFFFF"/>
                </a:solidFill>
                <a:latin typeface="Calibri"/>
                <a:cs typeface="Calibri"/>
              </a:rPr>
              <a:t> lo</a:t>
            </a:r>
            <a:r>
              <a:rPr sz="1200" spc="0" baseline="-6826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075688" y="3214497"/>
            <a:ext cx="181737" cy="459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2" name="object 72"/>
          <p:cNvSpPr txBox="1"/>
          <p:nvPr/>
        </p:nvSpPr>
        <p:spPr>
          <a:xfrm>
            <a:off x="2257425" y="3214497"/>
            <a:ext cx="1238250" cy="459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32"/>
              </a:spcBef>
            </a:pPr>
            <a:endParaRPr sz="550"/>
          </a:p>
          <a:p>
            <a:pPr marL="113918" marR="79437" indent="-10668">
              <a:lnSpc>
                <a:spcPts val="1200"/>
              </a:lnSpc>
              <a:spcBef>
                <a:spcPts val="60"/>
              </a:spcBef>
            </a:pP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00" spc="-4" dirty="0" smtClean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arr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llo</a:t>
            </a:r>
            <a:r>
              <a:rPr sz="1000" spc="-36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000" spc="-12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ju</a:t>
            </a:r>
            <a:r>
              <a:rPr sz="10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go o</a:t>
            </a:r>
            <a:r>
              <a:rPr sz="1000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«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Bucle</a:t>
            </a:r>
            <a:r>
              <a:rPr sz="1000" spc="-17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000" spc="-12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ju</a:t>
            </a:r>
            <a:r>
              <a:rPr sz="10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go»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495675" y="3214497"/>
            <a:ext cx="447675" cy="459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0" name="object 70"/>
          <p:cNvSpPr txBox="1"/>
          <p:nvPr/>
        </p:nvSpPr>
        <p:spPr>
          <a:xfrm>
            <a:off x="3943350" y="3214497"/>
            <a:ext cx="619125" cy="150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9" name="object 69"/>
          <p:cNvSpPr txBox="1"/>
          <p:nvPr/>
        </p:nvSpPr>
        <p:spPr>
          <a:xfrm>
            <a:off x="4562475" y="3214497"/>
            <a:ext cx="619125" cy="150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8" name="object 68"/>
          <p:cNvSpPr txBox="1"/>
          <p:nvPr/>
        </p:nvSpPr>
        <p:spPr>
          <a:xfrm>
            <a:off x="3943350" y="3365030"/>
            <a:ext cx="1238250" cy="1245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8107" marR="87121" indent="1429" algn="ctr">
              <a:lnSpc>
                <a:spcPts val="960"/>
              </a:lnSpc>
              <a:spcBef>
                <a:spcPts val="128"/>
              </a:spcBef>
            </a:pP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800" spc="-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ari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00" spc="1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eli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ar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lí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tie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lí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ovi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ie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9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s, a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ás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l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iez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e a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recer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án</a:t>
            </a:r>
            <a:r>
              <a:rPr sz="800" spc="1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l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arti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ale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800" spc="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tie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 a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800" spc="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800">
              <a:latin typeface="Calibri"/>
              <a:cs typeface="Calibri"/>
            </a:endParaRPr>
          </a:p>
          <a:p>
            <a:pPr marL="124683" marR="122217" indent="0" algn="ctr">
              <a:lnSpc>
                <a:spcPts val="960"/>
              </a:lnSpc>
            </a:pP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9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ació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2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pecífic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y un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o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bj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etiv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00" spc="1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l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OD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vincul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075688" y="3673602"/>
            <a:ext cx="1867662" cy="136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6" name="object 66"/>
          <p:cNvSpPr txBox="1"/>
          <p:nvPr/>
        </p:nvSpPr>
        <p:spPr>
          <a:xfrm>
            <a:off x="2075688" y="3810000"/>
            <a:ext cx="191262" cy="800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5" name="object 65"/>
          <p:cNvSpPr txBox="1"/>
          <p:nvPr/>
        </p:nvSpPr>
        <p:spPr>
          <a:xfrm>
            <a:off x="2266950" y="3810000"/>
            <a:ext cx="1238250" cy="14432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5986" marR="135668" algn="ctr">
              <a:lnSpc>
                <a:spcPct val="101725"/>
              </a:lnSpc>
              <a:spcBef>
                <a:spcPts val="165"/>
              </a:spcBef>
            </a:pP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ondició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26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princip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800" spc="32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800" dirty="0">
              <a:latin typeface="Calibri"/>
              <a:cs typeface="Calibri"/>
            </a:endParaRPr>
          </a:p>
          <a:p>
            <a:pPr marL="430237" marR="430586" algn="ctr">
              <a:lnSpc>
                <a:spcPts val="960"/>
              </a:lnSpc>
              <a:spcBef>
                <a:spcPts val="48"/>
              </a:spcBef>
            </a:pP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errot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a:</a:t>
            </a:r>
            <a:endParaRPr sz="800" dirty="0">
              <a:latin typeface="Calibri"/>
              <a:cs typeface="Calibri"/>
            </a:endParaRPr>
          </a:p>
          <a:p>
            <a:pPr marL="163537" marR="163366" algn="ctr">
              <a:lnSpc>
                <a:spcPts val="960"/>
              </a:lnSpc>
            </a:pP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iez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coloc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endParaRPr sz="800" dirty="0">
              <a:latin typeface="Calibri"/>
              <a:cs typeface="Calibri"/>
            </a:endParaRPr>
          </a:p>
          <a:p>
            <a:pPr marL="174205" marR="172711" algn="ctr">
              <a:lnSpc>
                <a:spcPts val="960"/>
              </a:lnSpc>
            </a:pP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lle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800" spc="-9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li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800" dirty="0">
              <a:latin typeface="Calibri"/>
              <a:cs typeface="Calibri"/>
            </a:endParaRPr>
          </a:p>
          <a:p>
            <a:pPr marL="190969" marR="189460" algn="ctr">
              <a:lnSpc>
                <a:spcPts val="960"/>
              </a:lnSpc>
            </a:pP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erio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800" spc="1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bler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800" dirty="0">
              <a:latin typeface="Calibri"/>
              <a:cs typeface="Calibri"/>
            </a:endParaRPr>
          </a:p>
          <a:p>
            <a:pPr marL="91909" marR="90165" algn="ctr">
              <a:lnSpc>
                <a:spcPts val="960"/>
              </a:lnSpc>
            </a:pP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dició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1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ec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ari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800" dirty="0">
              <a:latin typeface="Calibri"/>
              <a:cs typeface="Calibri"/>
            </a:endParaRPr>
          </a:p>
          <a:p>
            <a:pPr marL="443953" marR="444192" algn="ctr">
              <a:lnSpc>
                <a:spcPts val="960"/>
              </a:lnSpc>
            </a:pP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errot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800" dirty="0">
              <a:latin typeface="Calibri"/>
              <a:cs typeface="Calibri"/>
            </a:endParaRPr>
          </a:p>
          <a:p>
            <a:pPr marL="142086" marR="142252" indent="-130" algn="ctr">
              <a:lnSpc>
                <a:spcPts val="960"/>
              </a:lnSpc>
              <a:spcBef>
                <a:spcPts val="937"/>
              </a:spcBef>
            </a:pP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9" dirty="0" smtClean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ció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2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 p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arti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800" spc="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s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ac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l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tie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po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ovi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ie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9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505200" y="3810000"/>
            <a:ext cx="438150" cy="1122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3" name="object 63"/>
          <p:cNvSpPr txBox="1"/>
          <p:nvPr/>
        </p:nvSpPr>
        <p:spPr>
          <a:xfrm>
            <a:off x="2075688" y="4610100"/>
            <a:ext cx="95631" cy="2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2" name="object 62"/>
          <p:cNvSpPr txBox="1"/>
          <p:nvPr/>
        </p:nvSpPr>
        <p:spPr>
          <a:xfrm>
            <a:off x="2171319" y="4610100"/>
            <a:ext cx="95631" cy="2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1" name="object 61"/>
          <p:cNvSpPr txBox="1"/>
          <p:nvPr/>
        </p:nvSpPr>
        <p:spPr>
          <a:xfrm>
            <a:off x="3943350" y="4610100"/>
            <a:ext cx="1238250" cy="2538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0" name="object 60"/>
          <p:cNvSpPr txBox="1"/>
          <p:nvPr/>
        </p:nvSpPr>
        <p:spPr>
          <a:xfrm>
            <a:off x="2075688" y="4846701"/>
            <a:ext cx="191262" cy="406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9" name="object 59"/>
          <p:cNvSpPr txBox="1"/>
          <p:nvPr/>
        </p:nvSpPr>
        <p:spPr>
          <a:xfrm>
            <a:off x="3943350" y="4863973"/>
            <a:ext cx="71247" cy="683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7"/>
              </a:spcBef>
            </a:pPr>
            <a:endParaRPr sz="500"/>
          </a:p>
        </p:txBody>
      </p:sp>
      <p:sp>
        <p:nvSpPr>
          <p:cNvPr id="58" name="object 58"/>
          <p:cNvSpPr txBox="1"/>
          <p:nvPr/>
        </p:nvSpPr>
        <p:spPr>
          <a:xfrm>
            <a:off x="4014597" y="4863973"/>
            <a:ext cx="1167002" cy="683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7"/>
              </a:spcBef>
            </a:pPr>
            <a:endParaRPr sz="500"/>
          </a:p>
        </p:txBody>
      </p:sp>
      <p:sp>
        <p:nvSpPr>
          <p:cNvPr id="57" name="object 57"/>
          <p:cNvSpPr txBox="1"/>
          <p:nvPr/>
        </p:nvSpPr>
        <p:spPr>
          <a:xfrm>
            <a:off x="5181600" y="4863973"/>
            <a:ext cx="52197" cy="683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7"/>
              </a:spcBef>
            </a:pPr>
            <a:endParaRPr sz="500"/>
          </a:p>
        </p:txBody>
      </p:sp>
      <p:sp>
        <p:nvSpPr>
          <p:cNvPr id="56" name="object 56"/>
          <p:cNvSpPr txBox="1"/>
          <p:nvPr/>
        </p:nvSpPr>
        <p:spPr>
          <a:xfrm>
            <a:off x="5233797" y="4863973"/>
            <a:ext cx="451595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5" name="object 55"/>
          <p:cNvSpPr txBox="1"/>
          <p:nvPr/>
        </p:nvSpPr>
        <p:spPr>
          <a:xfrm>
            <a:off x="3505200" y="4932299"/>
            <a:ext cx="509397" cy="320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4" name="object 54"/>
          <p:cNvSpPr txBox="1"/>
          <p:nvPr/>
        </p:nvSpPr>
        <p:spPr>
          <a:xfrm>
            <a:off x="4014597" y="4932299"/>
            <a:ext cx="1219200" cy="320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6176">
              <a:lnSpc>
                <a:spcPts val="975"/>
              </a:lnSpc>
              <a:spcBef>
                <a:spcPts val="48"/>
              </a:spcBef>
            </a:pP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spc="-4" baseline="273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crit</a:t>
            </a: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ra</a:t>
            </a:r>
            <a:r>
              <a:rPr sz="1500" spc="-35" baseline="27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spc="-15" baseline="27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233797" y="5054473"/>
            <a:ext cx="116077" cy="1987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2" name="object 52"/>
          <p:cNvSpPr txBox="1"/>
          <p:nvPr/>
        </p:nvSpPr>
        <p:spPr>
          <a:xfrm>
            <a:off x="5349875" y="5054473"/>
            <a:ext cx="335517" cy="1987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1" name="object 51"/>
          <p:cNvSpPr txBox="1"/>
          <p:nvPr/>
        </p:nvSpPr>
        <p:spPr>
          <a:xfrm>
            <a:off x="170688" y="5253228"/>
            <a:ext cx="253390" cy="1223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1"/>
              </a:spcBef>
            </a:pPr>
            <a:endParaRPr sz="950"/>
          </a:p>
          <a:p>
            <a:pPr marL="71081" marR="105854" algn="ctr">
              <a:lnSpc>
                <a:spcPct val="95825"/>
              </a:lnSpc>
              <a:spcBef>
                <a:spcPts val="4000"/>
              </a:spcBef>
            </a:pPr>
            <a:r>
              <a:rPr sz="800" spc="0" dirty="0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24078" y="5253228"/>
            <a:ext cx="1651609" cy="1223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61" marR="101890">
              <a:lnSpc>
                <a:spcPts val="960"/>
              </a:lnSpc>
              <a:spcBef>
                <a:spcPts val="188"/>
              </a:spcBef>
            </a:pP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ele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9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800" spc="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l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ríc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r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ci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 de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sma</a:t>
            </a:r>
            <a:r>
              <a:rPr sz="800" spc="-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aci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aj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800" spc="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s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lc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1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9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ació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n,</a:t>
            </a:r>
            <a:r>
              <a:rPr sz="800" spc="2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l “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s”</a:t>
            </a:r>
            <a:r>
              <a:rPr sz="800" spc="1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l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iez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800" spc="-9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fil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1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eli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r.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die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00" spc="2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á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 p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iez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1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ovi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ie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9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aje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-1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rel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cio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800" spc="2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 su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bj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etiv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DS” a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recer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án</a:t>
            </a:r>
            <a:r>
              <a:rPr sz="800" spc="1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9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ll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a.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075688" y="5253228"/>
            <a:ext cx="191262" cy="1569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2266950" y="5253228"/>
            <a:ext cx="1238250" cy="1569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47"/>
          <p:cNvSpPr txBox="1"/>
          <p:nvPr/>
        </p:nvSpPr>
        <p:spPr>
          <a:xfrm>
            <a:off x="3505200" y="5253228"/>
            <a:ext cx="1844675" cy="1569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6" name="object 46"/>
          <p:cNvSpPr txBox="1"/>
          <p:nvPr/>
        </p:nvSpPr>
        <p:spPr>
          <a:xfrm>
            <a:off x="5349875" y="5253228"/>
            <a:ext cx="335517" cy="198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object 45"/>
          <p:cNvSpPr txBox="1"/>
          <p:nvPr/>
        </p:nvSpPr>
        <p:spPr>
          <a:xfrm>
            <a:off x="5685392" y="5253228"/>
            <a:ext cx="410632" cy="198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2075688" y="5410200"/>
            <a:ext cx="3274187" cy="417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075688" y="5451995"/>
            <a:ext cx="2782062" cy="10250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481838">
              <a:lnSpc>
                <a:spcPct val="101725"/>
              </a:lnSpc>
              <a:spcBef>
                <a:spcPts val="1378"/>
              </a:spcBef>
            </a:pP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Fin</a:t>
            </a:r>
            <a:r>
              <a:rPr sz="1000" spc="-7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000" spc="-12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ju</a:t>
            </a:r>
            <a:r>
              <a:rPr sz="10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go</a:t>
            </a:r>
            <a:endParaRPr sz="1000">
              <a:latin typeface="Calibri"/>
              <a:cs typeface="Calibri"/>
            </a:endParaRPr>
          </a:p>
          <a:p>
            <a:pPr marL="399288">
              <a:lnSpc>
                <a:spcPts val="969"/>
              </a:lnSpc>
              <a:spcBef>
                <a:spcPts val="3551"/>
              </a:spcBef>
            </a:pP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800" spc="-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800" spc="-9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 u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 p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9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ll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derrot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57750" y="5451995"/>
            <a:ext cx="896472" cy="12536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8830">
              <a:lnSpc>
                <a:spcPts val="550"/>
              </a:lnSpc>
              <a:spcBef>
                <a:spcPts val="49"/>
              </a:spcBef>
            </a:pPr>
            <a:endParaRPr sz="550" dirty="0"/>
          </a:p>
          <a:p>
            <a:pPr marL="108076" indent="83820">
              <a:lnSpc>
                <a:spcPts val="960"/>
              </a:lnSpc>
              <a:spcBef>
                <a:spcPts val="48"/>
              </a:spcBef>
            </a:pP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800" spc="-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 d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ato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800" spc="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l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800" spc="0" dirty="0" err="1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800" spc="-4" dirty="0" err="1" smtClean="0">
                <a:solidFill>
                  <a:srgbClr val="FFFFFF"/>
                </a:solidFill>
                <a:latin typeface="Calibri"/>
                <a:cs typeface="Calibri"/>
              </a:rPr>
              <a:t>arti</a:t>
            </a:r>
            <a:r>
              <a:rPr sz="800" spc="0" dirty="0" err="1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err="1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800" spc="-4" dirty="0" err="1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err="1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9" dirty="0" err="1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800" spc="-4" dirty="0" err="1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800" spc="0" dirty="0" err="1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err="1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4" dirty="0" err="1" smtClean="0">
                <a:solidFill>
                  <a:srgbClr val="FFFFFF"/>
                </a:solidFill>
                <a:latin typeface="Calibri"/>
                <a:cs typeface="Calibri"/>
              </a:rPr>
              <a:t>rc</a:t>
            </a:r>
            <a:r>
              <a:rPr sz="800" spc="0" dirty="0" err="1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800" spc="-4" dirty="0" err="1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800" spc="0" dirty="0" err="1" smtClean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endParaRPr sz="800" dirty="0" smtClean="0">
              <a:latin typeface="Calibri"/>
              <a:cs typeface="Calibri"/>
            </a:endParaRPr>
          </a:p>
          <a:p>
            <a:pPr marL="105028" marR="57834" indent="67056" algn="just">
              <a:lnSpc>
                <a:spcPct val="100097"/>
              </a:lnSpc>
            </a:pP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«J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s.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t»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l </a:t>
            </a:r>
            <a:r>
              <a:rPr sz="800" spc="-4" dirty="0" err="1" smtClean="0">
                <a:solidFill>
                  <a:srgbClr val="FFFFFF"/>
                </a:solidFill>
                <a:latin typeface="Calibri"/>
                <a:cs typeface="Calibri"/>
              </a:rPr>
              <a:t>códi</a:t>
            </a:r>
            <a:r>
              <a:rPr sz="800" spc="4" dirty="0" err="1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800" spc="0" dirty="0" err="1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00" spc="3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l </a:t>
            </a:r>
            <a:r>
              <a:rPr sz="800" spc="0" dirty="0" err="1" smtClean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800" spc="-4" dirty="0" err="1" smtClean="0">
                <a:solidFill>
                  <a:srgbClr val="FFFFFF"/>
                </a:solidFill>
                <a:latin typeface="Calibri"/>
                <a:cs typeface="Calibri"/>
              </a:rPr>
              <a:t>ue</a:t>
            </a:r>
            <a:r>
              <a:rPr sz="800" spc="4" dirty="0" err="1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800" spc="0" dirty="0" err="1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err="1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800" spc="0" dirty="0" err="1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800" spc="-4" dirty="0" err="1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err="1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9" dirty="0" err="1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800" spc="-4" dirty="0" err="1" smtClean="0">
                <a:solidFill>
                  <a:srgbClr val="FFFFFF"/>
                </a:solidFill>
                <a:latin typeface="Calibri"/>
                <a:cs typeface="Calibri"/>
              </a:rPr>
              <a:t>ific</a:t>
            </a:r>
            <a:r>
              <a:rPr sz="800" spc="0" dirty="0" err="1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4" dirty="0" err="1" smtClean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800" spc="0" dirty="0" err="1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800" dirty="0" smtClean="0">
              <a:latin typeface="Calibri"/>
              <a:cs typeface="Calibri"/>
            </a:endParaRPr>
          </a:p>
          <a:p>
            <a:pPr marL="94361" marR="80396" indent="158496">
              <a:lnSpc>
                <a:spcPct val="99995"/>
              </a:lnSpc>
            </a:pPr>
            <a:r>
              <a:rPr sz="800" spc="0" dirty="0" err="1" smtClean="0">
                <a:solidFill>
                  <a:srgbClr val="FFFFFF"/>
                </a:solidFill>
                <a:latin typeface="Calibri"/>
                <a:cs typeface="Calibri"/>
              </a:rPr>
              <a:t>juga</a:t>
            </a:r>
            <a:r>
              <a:rPr sz="800" spc="-4" dirty="0" err="1" smtClean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800" spc="0" dirty="0" err="1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l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800" spc="-4" dirty="0" err="1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800" spc="0" dirty="0" err="1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4" dirty="0" err="1" smtClean="0">
                <a:solidFill>
                  <a:srgbClr val="FFFFFF"/>
                </a:solidFill>
                <a:latin typeface="Calibri"/>
                <a:cs typeface="Calibri"/>
              </a:rPr>
              <a:t>nti</a:t>
            </a:r>
            <a:r>
              <a:rPr sz="800" spc="0" dirty="0" err="1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800" spc="-4" dirty="0" err="1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0" dirty="0" err="1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800" spc="1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p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800" dirty="0" smtClean="0">
              <a:latin typeface="Calibri"/>
              <a:cs typeface="Calibri"/>
            </a:endParaRPr>
          </a:p>
          <a:p>
            <a:pPr marL="319913" marR="68830">
              <a:lnSpc>
                <a:spcPts val="965"/>
              </a:lnSpc>
              <a:spcBef>
                <a:spcPts val="48"/>
              </a:spcBef>
            </a:pPr>
            <a:r>
              <a:rPr sz="800" spc="4" dirty="0" err="1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800" spc="0" dirty="0" err="1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4" dirty="0" err="1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0" dirty="0" err="1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4" dirty="0" err="1" smtClean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800" spc="0" dirty="0" err="1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685392" y="5451995"/>
            <a:ext cx="156607" cy="12536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9"/>
              </a:spcBef>
            </a:pPr>
            <a:endParaRPr sz="550"/>
          </a:p>
          <a:p>
            <a:pPr marR="87736" indent="12385">
              <a:lnSpc>
                <a:spcPts val="960"/>
              </a:lnSpc>
              <a:spcBef>
                <a:spcPts val="1048"/>
              </a:spcBef>
            </a:pP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 o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1725"/>
              </a:lnSpc>
              <a:spcBef>
                <a:spcPts val="918"/>
              </a:spcBef>
            </a:pP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42000" y="5451995"/>
            <a:ext cx="254025" cy="12536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13445" y="6477000"/>
            <a:ext cx="410632" cy="380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424078" y="6477000"/>
            <a:ext cx="4433671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9645">
              <a:lnSpc>
                <a:spcPts val="969"/>
              </a:lnSpc>
              <a:spcBef>
                <a:spcPts val="48"/>
              </a:spcBef>
            </a:pP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ju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9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aje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800" spc="-9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800" spc="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800" spc="4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-4" dirty="0" smtClean="0">
                <a:solidFill>
                  <a:srgbClr val="FFFFFF"/>
                </a:solidFill>
                <a:latin typeface="Calibri"/>
                <a:cs typeface="Calibri"/>
              </a:rPr>
              <a:t>dor</a:t>
            </a:r>
            <a:r>
              <a:rPr sz="800" spc="0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4078" y="6705600"/>
            <a:ext cx="5261314" cy="152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5685392" y="6705600"/>
            <a:ext cx="410632" cy="152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6072251" y="2376487"/>
            <a:ext cx="914400" cy="5346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4300" marR="172985" algn="ctr">
              <a:lnSpc>
                <a:spcPts val="1200"/>
              </a:lnSpc>
              <a:spcBef>
                <a:spcPts val="340"/>
              </a:spcBef>
            </a:pP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000" spc="-4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ra</a:t>
            </a:r>
            <a:r>
              <a:rPr sz="1000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1000" spc="-37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000">
              <a:latin typeface="Calibri"/>
              <a:cs typeface="Calibri"/>
            </a:endParaRPr>
          </a:p>
          <a:p>
            <a:pPr marL="111902" marR="111388" algn="ctr">
              <a:lnSpc>
                <a:spcPct val="101725"/>
              </a:lnSpc>
            </a:pP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«</a:t>
            </a:r>
            <a:r>
              <a:rPr sz="1000" spc="-4" dirty="0" smtClean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0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go</a:t>
            </a:r>
            <a:r>
              <a:rPr sz="1000" spc="-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.txt»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8600" y="1905000"/>
            <a:ext cx="12192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5389">
              <a:lnSpc>
                <a:spcPct val="101725"/>
              </a:lnSpc>
              <a:spcBef>
                <a:spcPts val="285"/>
              </a:spcBef>
            </a:pP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-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crit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ra</a:t>
            </a:r>
            <a:r>
              <a:rPr sz="1000" spc="-3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8600" y="2286000"/>
            <a:ext cx="609600" cy="145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838200" y="2286000"/>
            <a:ext cx="609600" cy="145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228600" y="2431999"/>
            <a:ext cx="1219200" cy="364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2821" marR="159816" algn="just">
              <a:lnSpc>
                <a:spcPts val="720"/>
              </a:lnSpc>
              <a:spcBef>
                <a:spcPts val="381"/>
              </a:spcBef>
            </a:pP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Si al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 v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rifi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car</a:t>
            </a:r>
            <a:r>
              <a:rPr sz="600" spc="2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" spc="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" spc="-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 enc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ent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hi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600" spc="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 e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rib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ent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21600" y="1663750"/>
            <a:ext cx="889000" cy="831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3"/>
              </a:spcBef>
            </a:pPr>
            <a:endParaRPr sz="850"/>
          </a:p>
          <a:p>
            <a:pPr marL="137775" marR="135559" indent="-867" algn="ctr">
              <a:lnSpc>
                <a:spcPts val="1200"/>
              </a:lnSpc>
              <a:spcBef>
                <a:spcPts val="60"/>
              </a:spcBef>
            </a:pP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sz="1000" spc="-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ta</a:t>
            </a:r>
            <a:r>
              <a:rPr sz="1000" spc="-2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l 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000" spc="-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rial</a:t>
            </a:r>
            <a:r>
              <a:rPr sz="1000" spc="-37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arti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000" spc="-47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000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ga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or.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72251" y="1676450"/>
            <a:ext cx="914400" cy="551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56" marR="127904" indent="1523" algn="ctr">
              <a:lnSpc>
                <a:spcPts val="1200"/>
              </a:lnSpc>
              <a:spcBef>
                <a:spcPts val="405"/>
              </a:spcBef>
            </a:pP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0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ri</a:t>
            </a:r>
            <a:r>
              <a:rPr sz="1000" spc="-4" dirty="0" smtClean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icación 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000" spc="-12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regi</a:t>
            </a:r>
            <a:r>
              <a:rPr sz="1000" spc="-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tro 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pun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je</a:t>
            </a:r>
            <a:r>
              <a:rPr sz="1000" spc="-9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71700" y="1612900"/>
            <a:ext cx="1489837" cy="305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3661537" y="1612900"/>
            <a:ext cx="1329563" cy="305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2171700" y="1918512"/>
            <a:ext cx="762000" cy="450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9068" marR="101143" indent="-177" algn="ctr">
              <a:lnSpc>
                <a:spcPts val="720"/>
              </a:lnSpc>
              <a:spcBef>
                <a:spcPts val="56"/>
              </a:spcBef>
            </a:pP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Si al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 v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rifi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car</a:t>
            </a:r>
            <a:r>
              <a:rPr sz="600" spc="2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" spc="-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 c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orr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pond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en,</a:t>
            </a:r>
            <a:r>
              <a:rPr sz="600" spc="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 man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 u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n men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aje</a:t>
            </a:r>
            <a:r>
              <a:rPr sz="600" spc="-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spc="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rror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33700" y="1918512"/>
            <a:ext cx="727837" cy="232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3661537" y="1918512"/>
            <a:ext cx="453263" cy="232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4114800" y="1918512"/>
            <a:ext cx="876300" cy="450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0"/>
              </a:spcBef>
            </a:pPr>
            <a:endParaRPr sz="600"/>
          </a:p>
          <a:p>
            <a:pPr marL="85733" marR="86808" indent="0" algn="ctr">
              <a:lnSpc>
                <a:spcPts val="720"/>
              </a:lnSpc>
              <a:spcBef>
                <a:spcPts val="36"/>
              </a:spcBef>
            </a:pP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Si 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 c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orr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pond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en,</a:t>
            </a:r>
            <a:r>
              <a:rPr sz="600" spc="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 te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00" spc="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ini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" spc="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ió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33700" y="2150999"/>
            <a:ext cx="864870" cy="218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3798570" y="2150999"/>
            <a:ext cx="316229" cy="218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2171700" y="2369312"/>
            <a:ext cx="381000" cy="235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2552700" y="2369312"/>
            <a:ext cx="1245870" cy="235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3798570" y="2369312"/>
            <a:ext cx="1192529" cy="235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7505700" y="685800"/>
            <a:ext cx="914400" cy="461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752" marR="122817" algn="ctr">
              <a:lnSpc>
                <a:spcPct val="101725"/>
              </a:lnSpc>
            </a:pP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Cr</a:t>
            </a:r>
            <a:r>
              <a:rPr sz="10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aci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ó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000" spc="-2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000">
              <a:latin typeface="Calibri"/>
              <a:cs typeface="Calibri"/>
            </a:endParaRPr>
          </a:p>
          <a:p>
            <a:pPr marL="212763" marR="212123" algn="ctr">
              <a:lnSpc>
                <a:spcPct val="101725"/>
              </a:lnSpc>
              <a:spcBef>
                <a:spcPts val="1179"/>
              </a:spcBef>
            </a:pP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98641" y="685850"/>
            <a:ext cx="876299" cy="450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015">
              <a:lnSpc>
                <a:spcPts val="700"/>
              </a:lnSpc>
              <a:spcBef>
                <a:spcPts val="35"/>
              </a:spcBef>
            </a:pP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Se 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rifi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600" spc="2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600" spc="-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ten</a:t>
            </a:r>
            <a:endParaRPr sz="600">
              <a:latin typeface="Calibri"/>
              <a:cs typeface="Calibri"/>
            </a:endParaRPr>
          </a:p>
          <a:p>
            <a:pPr marL="97408" marR="97019" algn="ctr">
              <a:lnSpc>
                <a:spcPts val="720"/>
              </a:lnSpc>
              <a:spcBef>
                <a:spcPts val="1"/>
              </a:spcBef>
            </a:pP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" spc="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hi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" spc="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600">
              <a:latin typeface="Calibri"/>
              <a:cs typeface="Calibri"/>
            </a:endParaRPr>
          </a:p>
          <a:p>
            <a:pPr marL="166115">
              <a:lnSpc>
                <a:spcPts val="720"/>
              </a:lnSpc>
            </a:pP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«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dor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s.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t»</a:t>
            </a:r>
            <a:r>
              <a:rPr sz="600" spc="-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600">
              <a:latin typeface="Calibri"/>
              <a:cs typeface="Calibri"/>
            </a:endParaRPr>
          </a:p>
          <a:p>
            <a:pPr marL="134112">
              <a:lnSpc>
                <a:spcPts val="720"/>
              </a:lnSpc>
            </a:pP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«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s.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»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600" spc="-2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600" spc="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600">
              <a:latin typeface="Calibri"/>
              <a:cs typeface="Calibri"/>
            </a:endParaRPr>
          </a:p>
          <a:p>
            <a:pPr marL="169036" marR="168546" algn="ctr">
              <a:lnSpc>
                <a:spcPts val="690"/>
              </a:lnSpc>
            </a:pP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ir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600" spc="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 c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ea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76700" y="685800"/>
            <a:ext cx="914400" cy="461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2"/>
              </a:spcBef>
            </a:pPr>
            <a:endParaRPr sz="550"/>
          </a:p>
          <a:p>
            <a:pPr marL="295401" marR="216163" indent="-54863">
              <a:lnSpc>
                <a:spcPts val="1200"/>
              </a:lnSpc>
              <a:spcBef>
                <a:spcPts val="60"/>
              </a:spcBef>
            </a:pP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icio</a:t>
            </a:r>
            <a:r>
              <a:rPr sz="1000" spc="-31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000" spc="-4" dirty="0" smtClean="0">
                <a:solidFill>
                  <a:srgbClr val="FFFFFF"/>
                </a:solidFill>
                <a:latin typeface="Calibri"/>
                <a:cs typeface="Calibri"/>
              </a:rPr>
              <a:t>ses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76700" y="1146809"/>
            <a:ext cx="457200" cy="1549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4533900" y="1146809"/>
            <a:ext cx="457200" cy="1549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4076700" y="1301800"/>
            <a:ext cx="914400" cy="450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38"/>
              </a:spcBef>
            </a:pPr>
            <a:endParaRPr sz="650"/>
          </a:p>
          <a:p>
            <a:pPr marL="114046" marR="89168" indent="-9144">
              <a:lnSpc>
                <a:spcPts val="732"/>
              </a:lnSpc>
            </a:pP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l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ri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rodu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sz="600" spc="1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u </a:t>
            </a:r>
            <a:endParaRPr sz="600">
              <a:latin typeface="Calibri"/>
              <a:cs typeface="Calibri"/>
            </a:endParaRPr>
          </a:p>
          <a:p>
            <a:pPr marL="114046" marR="89168">
              <a:lnSpc>
                <a:spcPts val="732"/>
              </a:lnSpc>
              <a:spcBef>
                <a:spcPts val="710"/>
              </a:spcBef>
            </a:pP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eña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spc="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5000" y="696213"/>
            <a:ext cx="1295400" cy="358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7861" marR="85585" indent="-50292">
              <a:lnSpc>
                <a:spcPts val="1200"/>
              </a:lnSpc>
              <a:spcBef>
                <a:spcPts val="245"/>
              </a:spcBef>
            </a:pP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0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ri</a:t>
            </a:r>
            <a:r>
              <a:rPr sz="1000" spc="-4" dirty="0" smtClean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icación</a:t>
            </a:r>
            <a:r>
              <a:rPr sz="1000" spc="-42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-1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os </a:t>
            </a:r>
            <a:r>
              <a:rPr sz="10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0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9" dirty="0" smtClean="0">
                <a:solidFill>
                  <a:srgbClr val="FFFFFF"/>
                </a:solidFill>
                <a:latin typeface="Calibri"/>
                <a:cs typeface="Calibri"/>
              </a:rPr>
              <a:t>«</a:t>
            </a:r>
            <a:r>
              <a:rPr sz="1000" spc="-4" dirty="0" smtClean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ga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000" spc="-4" dirty="0" smtClean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.txt»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5000" y="1054353"/>
            <a:ext cx="647700" cy="171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2552700" y="1054353"/>
            <a:ext cx="647700" cy="171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1905000" y="1225600"/>
            <a:ext cx="1295400" cy="450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587" marR="128220" algn="ctr">
              <a:lnSpc>
                <a:spcPts val="700"/>
              </a:lnSpc>
              <a:spcBef>
                <a:spcPts val="35"/>
              </a:spcBef>
            </a:pP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Se 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rifi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600" spc="2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" spc="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600">
              <a:latin typeface="Calibri"/>
              <a:cs typeface="Calibri"/>
            </a:endParaRPr>
          </a:p>
          <a:p>
            <a:pPr marL="126500" marR="126860" indent="0" algn="ctr">
              <a:lnSpc>
                <a:spcPct val="100199"/>
              </a:lnSpc>
              <a:spcBef>
                <a:spcPts val="681"/>
              </a:spcBef>
            </a:pP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«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dor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s.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»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600" spc="-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dond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spc="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 t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enen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" spc="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" spc="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 t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odo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" spc="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s j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dor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" y="662939"/>
            <a:ext cx="9144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74" marR="142295" algn="ctr">
              <a:lnSpc>
                <a:spcPct val="101725"/>
              </a:lnSpc>
              <a:spcBef>
                <a:spcPts val="285"/>
              </a:spcBef>
            </a:pP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0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000" spc="-4" dirty="0" smtClean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tro</a:t>
            </a:r>
            <a:r>
              <a:rPr sz="1000" spc="-11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000">
              <a:latin typeface="Calibri"/>
              <a:cs typeface="Calibri"/>
            </a:endParaRPr>
          </a:p>
          <a:p>
            <a:pPr marL="242074" marR="244575" algn="ctr">
              <a:lnSpc>
                <a:spcPts val="1200"/>
              </a:lnSpc>
              <a:spcBef>
                <a:spcPts val="60"/>
              </a:spcBef>
            </a:pP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500" spc="-4" baseline="273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500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500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ario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" y="1043939"/>
            <a:ext cx="4572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85800" y="1043939"/>
            <a:ext cx="4572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28600" y="1196340"/>
            <a:ext cx="914400" cy="556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265" marR="97616" algn="ctr">
              <a:lnSpc>
                <a:spcPct val="100097"/>
              </a:lnSpc>
              <a:spcBef>
                <a:spcPts val="30"/>
              </a:spcBef>
            </a:pP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l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ri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rodu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sz="600" spc="1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u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br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spc="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rio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br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spc="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pl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, c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orr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eo</a:t>
            </a:r>
            <a:r>
              <a:rPr sz="600" spc="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ect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róni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, c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spc="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 ac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" spc="-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í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600" spc="-4" dirty="0" smtClean="0">
                <a:solidFill>
                  <a:srgbClr val="FFFFFF"/>
                </a:solidFill>
                <a:latin typeface="Calibri"/>
                <a:cs typeface="Calibri"/>
              </a:rPr>
              <a:t>ori</a:t>
            </a:r>
            <a:r>
              <a:rPr sz="600" spc="4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600" spc="0" dirty="0" smtClean="0">
                <a:solidFill>
                  <a:srgbClr val="FFFFFF"/>
                </a:solidFill>
                <a:latin typeface="Calibri"/>
                <a:cs typeface="Calibri"/>
              </a:rPr>
              <a:t>en.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6600" y="152374"/>
            <a:ext cx="1752600" cy="370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001000" y="6023317"/>
            <a:ext cx="1835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599</Words>
  <Application>Microsoft Office PowerPoint</Application>
  <PresentationFormat>Personalizado</PresentationFormat>
  <Paragraphs>121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Office Theme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edwardo contreras</cp:lastModifiedBy>
  <cp:revision>1</cp:revision>
  <dcterms:modified xsi:type="dcterms:W3CDTF">2022-08-02T21:01:22Z</dcterms:modified>
</cp:coreProperties>
</file>