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中年家庭省钱计划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针对有2个孩子的家庭，负债100万的情况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预算控制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详细记录所有收入与支出，识别非必要的开销并削减.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债务管理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优先偿还高利率的负债，并考虑与债权人协商更优惠的还款条件.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增加收入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寻找额外的收入来源，如兼职工作或投资.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教育费用规划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为孩子未来的教育费用设立专门的储蓄账户.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日常生活节约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减少外出就餐次数，自己做饭；选择公共交通工具而非私家车出行等.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保险保障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确保全家有足够的医疗保险覆盖，避免因意外导致更大的财务压力.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长期理财规划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当债务得到控制后，开始考虑退休金和其他长期投资.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