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sldIdLst>
    <p:sldId id="256" r:id="rId3"/>
    <p:sldId id="257" r:id="rId4"/>
    <p:sldId id="258" r:id="rId5"/>
    <p:sldId id="263" r:id="rId6"/>
    <p:sldId id="264" r:id="rId7"/>
    <p:sldId id="265" r:id="rId8"/>
    <p:sldId id="266" r:id="rId9"/>
    <p:sldId id="277" r:id="rId10"/>
    <p:sldId id="261" r:id="rId11"/>
    <p:sldId id="271" r:id="rId12"/>
    <p:sldId id="270" r:id="rId13"/>
    <p:sldId id="268" r:id="rId14"/>
    <p:sldId id="269" r:id="rId15"/>
    <p:sldId id="274" r:id="rId16"/>
    <p:sldId id="272" r:id="rId17"/>
    <p:sldId id="267" r:id="rId18"/>
    <p:sldId id="273" r:id="rId19"/>
    <p:sldId id="278" r:id="rId20"/>
    <p:sldId id="275" r:id="rId21"/>
    <p:sldId id="276" r:id="rId22"/>
    <p:sldId id="259" r:id="rId23"/>
    <p:sldId id="279" r:id="rId24"/>
    <p:sldId id="284" r:id="rId25"/>
    <p:sldId id="283" r:id="rId26"/>
    <p:sldId id="280" r:id="rId27"/>
    <p:sldId id="286" r:id="rId28"/>
    <p:sldId id="285" r:id="rId29"/>
    <p:sldId id="281" r:id="rId30"/>
    <p:sldId id="289" r:id="rId31"/>
    <p:sldId id="290" r:id="rId32"/>
    <p:sldId id="287" r:id="rId33"/>
    <p:sldId id="291" r:id="rId34"/>
    <p:sldId id="292" r:id="rId35"/>
    <p:sldId id="293" r:id="rId36"/>
    <p:sldId id="294" r:id="rId37"/>
    <p:sldId id="295" r:id="rId38"/>
    <p:sldId id="298" r:id="rId39"/>
    <p:sldId id="296" r:id="rId40"/>
    <p:sldId id="299" r:id="rId41"/>
    <p:sldId id="300" r:id="rId42"/>
    <p:sldId id="307" r:id="rId43"/>
    <p:sldId id="260" r:id="rId44"/>
    <p:sldId id="288" r:id="rId45"/>
    <p:sldId id="313" r:id="rId46"/>
    <p:sldId id="314" r:id="rId47"/>
    <p:sldId id="306" r:id="rId48"/>
    <p:sldId id="309" r:id="rId49"/>
    <p:sldId id="312" r:id="rId50"/>
    <p:sldId id="315" r:id="rId51"/>
    <p:sldId id="316" r:id="rId52"/>
    <p:sldId id="317" r:id="rId53"/>
    <p:sldId id="305" r:id="rId54"/>
    <p:sldId id="311" r:id="rId55"/>
    <p:sldId id="318" r:id="rId56"/>
    <p:sldId id="301" r:id="rId57"/>
    <p:sldId id="262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6652" autoAdjust="0"/>
  </p:normalViewPr>
  <p:slideViewPr>
    <p:cSldViewPr snapToGrid="0">
      <p:cViewPr varScale="1">
        <p:scale>
          <a:sx n="110" d="100"/>
          <a:sy n="110" d="100"/>
        </p:scale>
        <p:origin x="8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5E6A7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424" y="3645024"/>
            <a:ext cx="8534400" cy="1752600"/>
          </a:xfrm>
        </p:spPr>
        <p:txBody>
          <a:bodyPr/>
          <a:lstStyle>
            <a:lvl1pPr marL="0" indent="0" algn="l">
              <a:buNone/>
              <a:defRPr i="1">
                <a:solidFill>
                  <a:srgbClr val="0098DB"/>
                </a:solidFill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00CD-4B9F-41D4-BF33-F5C1CA8B361F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7589-5857-4C99-8C75-30BEBA66E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86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00CD-4B9F-41D4-BF33-F5C1CA8B361F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7589-5857-4C99-8C75-30BEBA66E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92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00CD-4B9F-41D4-BF33-F5C1CA8B361F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7589-5857-4C99-8C75-30BEBA66E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359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685" y="306388"/>
            <a:ext cx="10416116" cy="422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1"/>
            <a:ext cx="5232400" cy="18129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914401"/>
            <a:ext cx="5232400" cy="18129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4C7589-5857-4C99-8C75-30BEBA66E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273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2FAE-FC2F-47FD-82A7-D1DD5A1AC3E3}" type="datetimeFigureOut">
              <a:rPr lang="en-GB" smtClean="0"/>
              <a:t>04/01/2022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E7B16-C11D-48A6-9FE1-93A9A96AC7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430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4958C-4B93-4766-864E-94ABAAF63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9C1751-C77E-4702-A5BA-0D207119B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B9E7D-0F16-4F33-96A2-8C0F2656B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00CD-4B9F-41D4-BF33-F5C1CA8B361F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12FDD-3025-482B-B352-0AB52C88C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00272-A734-4037-B9BF-A0A3C4D9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7589-5857-4C99-8C75-30BEBA66E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911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8506D-9CBA-4E86-A230-FA1B0EC6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A0B91-5353-4159-8A56-853F1B833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412A3-7799-40F7-9264-AAA0D4B3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00CD-4B9F-41D4-BF33-F5C1CA8B361F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2C5D2F-A712-4441-8663-A0179ACE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AC8169-571D-4CC1-BE4B-7E087080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7589-5857-4C99-8C75-30BEBA66E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044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4F36E-5F37-4A8D-BE45-D6933111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EB8FD3-6114-45D8-B40D-7A5447035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DB431-563A-47D9-984E-89603389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00CD-4B9F-41D4-BF33-F5C1CA8B361F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66B401-DDC4-48D8-A13F-7FA8C0CB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E20445-68B4-411F-9196-CC005776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7589-5857-4C99-8C75-30BEBA66E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49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0396B-AAFD-48BD-8EF7-333CC1DE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1C856B-C80E-4093-BC52-B7AA7F7A5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CF541F-6C02-4886-B4B2-B846AC5DF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3E372D-DAD3-4DAB-A83B-664E62B8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00CD-4B9F-41D4-BF33-F5C1CA8B361F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D4CAE1-6D54-47B1-B7AD-A0F8A602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3344BF-BD08-4C3D-9A8E-CCD4E15C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7589-5857-4C99-8C75-30BEBA66E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355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958EA-CA57-48F8-9649-40CFE2403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93C3DD-32AC-4274-94BE-658B1F185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844CB9-1A33-48AB-B079-96DBA3125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479473-B3B3-48F5-A675-C3834DA63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BC7481-B627-458D-9943-BC594DCDE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ECE4C7-2804-4C2D-86FA-C199679D6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00CD-4B9F-41D4-BF33-F5C1CA8B361F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9F135F-4197-4B01-87C9-BF536200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3B129D-A6E5-4446-AA56-DE923A8F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7589-5857-4C99-8C75-30BEBA66E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4727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8E336-B009-4F70-BAA6-4CD6A52D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CE724F-7E22-43DB-9AA0-60081D04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00CD-4B9F-41D4-BF33-F5C1CA8B361F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FEAA90-876D-466A-B817-F8739522C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3A541F-AAA7-445B-B641-DF7B226F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7589-5857-4C99-8C75-30BEBA66E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37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13" y="1530221"/>
            <a:ext cx="10766987" cy="459594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00CD-4B9F-41D4-BF33-F5C1CA8B361F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7589-5857-4C99-8C75-30BEBA66EB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42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76C5B1-6B8D-4173-AFB7-2CBDEF6A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00CD-4B9F-41D4-BF33-F5C1CA8B361F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1C8E33-EB77-4EB8-8BCC-9DA81237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EF427A-5B9B-4D67-8444-E5B38D4A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7589-5857-4C99-8C75-30BEBA66E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663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ACC59-8CF3-4AD7-9AC1-2333226A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C2D13F-FBF1-4833-BB67-6C0A37777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96480A-047E-44F0-A939-CBD9A8224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AEC179-4906-4B3F-A2D1-C71AC4BD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00CD-4B9F-41D4-BF33-F5C1CA8B361F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965817-5400-4C26-A52D-DBC62941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F6F144-3518-418A-9A6F-AAFA759EF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7589-5857-4C99-8C75-30BEBA66E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0217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903B9-605A-4020-B921-C592E67C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CE0396-C338-4322-B36E-17C252468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FC233E-A317-4380-99CC-82C3091F9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1C884B-21C3-4A2C-86B8-3B9BB139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00CD-4B9F-41D4-BF33-F5C1CA8B361F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4ED0B4-64A0-4073-8507-8EC27583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805C0E-FE55-4CCE-AABD-1F576539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7589-5857-4C99-8C75-30BEBA66E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99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F9B58-0ACE-4180-8ADD-7344BF9C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7E17A4-29F0-42C9-B130-1C934E9F0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8C108-4493-42AD-8D8D-706FA7F9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00CD-4B9F-41D4-BF33-F5C1CA8B361F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D73E7C-4CFD-4B1F-832A-FF9937AC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09801-528F-4755-AC1E-0C49FB4F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7589-5857-4C99-8C75-30BEBA66E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9644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2AEEC5-859B-42C3-BF88-E47D28AFE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879209-CAB2-4F35-AFA1-0A8B4FFC8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5C9A85-8F63-42BA-9DA2-BF2DDE05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00CD-4B9F-41D4-BF33-F5C1CA8B361F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C9E1F0-33A2-4E04-82D1-20AD388C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8E6C39-4D0D-44F4-A3A3-2AF0B07F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7589-5857-4C99-8C75-30BEBA66E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45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5E6A7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98D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00CD-4B9F-41D4-BF33-F5C1CA8B361F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7589-5857-4C99-8C75-30BEBA66E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68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5413" y="2348881"/>
            <a:ext cx="5178987" cy="37772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3413" y="2348881"/>
            <a:ext cx="5178987" cy="37772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00CD-4B9F-41D4-BF33-F5C1CA8B361F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7589-5857-4C99-8C75-30BEBA66E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61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5413" y="2357190"/>
            <a:ext cx="518110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5413" y="3068960"/>
            <a:ext cx="5181104" cy="30572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61" y="2357190"/>
            <a:ext cx="51831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61" y="3068960"/>
            <a:ext cx="5183139" cy="30572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00CD-4B9F-41D4-BF33-F5C1CA8B361F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7589-5857-4C99-8C75-30BEBA66E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3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00CD-4B9F-41D4-BF33-F5C1CA8B361F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7589-5857-4C99-8C75-30BEBA66E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34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00CD-4B9F-41D4-BF33-F5C1CA8B361F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7589-5857-4C99-8C75-30BEBA66E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37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96752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420889"/>
            <a:ext cx="4011084" cy="3705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00CD-4B9F-41D4-BF33-F5C1CA8B361F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7589-5857-4C99-8C75-30BEBA66E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78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1637" y="4800600"/>
            <a:ext cx="68732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31637" y="612775"/>
            <a:ext cx="68732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1637" y="5367338"/>
            <a:ext cx="68732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00CD-4B9F-41D4-BF33-F5C1CA8B361F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C7589-5857-4C99-8C75-30BEBA66E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22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2907" y="136525"/>
            <a:ext cx="8939493" cy="998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5413" y="1380932"/>
            <a:ext cx="10766987" cy="4745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90A00CD-4B9F-41D4-BF33-F5C1CA8B361F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4C7589-5857-4C99-8C75-30BEBA66E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5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rgbClr val="0098DB"/>
          </a:solidFill>
          <a:latin typeface="Arial" panose="02080604020202020204" pitchFamily="34" charset="0"/>
          <a:ea typeface="+mj-ea"/>
          <a:cs typeface="Arial" panose="0208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800" kern="1200">
          <a:solidFill>
            <a:srgbClr val="5E6A71"/>
          </a:solidFill>
          <a:latin typeface="Arial" panose="02080604020202020204" pitchFamily="34" charset="0"/>
          <a:ea typeface="+mn-ea"/>
          <a:cs typeface="Arial" panose="0208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rgbClr val="5E6A71"/>
          </a:solidFill>
          <a:latin typeface="Arial" panose="02080604020202020204" pitchFamily="34" charset="0"/>
          <a:ea typeface="+mn-ea"/>
          <a:cs typeface="Arial" panose="0208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rgbClr val="5E6A71"/>
          </a:solidFill>
          <a:latin typeface="Arial" panose="02080604020202020204" pitchFamily="34" charset="0"/>
          <a:ea typeface="+mn-ea"/>
          <a:cs typeface="Arial" panose="0208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rgbClr val="5E6A71"/>
          </a:solidFill>
          <a:latin typeface="Arial" panose="02080604020202020204" pitchFamily="34" charset="0"/>
          <a:ea typeface="+mn-ea"/>
          <a:cs typeface="Arial" panose="0208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rgbClr val="5E6A71"/>
          </a:solidFill>
          <a:latin typeface="Arial" panose="02080604020202020204" pitchFamily="34" charset="0"/>
          <a:ea typeface="+mn-ea"/>
          <a:cs typeface="Arial" panose="0208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C11AB5-DFF6-4C41-BCC7-D509D475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E41F52-9077-46C7-B059-B6AA59166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545B0E-956C-49D4-8542-51D3604A8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A00CD-4B9F-41D4-BF33-F5C1CA8B361F}" type="datetimeFigureOut">
              <a:rPr lang="zh-CN" altLang="en-US" smtClean="0"/>
              <a:t>2022/1/4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830F1E-1297-4F64-A542-5DBD8D32F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F65A5D-FC3F-4007-BA51-AF8ACE3D0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C7589-5857-4C99-8C75-30BEBA66EB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2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pich.org/static/docs/v3.1/www1/mpiexec.html" TargetMode="Externa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6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7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pitutorial.com/tutorials/" TargetMode="External"/><Relationship Id="rId2" Type="http://schemas.openxmlformats.org/officeDocument/2006/relationships/hyperlink" Target="https://www.mpi-forum.org/docs/" TargetMode="Externa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75BF8-DC61-4DD7-9620-B0C1C2283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CN"/>
              <a:t>Distributed Computing using MPI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C9BA35-A9AE-4AB9-9D2A-3F8E07B3C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zh-CN"/>
              <a:t>Distributed and Parallel Technology</a:t>
            </a:r>
          </a:p>
          <a:p>
            <a:endParaRPr lang="en-GB" altLang="zh-CN"/>
          </a:p>
          <a:p>
            <a:r>
              <a:rPr lang="en-GB" altLang="zh-CN" sz="2800"/>
              <a:t>Yun Wu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213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lynn's Classification of Computers">
            <a:extLst>
              <a:ext uri="{FF2B5EF4-FFF2-40B4-BE49-F238E27FC236}">
                <a16:creationId xmlns:a16="http://schemas.microsoft.com/office/drawing/2014/main" id="{047A12C1-769B-4CF6-A000-EC26BC4D7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0" t="8595"/>
          <a:stretch/>
        </p:blipFill>
        <p:spPr bwMode="auto">
          <a:xfrm>
            <a:off x="6936702" y="2150088"/>
            <a:ext cx="4645698" cy="330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C70758D3-599F-4A54-A746-245B35FE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Recap Hardware Parallelism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7C6B749-C21F-45DB-B041-25FC1B32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3" y="1530221"/>
            <a:ext cx="6329674" cy="486134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/>
              <a:t>Instruction-Level Parallelism (ILP)</a:t>
            </a:r>
          </a:p>
          <a:p>
            <a:r>
              <a:rPr lang="en-US" altLang="zh-CN"/>
              <a:t>Data parallelism</a:t>
            </a:r>
          </a:p>
          <a:p>
            <a:pPr lvl="1"/>
            <a:r>
              <a:rPr lang="en-US" altLang="zh-CN"/>
              <a:t>Increase amount of data to be operated on at same time</a:t>
            </a:r>
          </a:p>
          <a:p>
            <a:r>
              <a:rPr lang="en-US" altLang="zh-CN"/>
              <a:t>Processor parallelism</a:t>
            </a:r>
          </a:p>
          <a:p>
            <a:pPr lvl="1"/>
            <a:r>
              <a:rPr lang="en-US" altLang="zh-CN"/>
              <a:t>Increase number of processors</a:t>
            </a:r>
          </a:p>
          <a:p>
            <a:r>
              <a:rPr lang="en-US" altLang="zh-CN"/>
              <a:t>Memory system parallelism</a:t>
            </a:r>
          </a:p>
          <a:p>
            <a:pPr lvl="1"/>
            <a:r>
              <a:rPr lang="en-US" altLang="zh-CN"/>
              <a:t>Increase number of memory units</a:t>
            </a:r>
          </a:p>
          <a:p>
            <a:pPr lvl="1"/>
            <a:r>
              <a:rPr lang="en-US" altLang="zh-CN"/>
              <a:t>Increase bandwidth to memory</a:t>
            </a:r>
          </a:p>
          <a:p>
            <a:r>
              <a:rPr lang="en-US" altLang="zh-CN"/>
              <a:t>Communication parallelism</a:t>
            </a:r>
          </a:p>
          <a:p>
            <a:pPr lvl="1"/>
            <a:r>
              <a:rPr lang="en-US" altLang="zh-CN"/>
              <a:t>Increase amount of interconnection between elements</a:t>
            </a:r>
          </a:p>
          <a:p>
            <a:pPr lvl="1"/>
            <a:r>
              <a:rPr lang="en-US" altLang="zh-CN"/>
              <a:t>Increase communication bandwidth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520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6E07904-1FCE-4A6D-8BF2-803772AF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907" y="81107"/>
            <a:ext cx="8939493" cy="998984"/>
          </a:xfrm>
        </p:spPr>
        <p:txBody>
          <a:bodyPr/>
          <a:lstStyle/>
          <a:p>
            <a:r>
              <a:rPr lang="en-GB" altLang="zh-CN"/>
              <a:t>Recap Parallel Architecture</a:t>
            </a:r>
            <a:endParaRPr lang="zh-CN" altLang="en-US"/>
          </a:p>
        </p:txBody>
      </p:sp>
      <p:sp>
        <p:nvSpPr>
          <p:cNvPr id="4" name="Rectangle 35">
            <a:extLst>
              <a:ext uri="{FF2B5EF4-FFF2-40B4-BE49-F238E27FC236}">
                <a16:creationId xmlns:a16="http://schemas.microsoft.com/office/drawing/2014/main" id="{78F32435-B6DC-46C5-8364-ACE6D2B9D224}"/>
              </a:ext>
            </a:extLst>
          </p:cNvPr>
          <p:cNvSpPr txBox="1">
            <a:spLocks noChangeArrowheads="1"/>
          </p:cNvSpPr>
          <p:nvPr/>
        </p:nvSpPr>
        <p:spPr>
          <a:xfrm>
            <a:off x="6232594" y="1154545"/>
            <a:ext cx="5101504" cy="5486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8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ea typeface="ＭＳ Ｐゴシック" charset="-128"/>
                <a:cs typeface="ＭＳ Ｐゴシック" charset="-128"/>
              </a:rPr>
              <a:t>Shared Memory</a:t>
            </a:r>
            <a:br>
              <a:rPr lang="en-US" sz="2400">
                <a:ea typeface="ＭＳ Ｐゴシック" charset="-128"/>
                <a:cs typeface="ＭＳ Ｐゴシック" charset="-128"/>
              </a:rPr>
            </a:br>
            <a:r>
              <a:rPr lang="en-US" sz="2400">
                <a:ea typeface="ＭＳ Ｐゴシック" charset="-128"/>
                <a:cs typeface="ＭＳ Ｐゴシック" charset="-128"/>
              </a:rPr>
              <a:t>Multiprocessor (SMP)</a:t>
            </a:r>
          </a:p>
          <a:p>
            <a:pPr lvl="1"/>
            <a:r>
              <a:rPr lang="en-US" sz="2200"/>
              <a:t>Shared memory address space</a:t>
            </a:r>
          </a:p>
          <a:p>
            <a:pPr lvl="1"/>
            <a:r>
              <a:rPr lang="en-US" sz="2200"/>
              <a:t>Bus-based memory system</a:t>
            </a:r>
          </a:p>
          <a:p>
            <a:pPr lvl="1"/>
            <a:endParaRPr lang="en-US" sz="2200"/>
          </a:p>
          <a:p>
            <a:pPr lvl="1"/>
            <a:endParaRPr lang="en-US" sz="2200"/>
          </a:p>
          <a:p>
            <a:pPr lvl="1"/>
            <a:endParaRPr lang="en-US" sz="2200"/>
          </a:p>
          <a:p>
            <a:pPr lvl="1"/>
            <a:endParaRPr lang="en-US" sz="2200"/>
          </a:p>
          <a:p>
            <a:pPr lvl="1"/>
            <a:r>
              <a:rPr lang="en-US" sz="2200"/>
              <a:t>Interconnection network</a:t>
            </a:r>
          </a:p>
        </p:txBody>
      </p:sp>
      <p:sp>
        <p:nvSpPr>
          <p:cNvPr id="5" name="Line 2">
            <a:extLst>
              <a:ext uri="{FF2B5EF4-FFF2-40B4-BE49-F238E27FC236}">
                <a16:creationId xmlns:a16="http://schemas.microsoft.com/office/drawing/2014/main" id="{3405D988-DC82-4BAB-AFCD-61DEEA5BC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2749" y="6344732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3">
            <a:extLst>
              <a:ext uri="{FF2B5EF4-FFF2-40B4-BE49-F238E27FC236}">
                <a16:creationId xmlns:a16="http://schemas.microsoft.com/office/drawing/2014/main" id="{9BFB259C-A052-44B7-8075-B617A53661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5549" y="5735132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D0BE7A86-F06D-4696-AFD6-7C735E30AD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61494" y="542174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284BE799-9DF8-4F63-8E22-0809E98A52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94694" y="542174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9D0D788-0D74-4F09-8121-B0714D741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6519" y="351761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BB55BACB-6ACD-445A-957E-87C50B417284}"/>
              </a:ext>
            </a:extLst>
          </p:cNvPr>
          <p:cNvSpPr txBox="1">
            <a:spLocks noChangeArrowheads="1"/>
          </p:cNvSpPr>
          <p:nvPr/>
        </p:nvSpPr>
        <p:spPr>
          <a:xfrm>
            <a:off x="624862" y="1154545"/>
            <a:ext cx="43053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8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ea typeface="ＭＳ Ｐゴシック" charset="-128"/>
                <a:cs typeface="ＭＳ Ｐゴシック" charset="-128"/>
              </a:rPr>
              <a:t>Uniprocessor</a:t>
            </a:r>
          </a:p>
          <a:p>
            <a:pPr lvl="1"/>
            <a:r>
              <a:rPr lang="en-US" sz="2200"/>
              <a:t>Scalar processor</a:t>
            </a:r>
          </a:p>
          <a:p>
            <a:pPr lvl="1"/>
            <a:endParaRPr lang="en-US" sz="2200"/>
          </a:p>
          <a:p>
            <a:pPr lvl="1"/>
            <a:endParaRPr lang="en-US" sz="2200"/>
          </a:p>
          <a:p>
            <a:pPr lvl="1"/>
            <a:endParaRPr lang="en-US" sz="1400"/>
          </a:p>
          <a:p>
            <a:pPr lvl="1"/>
            <a:r>
              <a:rPr lang="en-US" sz="2200"/>
              <a:t>Vector processor</a:t>
            </a:r>
          </a:p>
          <a:p>
            <a:pPr lvl="1"/>
            <a:endParaRPr lang="en-US" sz="2200"/>
          </a:p>
          <a:p>
            <a:pPr lvl="1"/>
            <a:endParaRPr lang="en-US" sz="2200"/>
          </a:p>
          <a:p>
            <a:pPr lvl="1"/>
            <a:endParaRPr lang="en-US" sz="2200"/>
          </a:p>
          <a:p>
            <a:pPr lvl="1"/>
            <a:r>
              <a:rPr lang="en-US" sz="2200"/>
              <a:t>Single Instruction Multiple Data (SIMD)</a:t>
            </a: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1A85DE3D-721F-427B-833A-972EEF7210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7294" y="244085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F5396FD-D598-4D0D-A61B-D7F10FA57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81" y="2070966"/>
            <a:ext cx="1165225" cy="406400"/>
          </a:xfrm>
          <a:prstGeom prst="rect">
            <a:avLst/>
          </a:prstGeom>
          <a:solidFill>
            <a:srgbClr val="5B87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processor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41130464-8289-4EC7-8753-D88538EF2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69" y="2669454"/>
            <a:ext cx="1038225" cy="406400"/>
          </a:xfrm>
          <a:prstGeom prst="rect">
            <a:avLst/>
          </a:prstGeom>
          <a:solidFill>
            <a:srgbClr val="B2B45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DEDDD494-772B-4DE2-BE1A-5F1218A797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2284" y="393509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BECB13D5-5A0A-4C68-8F71-B8FE33941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072" y="3565205"/>
            <a:ext cx="1165225" cy="406400"/>
          </a:xfrm>
          <a:prstGeom prst="rect">
            <a:avLst/>
          </a:prstGeom>
          <a:solidFill>
            <a:srgbClr val="5B87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processor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60396206-4538-4C47-ACE2-FB96143ED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859" y="4163693"/>
            <a:ext cx="1038225" cy="406400"/>
          </a:xfrm>
          <a:prstGeom prst="rect">
            <a:avLst/>
          </a:prstGeom>
          <a:solidFill>
            <a:srgbClr val="B2B45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44416CA7-A3BE-4E81-B891-475AA661C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297" y="3565205"/>
            <a:ext cx="827087" cy="406400"/>
          </a:xfrm>
          <a:prstGeom prst="rect">
            <a:avLst/>
          </a:prstGeom>
          <a:solidFill>
            <a:srgbClr val="5DBAC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vector</a:t>
            </a:r>
          </a:p>
        </p:txBody>
      </p: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1427A88D-8745-45E3-B04D-50C1A6E1C322}"/>
              </a:ext>
            </a:extLst>
          </p:cNvPr>
          <p:cNvCxnSpPr>
            <a:cxnSpLocks noChangeShapeType="1"/>
            <a:stCxn id="17" idx="2"/>
            <a:endCxn id="16" idx="3"/>
          </p:cNvCxnSpPr>
          <p:nvPr/>
        </p:nvCxnSpPr>
        <p:spPr bwMode="auto">
          <a:xfrm rot="5400000">
            <a:off x="2445215" y="3937474"/>
            <a:ext cx="395288" cy="4635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</p:cxnSp>
      <p:sp>
        <p:nvSpPr>
          <p:cNvPr id="19" name="Line 17">
            <a:extLst>
              <a:ext uri="{FF2B5EF4-FFF2-40B4-BE49-F238E27FC236}">
                <a16:creationId xmlns:a16="http://schemas.microsoft.com/office/drawing/2014/main" id="{ED15A564-DE80-422A-9A15-9627C86183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0844" y="326361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4348285D-E6A0-4827-B93F-78AEAF68B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631" y="2893731"/>
            <a:ext cx="1165225" cy="406400"/>
          </a:xfrm>
          <a:prstGeom prst="rect">
            <a:avLst/>
          </a:prstGeom>
          <a:solidFill>
            <a:srgbClr val="5B87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processor</a:t>
            </a: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471EC0B7-FDF8-4910-A408-1D459F08C98A}"/>
              </a:ext>
            </a:extLst>
          </p:cNvPr>
          <p:cNvSpPr>
            <a:spLocks noChangeShapeType="1"/>
          </p:cNvSpPr>
          <p:nvPr/>
        </p:nvSpPr>
        <p:spPr bwMode="auto">
          <a:xfrm>
            <a:off x="9342506" y="326679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A3936A3F-A2DE-406D-AC2B-ED410D45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5294" y="2896906"/>
            <a:ext cx="1165225" cy="406400"/>
          </a:xfrm>
          <a:prstGeom prst="rect">
            <a:avLst/>
          </a:prstGeom>
          <a:solidFill>
            <a:srgbClr val="5B87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processor</a:t>
            </a:r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6EEEDC91-6CFF-4A4E-A9BF-CE357A85D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1119" y="3441418"/>
            <a:ext cx="2590800" cy="76200"/>
          </a:xfrm>
          <a:prstGeom prst="rect">
            <a:avLst/>
          </a:prstGeom>
          <a:solidFill>
            <a:srgbClr val="FFEA1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F06546E0-4FDA-42F8-9802-F548A1896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1419" y="3720818"/>
            <a:ext cx="2882900" cy="406400"/>
          </a:xfrm>
          <a:prstGeom prst="rect">
            <a:avLst/>
          </a:prstGeom>
          <a:solidFill>
            <a:srgbClr val="B2B45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BD23D677-DBD3-49B0-B9F6-4ECDB213A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156" y="3284256"/>
            <a:ext cx="536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bus</a:t>
            </a:r>
          </a:p>
        </p:txBody>
      </p:sp>
      <p:cxnSp>
        <p:nvCxnSpPr>
          <p:cNvPr id="26" name="AutoShape 24">
            <a:extLst>
              <a:ext uri="{FF2B5EF4-FFF2-40B4-BE49-F238E27FC236}">
                <a16:creationId xmlns:a16="http://schemas.microsoft.com/office/drawing/2014/main" id="{E1D4E442-5F37-453B-BB58-4EE0E407028F}"/>
              </a:ext>
            </a:extLst>
          </p:cNvPr>
          <p:cNvCxnSpPr>
            <a:cxnSpLocks noChangeShapeType="1"/>
            <a:stCxn id="25" idx="3"/>
            <a:endCxn id="23" idx="1"/>
          </p:cNvCxnSpPr>
          <p:nvPr/>
        </p:nvCxnSpPr>
        <p:spPr bwMode="auto">
          <a:xfrm flipV="1">
            <a:off x="6824731" y="3479518"/>
            <a:ext cx="306388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7" name="Line 25">
            <a:extLst>
              <a:ext uri="{FF2B5EF4-FFF2-40B4-BE49-F238E27FC236}">
                <a16:creationId xmlns:a16="http://schemas.microsoft.com/office/drawing/2014/main" id="{B13BF38B-B0EB-40A2-89CD-8FDF54A4D7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4644" y="517885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8E133DEA-F874-4DC9-B596-89A0FB46A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432" y="4808970"/>
            <a:ext cx="1165225" cy="406400"/>
          </a:xfrm>
          <a:prstGeom prst="rect">
            <a:avLst/>
          </a:prstGeom>
          <a:solidFill>
            <a:srgbClr val="5B87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processor</a:t>
            </a:r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403726DB-BB4E-4BCC-B394-4C6F0BA6D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9266307" y="518203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0169E401-2C7F-440C-AF8D-6DED0F412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9094" y="4812145"/>
            <a:ext cx="1165225" cy="406400"/>
          </a:xfrm>
          <a:prstGeom prst="rect">
            <a:avLst/>
          </a:prstGeom>
          <a:solidFill>
            <a:srgbClr val="5B87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processor</a:t>
            </a: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A2F0948F-07C0-436C-89BC-483A0D0E6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919" y="5323320"/>
            <a:ext cx="2590800" cy="293688"/>
          </a:xfrm>
          <a:prstGeom prst="rect">
            <a:avLst/>
          </a:prstGeom>
          <a:solidFill>
            <a:srgbClr val="FFEA1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C9263578-7A1D-4FAE-B466-D0AED3C37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219" y="5777345"/>
            <a:ext cx="2882900" cy="406400"/>
          </a:xfrm>
          <a:prstGeom prst="rect">
            <a:avLst/>
          </a:prstGeom>
          <a:solidFill>
            <a:srgbClr val="B2B45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4857C357-E8E5-4AE0-BB50-E65600DFB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5494" y="5264583"/>
            <a:ext cx="101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network</a:t>
            </a:r>
          </a:p>
        </p:txBody>
      </p:sp>
      <p:sp>
        <p:nvSpPr>
          <p:cNvPr id="34" name="Rectangle 32">
            <a:extLst>
              <a:ext uri="{FF2B5EF4-FFF2-40B4-BE49-F238E27FC236}">
                <a16:creationId xmlns:a16="http://schemas.microsoft.com/office/drawing/2014/main" id="{9FF8221B-63A8-453B-B89D-B6EA6E331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969" y="283181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…</a:t>
            </a:r>
            <a:endParaRPr lang="en-US"/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65B0F928-35F5-43B9-A9CC-C0AC993E1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6007" y="473118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…</a:t>
            </a:r>
            <a:endParaRPr lang="en-US"/>
          </a:p>
        </p:txBody>
      </p:sp>
      <p:sp>
        <p:nvSpPr>
          <p:cNvPr id="36" name="Rectangle 34">
            <a:extLst>
              <a:ext uri="{FF2B5EF4-FFF2-40B4-BE49-F238E27FC236}">
                <a16:creationId xmlns:a16="http://schemas.microsoft.com/office/drawing/2014/main" id="{633AB1D9-644E-490F-8A40-D6C5C24A4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6007" y="540587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…</a:t>
            </a:r>
            <a:endParaRPr lang="en-US"/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3F8FE4AB-F457-4A6B-ACB6-85F0531B8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9762" y="593833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7CD9D6F-DAC5-45DA-856E-7FA893EA1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49" y="5568445"/>
            <a:ext cx="1165225" cy="406400"/>
          </a:xfrm>
          <a:prstGeom prst="rect">
            <a:avLst/>
          </a:prstGeom>
          <a:solidFill>
            <a:srgbClr val="5B87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processor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018937-264E-437B-93A2-DCF6163A8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337" y="6166932"/>
            <a:ext cx="1038225" cy="406400"/>
          </a:xfrm>
          <a:prstGeom prst="rect">
            <a:avLst/>
          </a:prstGeom>
          <a:solidFill>
            <a:srgbClr val="B2B45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memory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2A03D4C-561B-4A29-9D00-9E715EF1346A}"/>
              </a:ext>
            </a:extLst>
          </p:cNvPr>
          <p:cNvGrpSpPr>
            <a:grpSpLocks/>
          </p:cNvGrpSpPr>
          <p:nvPr/>
        </p:nvGrpSpPr>
        <p:grpSpPr bwMode="auto">
          <a:xfrm>
            <a:off x="2925149" y="5582732"/>
            <a:ext cx="228600" cy="457200"/>
            <a:chOff x="1824" y="3216"/>
            <a:chExt cx="144" cy="28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AA700A-21E0-4277-98AD-408871FAB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16"/>
              <a:ext cx="144" cy="144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19B416B-5D84-4C76-8213-A1438B0BF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360"/>
              <a:ext cx="144" cy="144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DD91AF3-50EE-49DF-B474-4D4B0858994B}"/>
              </a:ext>
            </a:extLst>
          </p:cNvPr>
          <p:cNvGrpSpPr>
            <a:grpSpLocks/>
          </p:cNvGrpSpPr>
          <p:nvPr/>
        </p:nvGrpSpPr>
        <p:grpSpPr bwMode="auto">
          <a:xfrm>
            <a:off x="3229949" y="5582732"/>
            <a:ext cx="228600" cy="457200"/>
            <a:chOff x="1824" y="3216"/>
            <a:chExt cx="144" cy="28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ABE4DF1-FC6A-4A51-A422-C8D4AEC9E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16"/>
              <a:ext cx="144" cy="144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532D5B2-B836-4372-9441-11E1E8399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360"/>
              <a:ext cx="144" cy="144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9247ECE-6F7E-48F4-9E59-D61D599328D7}"/>
              </a:ext>
            </a:extLst>
          </p:cNvPr>
          <p:cNvGrpSpPr>
            <a:grpSpLocks/>
          </p:cNvGrpSpPr>
          <p:nvPr/>
        </p:nvGrpSpPr>
        <p:grpSpPr bwMode="auto">
          <a:xfrm>
            <a:off x="3534749" y="5582732"/>
            <a:ext cx="228600" cy="457200"/>
            <a:chOff x="1824" y="3216"/>
            <a:chExt cx="144" cy="28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0886E72-1FDD-46C3-A7C2-4315148DB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16"/>
              <a:ext cx="144" cy="144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40B3036-138C-41C1-8273-DCC00BA7E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360"/>
              <a:ext cx="144" cy="144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1DE3D80-92FE-4089-97E7-17DD7941A75F}"/>
              </a:ext>
            </a:extLst>
          </p:cNvPr>
          <p:cNvGrpSpPr>
            <a:grpSpLocks/>
          </p:cNvGrpSpPr>
          <p:nvPr/>
        </p:nvGrpSpPr>
        <p:grpSpPr bwMode="auto">
          <a:xfrm>
            <a:off x="3839549" y="5582732"/>
            <a:ext cx="228600" cy="457200"/>
            <a:chOff x="1824" y="3216"/>
            <a:chExt cx="144" cy="28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6B1C741-12CC-4ECD-9802-BAB7BAA0E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16"/>
              <a:ext cx="144" cy="144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03C91F7-121F-453E-9D9D-0EF94032C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360"/>
              <a:ext cx="144" cy="144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D8C8127-FA8D-4DC7-94B0-13BBDED6B0DA}"/>
              </a:ext>
            </a:extLst>
          </p:cNvPr>
          <p:cNvGrpSpPr>
            <a:grpSpLocks/>
          </p:cNvGrpSpPr>
          <p:nvPr/>
        </p:nvGrpSpPr>
        <p:grpSpPr bwMode="auto">
          <a:xfrm>
            <a:off x="2925149" y="6224082"/>
            <a:ext cx="228600" cy="457200"/>
            <a:chOff x="1824" y="3216"/>
            <a:chExt cx="144" cy="28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311BF05-822E-415B-8E09-371155E49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16"/>
              <a:ext cx="144" cy="144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C6D7FDF-4C57-41C7-87D9-A715F44F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360"/>
              <a:ext cx="144" cy="144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D3F616C-414F-430A-BDDA-E94531690D42}"/>
              </a:ext>
            </a:extLst>
          </p:cNvPr>
          <p:cNvGrpSpPr>
            <a:grpSpLocks/>
          </p:cNvGrpSpPr>
          <p:nvPr/>
        </p:nvGrpSpPr>
        <p:grpSpPr bwMode="auto">
          <a:xfrm>
            <a:off x="3229949" y="6224082"/>
            <a:ext cx="228600" cy="457200"/>
            <a:chOff x="1824" y="3216"/>
            <a:chExt cx="144" cy="28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D4CF015-DC71-49A3-8CC7-80DC4CE93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16"/>
              <a:ext cx="144" cy="144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D61A856-02C3-439F-A84B-19832A3FD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360"/>
              <a:ext cx="144" cy="144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BE59BB5-BE35-4EFA-8C5C-9E0AEEF14728}"/>
              </a:ext>
            </a:extLst>
          </p:cNvPr>
          <p:cNvGrpSpPr>
            <a:grpSpLocks/>
          </p:cNvGrpSpPr>
          <p:nvPr/>
        </p:nvGrpSpPr>
        <p:grpSpPr bwMode="auto">
          <a:xfrm>
            <a:off x="3534749" y="6224082"/>
            <a:ext cx="228600" cy="457200"/>
            <a:chOff x="1824" y="3216"/>
            <a:chExt cx="144" cy="28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A691660-6BE9-4797-8481-BFE4322A9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16"/>
              <a:ext cx="144" cy="144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4AD09DB-EEAE-42D0-AEC2-3767B1604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360"/>
              <a:ext cx="144" cy="144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5ADBD42-F1A4-44B4-BABB-E4A96070814E}"/>
              </a:ext>
            </a:extLst>
          </p:cNvPr>
          <p:cNvGrpSpPr>
            <a:grpSpLocks/>
          </p:cNvGrpSpPr>
          <p:nvPr/>
        </p:nvGrpSpPr>
        <p:grpSpPr bwMode="auto">
          <a:xfrm>
            <a:off x="3839549" y="6224082"/>
            <a:ext cx="228600" cy="457200"/>
            <a:chOff x="1824" y="3216"/>
            <a:chExt cx="144" cy="288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0D634C1-CB92-43AA-96F2-7BE4265F5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16"/>
              <a:ext cx="144" cy="144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E1E819B-B22D-49C8-A077-A61A0EA6E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360"/>
              <a:ext cx="144" cy="144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8803126C-4ADF-4211-9325-5FF511514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3924" y="5871657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…</a:t>
            </a:r>
            <a:endParaRPr lang="en-US"/>
          </a:p>
        </p:txBody>
      </p:sp>
      <p:sp>
        <p:nvSpPr>
          <p:cNvPr id="65" name="Line 64">
            <a:extLst>
              <a:ext uri="{FF2B5EF4-FFF2-40B4-BE49-F238E27FC236}">
                <a16:creationId xmlns:a16="http://schemas.microsoft.com/office/drawing/2014/main" id="{446E4627-0E55-4D4E-B08E-B7AE8B7D4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2749" y="573513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A110E9C-4DC9-4A91-AB0D-B4DE26DBA78D}"/>
              </a:ext>
            </a:extLst>
          </p:cNvPr>
          <p:cNvSpPr txBox="1"/>
          <p:nvPr/>
        </p:nvSpPr>
        <p:spPr>
          <a:xfrm>
            <a:off x="3385954" y="3693078"/>
            <a:ext cx="1854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/>
              <a:t>e.g. intel 12</a:t>
            </a:r>
            <a:r>
              <a:rPr lang="en-GB" altLang="zh-CN" baseline="30000"/>
              <a:t>th</a:t>
            </a:r>
            <a:r>
              <a:rPr lang="en-GB" altLang="zh-CN"/>
              <a:t> gen</a:t>
            </a:r>
          </a:p>
          <a:p>
            <a:r>
              <a:rPr lang="en-GB" altLang="zh-CN"/>
              <a:t>Performance core</a:t>
            </a:r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6A61824-FFFD-461A-89BB-158B44A4BC15}"/>
              </a:ext>
            </a:extLst>
          </p:cNvPr>
          <p:cNvSpPr txBox="1"/>
          <p:nvPr/>
        </p:nvSpPr>
        <p:spPr>
          <a:xfrm>
            <a:off x="2755605" y="2450498"/>
            <a:ext cx="255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/>
              <a:t>e.g. single core processor</a:t>
            </a:r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EF7CAC3-A9E5-4A63-8DFE-AB0A3B43F4E7}"/>
              </a:ext>
            </a:extLst>
          </p:cNvPr>
          <p:cNvSpPr txBox="1"/>
          <p:nvPr/>
        </p:nvSpPr>
        <p:spPr>
          <a:xfrm>
            <a:off x="4127033" y="5723801"/>
            <a:ext cx="2327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/>
              <a:t>e.g. ARM cortex-a with NEON accelerator</a:t>
            </a:r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135E2B0-07D8-458C-A530-BCD3B0B22A2E}"/>
              </a:ext>
            </a:extLst>
          </p:cNvPr>
          <p:cNvSpPr txBox="1"/>
          <p:nvPr/>
        </p:nvSpPr>
        <p:spPr>
          <a:xfrm>
            <a:off x="10098226" y="3242039"/>
            <a:ext cx="1793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/>
              <a:t>e.g. Intel </a:t>
            </a:r>
            <a:r>
              <a:rPr lang="en-GB" altLang="zh-CN" err="1"/>
              <a:t>Xeron</a:t>
            </a:r>
            <a:r>
              <a:rPr lang="en-GB" altLang="zh-CN"/>
              <a:t> Phi accelerator</a:t>
            </a:r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A3683CF-C6C2-4FA4-88CF-0DA34903ED18}"/>
              </a:ext>
            </a:extLst>
          </p:cNvPr>
          <p:cNvSpPr txBox="1"/>
          <p:nvPr/>
        </p:nvSpPr>
        <p:spPr>
          <a:xfrm>
            <a:off x="10015966" y="4849989"/>
            <a:ext cx="1888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/>
              <a:t>e.g. Remote Direct Memory Access (RDMA) systems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23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6E07904-1FCE-4A6D-8BF2-803772AF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Recap Parallel Architecture</a:t>
            </a:r>
            <a:endParaRPr lang="zh-CN" altLang="en-US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CB83DB59-72A5-4F38-8155-ED9D438D676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39509" y="3527872"/>
            <a:ext cx="228600" cy="685800"/>
            <a:chOff x="672" y="1872"/>
            <a:chExt cx="144" cy="432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1B451F7C-4F1C-4AD2-A9A3-928617B3D3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8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0EECC2A9-B552-454B-A851-A0E515EA4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211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ACA170BE-C2D4-4F99-91D6-F5AF5778C692}"/>
              </a:ext>
            </a:extLst>
          </p:cNvPr>
          <p:cNvGrpSpPr>
            <a:grpSpLocks/>
          </p:cNvGrpSpPr>
          <p:nvPr/>
        </p:nvGrpSpPr>
        <p:grpSpPr bwMode="auto">
          <a:xfrm>
            <a:off x="1715509" y="3527872"/>
            <a:ext cx="228600" cy="685800"/>
            <a:chOff x="672" y="1872"/>
            <a:chExt cx="144" cy="432"/>
          </a:xfrm>
        </p:grpSpPr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A57FA259-B888-4B29-A9F3-36D42F0800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87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494269F1-1157-4DF1-9B57-EF80977FD5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211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AFAC97C-7E99-493A-9A90-513D30E0528F}"/>
              </a:ext>
            </a:extLst>
          </p:cNvPr>
          <p:cNvSpPr txBox="1">
            <a:spLocks noChangeArrowheads="1"/>
          </p:cNvSpPr>
          <p:nvPr/>
        </p:nvSpPr>
        <p:spPr>
          <a:xfrm>
            <a:off x="443348" y="1410840"/>
            <a:ext cx="5447286" cy="5241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8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ea typeface="ＭＳ Ｐゴシック" charset="-128"/>
                <a:cs typeface="ＭＳ Ｐゴシック" charset="-128"/>
              </a:rPr>
              <a:t>Distributed Memory Multiprocessor</a:t>
            </a:r>
          </a:p>
          <a:p>
            <a:pPr lvl="1"/>
            <a:r>
              <a:rPr lang="en-US" sz="2200"/>
              <a:t>Message passing between nodes</a:t>
            </a:r>
          </a:p>
          <a:p>
            <a:pPr lvl="1"/>
            <a:endParaRPr lang="en-US" sz="2200"/>
          </a:p>
          <a:p>
            <a:pPr lvl="1"/>
            <a:endParaRPr lang="en-US" sz="2200"/>
          </a:p>
          <a:p>
            <a:pPr lvl="1"/>
            <a:endParaRPr lang="en-US" sz="2200"/>
          </a:p>
          <a:p>
            <a:pPr lvl="1"/>
            <a:endParaRPr lang="en-US" sz="2200"/>
          </a:p>
          <a:p>
            <a:pPr lvl="1"/>
            <a:endParaRPr lang="en-US" sz="2200"/>
          </a:p>
          <a:p>
            <a:pPr lvl="1"/>
            <a:endParaRPr lang="en-US" sz="2200"/>
          </a:p>
          <a:p>
            <a:pPr lvl="1"/>
            <a:endParaRPr lang="en-US" sz="2200"/>
          </a:p>
          <a:p>
            <a:pPr lvl="1"/>
            <a:endParaRPr lang="en-US" sz="2200"/>
          </a:p>
          <a:p>
            <a:pPr lvl="1"/>
            <a:r>
              <a:rPr lang="en-US" sz="2200"/>
              <a:t>Massively Parallel Processor (MPP)</a:t>
            </a:r>
          </a:p>
          <a:p>
            <a:pPr lvl="2"/>
            <a:r>
              <a:rPr lang="en-US"/>
              <a:t>Many, many processors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F0C7D1-4A0A-459E-90AE-B87D67C54705}"/>
              </a:ext>
            </a:extLst>
          </p:cNvPr>
          <p:cNvSpPr txBox="1">
            <a:spLocks noChangeArrowheads="1"/>
          </p:cNvSpPr>
          <p:nvPr/>
        </p:nvSpPr>
        <p:spPr>
          <a:xfrm>
            <a:off x="5889762" y="1410840"/>
            <a:ext cx="6146663" cy="544254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8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ea typeface="ＭＳ Ｐゴシック" charset="-128"/>
                <a:cs typeface="ＭＳ Ｐゴシック" charset="-128"/>
              </a:rPr>
              <a:t>Cluster of SMPs</a:t>
            </a:r>
          </a:p>
          <a:p>
            <a:pPr lvl="1"/>
            <a:r>
              <a:rPr lang="en-US" sz="2200"/>
              <a:t>Shared memory addressing within SMP node</a:t>
            </a:r>
          </a:p>
          <a:p>
            <a:pPr lvl="1"/>
            <a:r>
              <a:rPr lang="en-US" sz="2200"/>
              <a:t>Message passing between SMP nodes</a:t>
            </a:r>
          </a:p>
          <a:p>
            <a:pPr lvl="1"/>
            <a:endParaRPr lang="en-US" sz="2200"/>
          </a:p>
          <a:p>
            <a:pPr lvl="1"/>
            <a:endParaRPr lang="en-US" sz="2200"/>
          </a:p>
          <a:p>
            <a:pPr lvl="1"/>
            <a:endParaRPr lang="en-US" sz="2200"/>
          </a:p>
          <a:p>
            <a:pPr lvl="1"/>
            <a:endParaRPr lang="en-US" sz="2200"/>
          </a:p>
          <a:p>
            <a:pPr lvl="1"/>
            <a:endParaRPr lang="en-US" sz="2200"/>
          </a:p>
          <a:p>
            <a:pPr lvl="1"/>
            <a:endParaRPr lang="en-US" sz="2200"/>
          </a:p>
          <a:p>
            <a:pPr lvl="1"/>
            <a:endParaRPr lang="en-US" sz="2200"/>
          </a:p>
          <a:p>
            <a:pPr lvl="1"/>
            <a:r>
              <a:rPr lang="en-US" sz="2200"/>
              <a:t>Can also be regarded as MPP if processor number is large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C83465F4-962F-42AF-87BB-50A65AC7DB32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1586922" y="292938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40631D-28A2-4566-9293-C0FE313B554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26534" y="3121472"/>
            <a:ext cx="1165225" cy="406400"/>
          </a:xfrm>
          <a:prstGeom prst="rect">
            <a:avLst/>
          </a:prstGeom>
          <a:solidFill>
            <a:srgbClr val="5B87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processor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8E1589-BB47-4FC7-B187-428189F6779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97972" y="2522984"/>
            <a:ext cx="1038225" cy="406400"/>
          </a:xfrm>
          <a:prstGeom prst="rect">
            <a:avLst/>
          </a:prstGeom>
          <a:solidFill>
            <a:srgbClr val="B2B45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D42D28CD-7FD2-4CD2-884B-5AAB921E51A7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3545897" y="292938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5A641C-524F-4379-86B9-EFFD46051C6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988684" y="3121472"/>
            <a:ext cx="1165225" cy="406400"/>
          </a:xfrm>
          <a:prstGeom prst="rect">
            <a:avLst/>
          </a:prstGeom>
          <a:solidFill>
            <a:srgbClr val="5B87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processor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107B6F-5BA1-4A20-8E1F-DEF4C46DC62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066472" y="2522984"/>
            <a:ext cx="1038225" cy="406400"/>
          </a:xfrm>
          <a:prstGeom prst="rect">
            <a:avLst/>
          </a:prstGeom>
          <a:solidFill>
            <a:srgbClr val="B2B45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9DBA1006-9996-45CD-8AFC-396121BC17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6922" y="456927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F5AFC8-833E-47D2-8331-F60401205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709" y="4199384"/>
            <a:ext cx="1165225" cy="406400"/>
          </a:xfrm>
          <a:prstGeom prst="rect">
            <a:avLst/>
          </a:prstGeom>
          <a:solidFill>
            <a:srgbClr val="5B87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processor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D7E888-BDD9-40F2-B75E-97D1A7483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497" y="4797872"/>
            <a:ext cx="1038225" cy="406400"/>
          </a:xfrm>
          <a:prstGeom prst="rect">
            <a:avLst/>
          </a:prstGeom>
          <a:solidFill>
            <a:srgbClr val="B2B45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17C756AB-758B-43D1-BE01-C79E6D67C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5897" y="456927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0F01B7-63C1-457D-B5BA-C5F98661B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8684" y="4199384"/>
            <a:ext cx="1165225" cy="406400"/>
          </a:xfrm>
          <a:prstGeom prst="rect">
            <a:avLst/>
          </a:prstGeom>
          <a:solidFill>
            <a:srgbClr val="5B87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processor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2E916B-F45E-44FD-A973-CDA5AABB1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6472" y="4797872"/>
            <a:ext cx="1038225" cy="406400"/>
          </a:xfrm>
          <a:prstGeom prst="rect">
            <a:avLst/>
          </a:prstGeom>
          <a:solidFill>
            <a:srgbClr val="B2B45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E76B3F-95EE-4386-8F71-A28F87501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709" y="3680272"/>
            <a:ext cx="3124200" cy="381000"/>
          </a:xfrm>
          <a:prstGeom prst="rect">
            <a:avLst/>
          </a:prstGeom>
          <a:solidFill>
            <a:srgbClr val="FFEA1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4E95CC-A4FF-47F0-880C-528654182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309" y="3664397"/>
            <a:ext cx="2655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interconnection network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04B1002-24E3-49E7-9E21-D4711BE9C0C5}"/>
              </a:ext>
            </a:extLst>
          </p:cNvPr>
          <p:cNvGrpSpPr>
            <a:grpSpLocks/>
          </p:cNvGrpSpPr>
          <p:nvPr/>
        </p:nvGrpSpPr>
        <p:grpSpPr bwMode="auto">
          <a:xfrm>
            <a:off x="7355894" y="4721672"/>
            <a:ext cx="914400" cy="990600"/>
            <a:chOff x="3408" y="2688"/>
            <a:chExt cx="576" cy="624"/>
          </a:xfrm>
        </p:grpSpPr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9B659FC2-0F99-4F66-B2DF-96E442A43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9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7">
              <a:extLst>
                <a:ext uri="{FF2B5EF4-FFF2-40B4-BE49-F238E27FC236}">
                  <a16:creationId xmlns:a16="http://schemas.microsoft.com/office/drawing/2014/main" id="{AA12765E-6899-4823-83E1-7F46CDA732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9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94260E4-3837-4BFD-AD73-93D901D7F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84"/>
              <a:ext cx="192" cy="192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9486E67-E247-45F9-8144-0480A1E5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784"/>
              <a:ext cx="192" cy="192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29505D7-54F1-4D48-A938-39523E2FA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2688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…</a:t>
              </a:r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1E8EE5D-3113-4B51-8A77-706285114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120"/>
              <a:ext cx="576" cy="192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E06D014-2CF9-4990-8847-74CDEC8CE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024"/>
              <a:ext cx="480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0E98429-1333-40C0-848D-A78CA43BDEF3}"/>
              </a:ext>
            </a:extLst>
          </p:cNvPr>
          <p:cNvGrpSpPr>
            <a:grpSpLocks/>
          </p:cNvGrpSpPr>
          <p:nvPr/>
        </p:nvGrpSpPr>
        <p:grpSpPr bwMode="auto">
          <a:xfrm>
            <a:off x="8803694" y="4721672"/>
            <a:ext cx="914400" cy="990600"/>
            <a:chOff x="3408" y="2688"/>
            <a:chExt cx="576" cy="624"/>
          </a:xfrm>
        </p:grpSpPr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D1CC472D-1C0D-426D-9D60-ED3F63C008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9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5">
              <a:extLst>
                <a:ext uri="{FF2B5EF4-FFF2-40B4-BE49-F238E27FC236}">
                  <a16:creationId xmlns:a16="http://schemas.microsoft.com/office/drawing/2014/main" id="{2CDD2492-0075-4889-8A8E-56F4094BA2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9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FB47A41-AA27-417C-846E-96B31AC13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84"/>
              <a:ext cx="192" cy="192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76A5FBA-A75C-47C8-8E03-0508D03C2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784"/>
              <a:ext cx="192" cy="192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BBCADE0-C19A-418A-A0D9-F793DED48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2688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…</a:t>
              </a:r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7960919-4EBB-46CC-8AB5-9BC1172F5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120"/>
              <a:ext cx="576" cy="192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E6A9A8E-83FE-414A-8531-114EE2EB6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024"/>
              <a:ext cx="480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Line 41">
            <a:extLst>
              <a:ext uri="{FF2B5EF4-FFF2-40B4-BE49-F238E27FC236}">
                <a16:creationId xmlns:a16="http://schemas.microsoft.com/office/drawing/2014/main" id="{5F489511-3A7E-4E3C-9005-75338A34D2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17894" y="350247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FD556E73-F7E6-47EA-BF55-361D859BB5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8294" y="350247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3AE096-5FE3-4BBF-AF09-FA9C9971153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355894" y="3731072"/>
            <a:ext cx="304800" cy="304800"/>
          </a:xfrm>
          <a:prstGeom prst="rect">
            <a:avLst/>
          </a:prstGeom>
          <a:solidFill>
            <a:srgbClr val="5B87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93CAF9-049A-4B07-BB46-DF8698278C6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965494" y="3731072"/>
            <a:ext cx="304800" cy="304800"/>
          </a:xfrm>
          <a:prstGeom prst="rect">
            <a:avLst/>
          </a:prstGeom>
          <a:solidFill>
            <a:srgbClr val="5B87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75BEC77-9036-4EA4-8E60-043D0D05120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606719" y="3791397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…</a:t>
            </a:r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4B00268-887F-407D-8DFE-352CAD33594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355894" y="3197672"/>
            <a:ext cx="914400" cy="304800"/>
          </a:xfrm>
          <a:prstGeom prst="rect">
            <a:avLst/>
          </a:prstGeom>
          <a:solidFill>
            <a:srgbClr val="B2B45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7F7F71-AF3C-4831-A80F-B00806D974B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432094" y="3578672"/>
            <a:ext cx="7620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FE3D923-CE63-41A1-BCFF-02F08ED66588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803694" y="3197672"/>
            <a:ext cx="914400" cy="990600"/>
            <a:chOff x="3408" y="2688"/>
            <a:chExt cx="576" cy="624"/>
          </a:xfrm>
        </p:grpSpPr>
        <p:sp>
          <p:nvSpPr>
            <p:cNvPr id="50" name="Line 49">
              <a:extLst>
                <a:ext uri="{FF2B5EF4-FFF2-40B4-BE49-F238E27FC236}">
                  <a16:creationId xmlns:a16="http://schemas.microsoft.com/office/drawing/2014/main" id="{CBC7D1D9-E207-489C-8463-A15348C50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9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50">
              <a:extLst>
                <a:ext uri="{FF2B5EF4-FFF2-40B4-BE49-F238E27FC236}">
                  <a16:creationId xmlns:a16="http://schemas.microsoft.com/office/drawing/2014/main" id="{8802D990-95E4-4F15-861E-5F85D16A2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9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7C41F0A-3FC3-4444-9629-4B67A7CAC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84"/>
              <a:ext cx="192" cy="192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D2E613F-022A-4A86-8C0B-65DD4353A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784"/>
              <a:ext cx="192" cy="192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C4BB529-1F6B-416B-AD32-E3D6BDFC8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2688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…</a:t>
              </a:r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B7D6272-557C-4424-9F00-31B8A2A8A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120"/>
              <a:ext cx="576" cy="192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6CBAFA0-F51C-45E4-8E65-269B57BB6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024"/>
              <a:ext cx="480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4AFABB32-AD23-4155-A1A7-FDFF5E28F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6494" y="3334197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…</a:t>
            </a:r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882AF7-5719-4D06-9974-BCE0458F3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6494" y="5010597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…</a:t>
            </a:r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34CFA12-D9EC-4BED-A670-224BE0AF1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894" y="4264472"/>
            <a:ext cx="2362200" cy="381000"/>
          </a:xfrm>
          <a:prstGeom prst="rect">
            <a:avLst/>
          </a:prstGeom>
          <a:solidFill>
            <a:srgbClr val="FFEA1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2ADDE04-25E9-4207-A6ED-994B56D3E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1782" y="4286697"/>
            <a:ext cx="21701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interconnection network</a:t>
            </a:r>
          </a:p>
        </p:txBody>
      </p:sp>
      <p:sp>
        <p:nvSpPr>
          <p:cNvPr id="61" name="Line 60">
            <a:extLst>
              <a:ext uri="{FF2B5EF4-FFF2-40B4-BE49-F238E27FC236}">
                <a16:creationId xmlns:a16="http://schemas.microsoft.com/office/drawing/2014/main" id="{D739D4F5-105E-41F5-B258-E529D6B5EC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17894" y="403587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Line 61">
            <a:extLst>
              <a:ext uri="{FF2B5EF4-FFF2-40B4-BE49-F238E27FC236}">
                <a16:creationId xmlns:a16="http://schemas.microsoft.com/office/drawing/2014/main" id="{A849C87D-FD63-488E-BD4B-57150FFAB3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8294" y="403587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D60BEDE-C9DA-460C-97F7-00493BA0784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432094" y="4112072"/>
            <a:ext cx="7620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Line 63">
            <a:extLst>
              <a:ext uri="{FF2B5EF4-FFF2-40B4-BE49-F238E27FC236}">
                <a16:creationId xmlns:a16="http://schemas.microsoft.com/office/drawing/2014/main" id="{80EEF12D-055E-48D5-BA01-6A3605FF2E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65694" y="403587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Line 64">
            <a:extLst>
              <a:ext uri="{FF2B5EF4-FFF2-40B4-BE49-F238E27FC236}">
                <a16:creationId xmlns:a16="http://schemas.microsoft.com/office/drawing/2014/main" id="{7A9CC075-CA81-46F0-8D37-B2E0BFF977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56094" y="403587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3E69DBC-0C8E-42ED-81D1-DFC64AE9EB6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879894" y="4112072"/>
            <a:ext cx="7620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Line 66">
            <a:extLst>
              <a:ext uri="{FF2B5EF4-FFF2-40B4-BE49-F238E27FC236}">
                <a16:creationId xmlns:a16="http://schemas.microsoft.com/office/drawing/2014/main" id="{9C8D2E25-9E17-4733-B2A1-17C013E68D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65694" y="464547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Line 67">
            <a:extLst>
              <a:ext uri="{FF2B5EF4-FFF2-40B4-BE49-F238E27FC236}">
                <a16:creationId xmlns:a16="http://schemas.microsoft.com/office/drawing/2014/main" id="{487826DD-3B04-447A-BA66-31FF510059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56094" y="464547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BE28116-AD99-44F7-BE82-9A990893675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879894" y="4721672"/>
            <a:ext cx="7620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Line 69">
            <a:extLst>
              <a:ext uri="{FF2B5EF4-FFF2-40B4-BE49-F238E27FC236}">
                <a16:creationId xmlns:a16="http://schemas.microsoft.com/office/drawing/2014/main" id="{8245E549-2776-41BB-94B8-8530D00441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17894" y="464547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Line 70">
            <a:extLst>
              <a:ext uri="{FF2B5EF4-FFF2-40B4-BE49-F238E27FC236}">
                <a16:creationId xmlns:a16="http://schemas.microsoft.com/office/drawing/2014/main" id="{CB564C24-03A6-46B2-AB45-2107EF9F69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8294" y="4645472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034D24A-9264-4364-B36C-CCD53A2E222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432094" y="4721672"/>
            <a:ext cx="7620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4CDCBAD-2D76-4C18-B96A-333421F9B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2294" y="3121472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14AA66F-0D63-4F14-8D8C-B64F5C101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119" y="3121472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A87B29F-6533-461E-83D3-BDD69F249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2294" y="5331272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41E856C-8152-43CB-88F1-57F7DB095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4494" y="5331272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51D7F9-2E6C-460F-94EB-AFE280FD4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194" y="4797872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C265A29-BC2A-4883-94C6-322BF9467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894" y="4797872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6C3A9EE-B965-44FB-B758-F4840636F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3057" y="4797872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8AC7A29-D220-4E1F-AA23-46EE54A03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2657" y="4797872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0152A3D-056B-468A-A27E-39D92609B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294" y="3654872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2C67764-784B-4360-B65F-2B7F41377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3694" y="3654872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463113B-28AA-4308-9B4E-FE18BD987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5494" y="3654872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DE3FC37-BF34-478B-AE28-66D54BF7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894" y="3654872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36CF8DC-B2FD-4C9E-B6D1-25C12A249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309" y="2827784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…</a:t>
            </a:r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C9A6CD9-8B3A-486C-9AA2-CFE5C0417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309" y="4412109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…</a:t>
            </a:r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BB924F8-582F-4F03-9E4F-35AD4C8FC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8619" y="3854897"/>
            <a:ext cx="8985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network</a:t>
            </a:r>
          </a:p>
          <a:p>
            <a:r>
              <a:rPr lang="en-US" sz="1600"/>
              <a:t>interface</a:t>
            </a:r>
          </a:p>
        </p:txBody>
      </p:sp>
      <p:cxnSp>
        <p:nvCxnSpPr>
          <p:cNvPr id="88" name="AutoShape 87">
            <a:extLst>
              <a:ext uri="{FF2B5EF4-FFF2-40B4-BE49-F238E27FC236}">
                <a16:creationId xmlns:a16="http://schemas.microsoft.com/office/drawing/2014/main" id="{E1D58EB5-FC06-4A48-8C9C-2C51CB254BFD}"/>
              </a:ext>
            </a:extLst>
          </p:cNvPr>
          <p:cNvCxnSpPr>
            <a:cxnSpLocks noChangeShapeType="1"/>
            <a:stCxn id="87" idx="3"/>
            <a:endCxn id="63" idx="1"/>
          </p:cNvCxnSpPr>
          <p:nvPr/>
        </p:nvCxnSpPr>
        <p:spPr bwMode="auto">
          <a:xfrm>
            <a:off x="7197144" y="4145410"/>
            <a:ext cx="234950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2B03F8A3-20FA-4D88-BB75-465CC3ED6C5F}"/>
              </a:ext>
            </a:extLst>
          </p:cNvPr>
          <p:cNvSpPr txBox="1"/>
          <p:nvPr/>
        </p:nvSpPr>
        <p:spPr>
          <a:xfrm>
            <a:off x="4412673" y="3121472"/>
            <a:ext cx="119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/>
              <a:t>e.g. IBM blue gene</a:t>
            </a:r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A444949D-73FC-4F37-A87A-1BD404E66E0C}"/>
              </a:ext>
            </a:extLst>
          </p:cNvPr>
          <p:cNvSpPr txBox="1"/>
          <p:nvPr/>
        </p:nvSpPr>
        <p:spPr>
          <a:xfrm>
            <a:off x="9964366" y="3808944"/>
            <a:ext cx="182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/>
              <a:t>e.g. Intel </a:t>
            </a:r>
            <a:r>
              <a:rPr lang="en-GB" altLang="zh-CN" err="1"/>
              <a:t>Xeron</a:t>
            </a:r>
            <a:r>
              <a:rPr lang="en-GB" altLang="zh-CN"/>
              <a:t> phi server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66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6E07904-1FCE-4A6D-8BF2-803772AF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Recap Parallel Architecture</a:t>
            </a:r>
            <a:endParaRPr lang="zh-CN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9D34D95F-9B03-4EA2-A0F7-CD48F45E92C2}"/>
              </a:ext>
            </a:extLst>
          </p:cNvPr>
          <p:cNvSpPr txBox="1">
            <a:spLocks noChangeArrowheads="1"/>
          </p:cNvSpPr>
          <p:nvPr/>
        </p:nvSpPr>
        <p:spPr>
          <a:xfrm>
            <a:off x="5937781" y="1447800"/>
            <a:ext cx="4453128" cy="52736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8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ea typeface="ＭＳ Ｐゴシック" charset="-128"/>
                <a:cs typeface="ＭＳ Ｐゴシック" charset="-128"/>
              </a:rPr>
              <a:t>Multicore SMP+GPU Cluster </a:t>
            </a:r>
          </a:p>
          <a:p>
            <a:pPr lvl="1"/>
            <a:r>
              <a:rPr lang="en-US" sz="2200"/>
              <a:t>Shared memory addressing within SMP node</a:t>
            </a:r>
          </a:p>
          <a:p>
            <a:pPr lvl="1"/>
            <a:r>
              <a:rPr lang="en-US" sz="2200"/>
              <a:t>Message passing between SMP nodes</a:t>
            </a:r>
          </a:p>
          <a:p>
            <a:pPr lvl="1"/>
            <a:r>
              <a:rPr lang="en-US" sz="2200"/>
              <a:t>GPU accelerators attached</a:t>
            </a:r>
          </a:p>
          <a:p>
            <a:pPr lvl="1"/>
            <a:endParaRPr lang="en-US" sz="2200"/>
          </a:p>
          <a:p>
            <a:pPr lvl="1"/>
            <a:endParaRPr lang="en-US" sz="2200"/>
          </a:p>
          <a:p>
            <a:pPr lvl="1"/>
            <a:endParaRPr lang="en-US" sz="2200"/>
          </a:p>
          <a:p>
            <a:pPr lvl="1"/>
            <a:endParaRPr lang="en-US" sz="2200"/>
          </a:p>
          <a:p>
            <a:pPr lvl="1"/>
            <a:endParaRPr lang="en-US" sz="2200"/>
          </a:p>
          <a:p>
            <a:pPr lvl="1"/>
            <a:endParaRPr lang="en-US" sz="2200"/>
          </a:p>
          <a:p>
            <a:pPr lvl="1"/>
            <a:endParaRPr lang="en-US" sz="220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68CE30B-D7CB-443E-8ED4-AF4C0E77D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945" y="1452417"/>
            <a:ext cx="5426364" cy="5269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defTabSz="914400">
              <a:spcBef>
                <a:spcPct val="20000"/>
              </a:spcBef>
              <a:buSzPct val="75000"/>
              <a:buFont typeface="Arial" panose="02080604020202020204" pitchFamily="34" charset="0"/>
              <a:buChar char="•"/>
            </a:pPr>
            <a:r>
              <a:rPr lang="en-US" sz="2400">
                <a:solidFill>
                  <a:srgbClr val="5E6A71"/>
                </a:solidFill>
                <a:latin typeface="Arial" panose="02080604020202020204" pitchFamily="34" charset="0"/>
                <a:ea typeface="ＭＳ Ｐゴシック" charset="-128"/>
              </a:rPr>
              <a:t>Multicore</a:t>
            </a:r>
          </a:p>
          <a:p>
            <a:pPr marL="800100" lvl="1" indent="-342900" defTabSz="914400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5E6A7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Multicore processor</a:t>
            </a:r>
          </a:p>
          <a:p>
            <a:pPr marL="800100" lvl="1" indent="-342900" defTabSz="914400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</a:pPr>
            <a:endParaRPr lang="en-US" sz="2200">
              <a:solidFill>
                <a:srgbClr val="5E6A7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800100" lvl="1" indent="-342900" defTabSz="914400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</a:pPr>
            <a:endParaRPr lang="en-US" sz="2200">
              <a:solidFill>
                <a:srgbClr val="5E6A7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800100" lvl="1" indent="-342900" defTabSz="914400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</a:pPr>
            <a:endParaRPr lang="en-US" sz="2200">
              <a:solidFill>
                <a:srgbClr val="5E6A7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  <a:p>
            <a:pPr marL="800100" lvl="1" indent="-342900" defTabSz="914400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5E6A7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GPU accelerator</a:t>
            </a:r>
          </a:p>
          <a:p>
            <a:pPr marL="800100" lvl="1" indent="-342900" defTabSz="914400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</a:pPr>
            <a:endParaRPr lang="en-US" altLang="ja-JP" sz="2200"/>
          </a:p>
          <a:p>
            <a:pPr marL="800100" lvl="1" indent="-342900" defTabSz="914400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</a:pPr>
            <a:endParaRPr lang="en-US" altLang="ja-JP" sz="2200"/>
          </a:p>
          <a:p>
            <a:pPr marL="800100" lvl="1" indent="-342900" defTabSz="914400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</a:pPr>
            <a:endParaRPr lang="en-US" altLang="ja-JP" sz="2200"/>
          </a:p>
          <a:p>
            <a:pPr marL="800100" lvl="1" indent="-342900" defTabSz="914400">
              <a:spcBef>
                <a:spcPct val="20000"/>
              </a:spcBef>
              <a:buSzPct val="75000"/>
              <a:buFont typeface="Arial" panose="020B0604020202020204" pitchFamily="34" charset="0"/>
              <a:buChar char="•"/>
            </a:pPr>
            <a:r>
              <a:rPr lang="en-GB" altLang="ja-JP" sz="2200">
                <a:solidFill>
                  <a:srgbClr val="5E6A7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Heterogenous</a:t>
            </a:r>
            <a:r>
              <a:rPr lang="en-US" altLang="ja-JP" sz="2200">
                <a:solidFill>
                  <a:srgbClr val="5E6A7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 SoC</a:t>
            </a:r>
            <a:endParaRPr lang="en-US" sz="2200">
              <a:solidFill>
                <a:srgbClr val="5E6A7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6" name="Line 9">
            <a:extLst>
              <a:ext uri="{FF2B5EF4-FFF2-40B4-BE49-F238E27FC236}">
                <a16:creationId xmlns:a16="http://schemas.microsoft.com/office/drawing/2014/main" id="{137EBF6B-78FC-49C0-814C-6A4AC1913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9934" y="287012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189">
            <a:extLst>
              <a:ext uri="{FF2B5EF4-FFF2-40B4-BE49-F238E27FC236}">
                <a16:creationId xmlns:a16="http://schemas.microsoft.com/office/drawing/2014/main" id="{58569205-848E-4C1D-8083-18D0C4416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134" y="2260528"/>
            <a:ext cx="1371600" cy="6096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8F9CA769-3501-4AC9-B56F-16C61035E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122" y="3073328"/>
            <a:ext cx="1038225" cy="406400"/>
          </a:xfrm>
          <a:prstGeom prst="rect">
            <a:avLst/>
          </a:prstGeom>
          <a:solidFill>
            <a:srgbClr val="B2B45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9" name="Rectangle 40">
            <a:extLst>
              <a:ext uri="{FF2B5EF4-FFF2-40B4-BE49-F238E27FC236}">
                <a16:creationId xmlns:a16="http://schemas.microsoft.com/office/drawing/2014/main" id="{58A4B220-908D-4771-BC16-A44BBA33B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497" y="2336728"/>
            <a:ext cx="228600" cy="228600"/>
          </a:xfrm>
          <a:prstGeom prst="rect">
            <a:avLst/>
          </a:prstGeom>
          <a:solidFill>
            <a:srgbClr val="D6D6F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/>
              <a:t>C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226AF0B5-035E-4472-AB28-EDF16ADC9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497" y="2565328"/>
            <a:ext cx="228600" cy="228600"/>
          </a:xfrm>
          <a:prstGeom prst="rect">
            <a:avLst/>
          </a:prstGeom>
          <a:solidFill>
            <a:srgbClr val="B2B45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" name="Group 42">
            <a:extLst>
              <a:ext uri="{FF2B5EF4-FFF2-40B4-BE49-F238E27FC236}">
                <a16:creationId xmlns:a16="http://schemas.microsoft.com/office/drawing/2014/main" id="{F54C2E8A-755D-4810-92C4-9846ACEF5BC0}"/>
              </a:ext>
            </a:extLst>
          </p:cNvPr>
          <p:cNvGrpSpPr>
            <a:grpSpLocks/>
          </p:cNvGrpSpPr>
          <p:nvPr/>
        </p:nvGrpSpPr>
        <p:grpSpPr bwMode="auto">
          <a:xfrm>
            <a:off x="2315297" y="2336728"/>
            <a:ext cx="228600" cy="457200"/>
            <a:chOff x="1824" y="3216"/>
            <a:chExt cx="144" cy="288"/>
          </a:xfrm>
        </p:grpSpPr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945B3574-AE24-426C-8DC7-068697D71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16"/>
              <a:ext cx="144" cy="144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44">
              <a:extLst>
                <a:ext uri="{FF2B5EF4-FFF2-40B4-BE49-F238E27FC236}">
                  <a16:creationId xmlns:a16="http://schemas.microsoft.com/office/drawing/2014/main" id="{93C58830-D52E-4DE3-AE99-748E10F38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360"/>
              <a:ext cx="144" cy="144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45">
            <a:extLst>
              <a:ext uri="{FF2B5EF4-FFF2-40B4-BE49-F238E27FC236}">
                <a16:creationId xmlns:a16="http://schemas.microsoft.com/office/drawing/2014/main" id="{35AF018F-65E8-48DA-B129-A0D8F85B017A}"/>
              </a:ext>
            </a:extLst>
          </p:cNvPr>
          <p:cNvGrpSpPr>
            <a:grpSpLocks/>
          </p:cNvGrpSpPr>
          <p:nvPr/>
        </p:nvGrpSpPr>
        <p:grpSpPr bwMode="auto">
          <a:xfrm>
            <a:off x="2620097" y="2336728"/>
            <a:ext cx="228600" cy="457200"/>
            <a:chOff x="1824" y="3216"/>
            <a:chExt cx="144" cy="288"/>
          </a:xfrm>
        </p:grpSpPr>
        <p:sp>
          <p:nvSpPr>
            <p:cNvPr id="15" name="Rectangle 46">
              <a:extLst>
                <a:ext uri="{FF2B5EF4-FFF2-40B4-BE49-F238E27FC236}">
                  <a16:creationId xmlns:a16="http://schemas.microsoft.com/office/drawing/2014/main" id="{2A9E5FA5-4C68-44AD-8388-28116C958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16"/>
              <a:ext cx="144" cy="144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47">
              <a:extLst>
                <a:ext uri="{FF2B5EF4-FFF2-40B4-BE49-F238E27FC236}">
                  <a16:creationId xmlns:a16="http://schemas.microsoft.com/office/drawing/2014/main" id="{6033CAF1-3B08-49A8-81F6-EF39AA8EA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360"/>
              <a:ext cx="144" cy="144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48">
            <a:extLst>
              <a:ext uri="{FF2B5EF4-FFF2-40B4-BE49-F238E27FC236}">
                <a16:creationId xmlns:a16="http://schemas.microsoft.com/office/drawing/2014/main" id="{8DB1AA1E-6466-454B-8D13-796913C1A5BD}"/>
              </a:ext>
            </a:extLst>
          </p:cNvPr>
          <p:cNvGrpSpPr>
            <a:grpSpLocks/>
          </p:cNvGrpSpPr>
          <p:nvPr/>
        </p:nvGrpSpPr>
        <p:grpSpPr bwMode="auto">
          <a:xfrm>
            <a:off x="2924897" y="2336728"/>
            <a:ext cx="228600" cy="457200"/>
            <a:chOff x="1824" y="3216"/>
            <a:chExt cx="144" cy="288"/>
          </a:xfrm>
        </p:grpSpPr>
        <p:sp>
          <p:nvSpPr>
            <p:cNvPr id="18" name="Rectangle 49">
              <a:extLst>
                <a:ext uri="{FF2B5EF4-FFF2-40B4-BE49-F238E27FC236}">
                  <a16:creationId xmlns:a16="http://schemas.microsoft.com/office/drawing/2014/main" id="{3C1AE6F1-75D9-448F-A0CE-97A10DC9B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216"/>
              <a:ext cx="144" cy="144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50">
              <a:extLst>
                <a:ext uri="{FF2B5EF4-FFF2-40B4-BE49-F238E27FC236}">
                  <a16:creationId xmlns:a16="http://schemas.microsoft.com/office/drawing/2014/main" id="{DE34194A-1595-4ADE-B431-9E0DBBCE3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360"/>
              <a:ext cx="144" cy="144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Rectangle 40">
            <a:extLst>
              <a:ext uri="{FF2B5EF4-FFF2-40B4-BE49-F238E27FC236}">
                <a16:creationId xmlns:a16="http://schemas.microsoft.com/office/drawing/2014/main" id="{F4086DF4-43B1-4303-BF74-32DFA50AE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884" y="2336728"/>
            <a:ext cx="228600" cy="228600"/>
          </a:xfrm>
          <a:prstGeom prst="rect">
            <a:avLst/>
          </a:prstGeom>
          <a:solidFill>
            <a:srgbClr val="D6D6F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/>
              <a:t>C</a:t>
            </a:r>
          </a:p>
        </p:txBody>
      </p:sp>
      <p:sp>
        <p:nvSpPr>
          <p:cNvPr id="21" name="Rectangle 40">
            <a:extLst>
              <a:ext uri="{FF2B5EF4-FFF2-40B4-BE49-F238E27FC236}">
                <a16:creationId xmlns:a16="http://schemas.microsoft.com/office/drawing/2014/main" id="{12B8BA4B-3F75-4168-B5CE-582666D73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1684" y="2336728"/>
            <a:ext cx="228600" cy="228600"/>
          </a:xfrm>
          <a:prstGeom prst="rect">
            <a:avLst/>
          </a:prstGeom>
          <a:solidFill>
            <a:srgbClr val="D6D6F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/>
              <a:t>C</a:t>
            </a:r>
          </a:p>
        </p:txBody>
      </p:sp>
      <p:sp>
        <p:nvSpPr>
          <p:cNvPr id="22" name="Rectangle 40">
            <a:extLst>
              <a:ext uri="{FF2B5EF4-FFF2-40B4-BE49-F238E27FC236}">
                <a16:creationId xmlns:a16="http://schemas.microsoft.com/office/drawing/2014/main" id="{DFCA125B-0ADF-4FC4-BBAF-9C6ABE97F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484" y="2336728"/>
            <a:ext cx="228600" cy="228600"/>
          </a:xfrm>
          <a:prstGeom prst="rect">
            <a:avLst/>
          </a:prstGeom>
          <a:solidFill>
            <a:srgbClr val="D6D6F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/>
              <a:t>C</a:t>
            </a:r>
          </a:p>
        </p:txBody>
      </p:sp>
      <p:sp>
        <p:nvSpPr>
          <p:cNvPr id="23" name="Rectangle 40">
            <a:extLst>
              <a:ext uri="{FF2B5EF4-FFF2-40B4-BE49-F238E27FC236}">
                <a16:creationId xmlns:a16="http://schemas.microsoft.com/office/drawing/2014/main" id="{682B28FF-9E4A-421F-86F8-B238616D8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084" y="250817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/>
              <a:t>m</a:t>
            </a:r>
          </a:p>
        </p:txBody>
      </p:sp>
      <p:sp>
        <p:nvSpPr>
          <p:cNvPr id="24" name="Rectangle 40">
            <a:extLst>
              <a:ext uri="{FF2B5EF4-FFF2-40B4-BE49-F238E27FC236}">
                <a16:creationId xmlns:a16="http://schemas.microsoft.com/office/drawing/2014/main" id="{74C59D70-02E8-4E99-84B4-00C21E17E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6409" y="251452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/>
              <a:t>m</a:t>
            </a:r>
          </a:p>
        </p:txBody>
      </p:sp>
      <p:sp>
        <p:nvSpPr>
          <p:cNvPr id="25" name="Rectangle 40">
            <a:extLst>
              <a:ext uri="{FF2B5EF4-FFF2-40B4-BE49-F238E27FC236}">
                <a16:creationId xmlns:a16="http://schemas.microsoft.com/office/drawing/2014/main" id="{8EFBE766-6FAD-4A31-BB3F-C065E9C1F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4384" y="2517703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/>
              <a:t>m</a:t>
            </a:r>
          </a:p>
        </p:txBody>
      </p:sp>
      <p:sp>
        <p:nvSpPr>
          <p:cNvPr id="26" name="Rectangle 40">
            <a:extLst>
              <a:ext uri="{FF2B5EF4-FFF2-40B4-BE49-F238E27FC236}">
                <a16:creationId xmlns:a16="http://schemas.microsoft.com/office/drawing/2014/main" id="{44F1C5F0-8F9A-462A-8BCC-9B05D5A88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009" y="2514528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/>
              <a:t>m</a:t>
            </a:r>
          </a:p>
        </p:txBody>
      </p:sp>
      <p:sp>
        <p:nvSpPr>
          <p:cNvPr id="27" name="Line 12">
            <a:extLst>
              <a:ext uri="{FF2B5EF4-FFF2-40B4-BE49-F238E27FC236}">
                <a16:creationId xmlns:a16="http://schemas.microsoft.com/office/drawing/2014/main" id="{4373BD4E-5D44-4449-BAE4-1D7766AC8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4209" y="44037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E17E9271-0B9E-4810-A62F-2C3B19A8A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996" y="4033837"/>
            <a:ext cx="1165225" cy="406400"/>
          </a:xfrm>
          <a:prstGeom prst="rect">
            <a:avLst/>
          </a:prstGeom>
          <a:solidFill>
            <a:srgbClr val="5B87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processor</a:t>
            </a:r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24B97484-69D9-4F91-847F-A1314804C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784" y="4632325"/>
            <a:ext cx="1038225" cy="406400"/>
          </a:xfrm>
          <a:prstGeom prst="rect">
            <a:avLst/>
          </a:prstGeom>
          <a:solidFill>
            <a:srgbClr val="B2B45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memory</a:t>
            </a:r>
          </a:p>
        </p:txBody>
      </p:sp>
      <p:grpSp>
        <p:nvGrpSpPr>
          <p:cNvPr id="30" name="Group 434">
            <a:extLst>
              <a:ext uri="{FF2B5EF4-FFF2-40B4-BE49-F238E27FC236}">
                <a16:creationId xmlns:a16="http://schemas.microsoft.com/office/drawing/2014/main" id="{52263721-95E2-47C2-88D1-A237162C8F07}"/>
              </a:ext>
            </a:extLst>
          </p:cNvPr>
          <p:cNvGrpSpPr>
            <a:grpSpLocks/>
          </p:cNvGrpSpPr>
          <p:nvPr/>
        </p:nvGrpSpPr>
        <p:grpSpPr bwMode="auto">
          <a:xfrm>
            <a:off x="3634509" y="3811587"/>
            <a:ext cx="1295400" cy="838200"/>
            <a:chOff x="2830513" y="3878263"/>
            <a:chExt cx="1295400" cy="838200"/>
          </a:xfrm>
        </p:grpSpPr>
        <p:sp>
          <p:nvSpPr>
            <p:cNvPr id="31" name="Rectangle 248">
              <a:extLst>
                <a:ext uri="{FF2B5EF4-FFF2-40B4-BE49-F238E27FC236}">
                  <a16:creationId xmlns:a16="http://schemas.microsoft.com/office/drawing/2014/main" id="{48A4D4F3-B2F5-45FB-8AC2-B2814CF20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0513" y="3878263"/>
              <a:ext cx="1295400" cy="838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49">
              <a:extLst>
                <a:ext uri="{FF2B5EF4-FFF2-40B4-BE49-F238E27FC236}">
                  <a16:creationId xmlns:a16="http://schemas.microsoft.com/office/drawing/2014/main" id="{AC4328C6-A949-4873-BB08-4064BE699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513" y="39544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50">
              <a:extLst>
                <a:ext uri="{FF2B5EF4-FFF2-40B4-BE49-F238E27FC236}">
                  <a16:creationId xmlns:a16="http://schemas.microsoft.com/office/drawing/2014/main" id="{6AB90C83-9BDD-48F4-8876-080773CEA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913" y="39544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51">
              <a:extLst>
                <a:ext uri="{FF2B5EF4-FFF2-40B4-BE49-F238E27FC236}">
                  <a16:creationId xmlns:a16="http://schemas.microsoft.com/office/drawing/2014/main" id="{C6671699-F275-4784-BEFE-F591E31C8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313" y="39544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252">
              <a:extLst>
                <a:ext uri="{FF2B5EF4-FFF2-40B4-BE49-F238E27FC236}">
                  <a16:creationId xmlns:a16="http://schemas.microsoft.com/office/drawing/2014/main" id="{8B717493-EA5B-4E23-9BC1-5C277A1C3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713" y="39544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53">
              <a:extLst>
                <a:ext uri="{FF2B5EF4-FFF2-40B4-BE49-F238E27FC236}">
                  <a16:creationId xmlns:a16="http://schemas.microsoft.com/office/drawing/2014/main" id="{F9D7A769-2892-4495-B581-832CF3D4E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113" y="39544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254">
              <a:extLst>
                <a:ext uri="{FF2B5EF4-FFF2-40B4-BE49-F238E27FC236}">
                  <a16:creationId xmlns:a16="http://schemas.microsoft.com/office/drawing/2014/main" id="{4DB78525-EBD2-49CC-860E-CE05663EE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513" y="39544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255">
              <a:extLst>
                <a:ext uri="{FF2B5EF4-FFF2-40B4-BE49-F238E27FC236}">
                  <a16:creationId xmlns:a16="http://schemas.microsoft.com/office/drawing/2014/main" id="{D6839EC5-D14D-43E3-8C79-2C4F696D5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513" y="41068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256">
              <a:extLst>
                <a:ext uri="{FF2B5EF4-FFF2-40B4-BE49-F238E27FC236}">
                  <a16:creationId xmlns:a16="http://schemas.microsoft.com/office/drawing/2014/main" id="{5A59A7FC-F772-468D-9900-77BF7C005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913" y="41068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257">
              <a:extLst>
                <a:ext uri="{FF2B5EF4-FFF2-40B4-BE49-F238E27FC236}">
                  <a16:creationId xmlns:a16="http://schemas.microsoft.com/office/drawing/2014/main" id="{90089B92-7E91-4096-AAE8-742EBAB13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313" y="41068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258">
              <a:extLst>
                <a:ext uri="{FF2B5EF4-FFF2-40B4-BE49-F238E27FC236}">
                  <a16:creationId xmlns:a16="http://schemas.microsoft.com/office/drawing/2014/main" id="{B6D48903-9BC5-4A4E-8EA3-8220F5287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713" y="41068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259">
              <a:extLst>
                <a:ext uri="{FF2B5EF4-FFF2-40B4-BE49-F238E27FC236}">
                  <a16:creationId xmlns:a16="http://schemas.microsoft.com/office/drawing/2014/main" id="{C3FCBDC3-E187-4861-9B05-D599137EC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113" y="41068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260">
              <a:extLst>
                <a:ext uri="{FF2B5EF4-FFF2-40B4-BE49-F238E27FC236}">
                  <a16:creationId xmlns:a16="http://schemas.microsoft.com/office/drawing/2014/main" id="{C019823F-4D6C-48A1-90B4-F441AF4C8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513" y="41068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261">
              <a:extLst>
                <a:ext uri="{FF2B5EF4-FFF2-40B4-BE49-F238E27FC236}">
                  <a16:creationId xmlns:a16="http://schemas.microsoft.com/office/drawing/2014/main" id="{CAF21C10-F356-4592-A92F-D8EE471EB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513" y="42592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262">
              <a:extLst>
                <a:ext uri="{FF2B5EF4-FFF2-40B4-BE49-F238E27FC236}">
                  <a16:creationId xmlns:a16="http://schemas.microsoft.com/office/drawing/2014/main" id="{6FDA9CAC-F69B-4116-AE98-1FEB26782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913" y="42592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263">
              <a:extLst>
                <a:ext uri="{FF2B5EF4-FFF2-40B4-BE49-F238E27FC236}">
                  <a16:creationId xmlns:a16="http://schemas.microsoft.com/office/drawing/2014/main" id="{18CC3441-D214-4079-AA3F-1FBD39CA1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313" y="42592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264">
              <a:extLst>
                <a:ext uri="{FF2B5EF4-FFF2-40B4-BE49-F238E27FC236}">
                  <a16:creationId xmlns:a16="http://schemas.microsoft.com/office/drawing/2014/main" id="{EEE6804A-7DD8-4760-96FE-F46AE4E9D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713" y="42592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265">
              <a:extLst>
                <a:ext uri="{FF2B5EF4-FFF2-40B4-BE49-F238E27FC236}">
                  <a16:creationId xmlns:a16="http://schemas.microsoft.com/office/drawing/2014/main" id="{349076A1-3301-4EEA-9F93-CEA927B73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113" y="42592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266">
              <a:extLst>
                <a:ext uri="{FF2B5EF4-FFF2-40B4-BE49-F238E27FC236}">
                  <a16:creationId xmlns:a16="http://schemas.microsoft.com/office/drawing/2014/main" id="{722720CA-B724-4584-96AF-4408C989F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513" y="42592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267">
              <a:extLst>
                <a:ext uri="{FF2B5EF4-FFF2-40B4-BE49-F238E27FC236}">
                  <a16:creationId xmlns:a16="http://schemas.microsoft.com/office/drawing/2014/main" id="{E09F4125-2D45-453D-970C-080EE4A33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513" y="44116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268">
              <a:extLst>
                <a:ext uri="{FF2B5EF4-FFF2-40B4-BE49-F238E27FC236}">
                  <a16:creationId xmlns:a16="http://schemas.microsoft.com/office/drawing/2014/main" id="{AC30AB3B-B6CD-4C27-892C-A20708D46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913" y="44116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269">
              <a:extLst>
                <a:ext uri="{FF2B5EF4-FFF2-40B4-BE49-F238E27FC236}">
                  <a16:creationId xmlns:a16="http://schemas.microsoft.com/office/drawing/2014/main" id="{62B67FDB-DE5E-48D0-A077-1AD60DD8E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313" y="44116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270">
              <a:extLst>
                <a:ext uri="{FF2B5EF4-FFF2-40B4-BE49-F238E27FC236}">
                  <a16:creationId xmlns:a16="http://schemas.microsoft.com/office/drawing/2014/main" id="{DD86E0D3-0FE8-4D62-AA72-BC12AA891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713" y="44116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271">
              <a:extLst>
                <a:ext uri="{FF2B5EF4-FFF2-40B4-BE49-F238E27FC236}">
                  <a16:creationId xmlns:a16="http://schemas.microsoft.com/office/drawing/2014/main" id="{F85BB784-8E15-4C8F-B2A4-704BE68C5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113" y="44116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272">
              <a:extLst>
                <a:ext uri="{FF2B5EF4-FFF2-40B4-BE49-F238E27FC236}">
                  <a16:creationId xmlns:a16="http://schemas.microsoft.com/office/drawing/2014/main" id="{671D6F4D-7603-4B0E-8E29-3B37121E9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513" y="44116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273">
              <a:extLst>
                <a:ext uri="{FF2B5EF4-FFF2-40B4-BE49-F238E27FC236}">
                  <a16:creationId xmlns:a16="http://schemas.microsoft.com/office/drawing/2014/main" id="{F3435D4E-C6A1-4F6D-943E-7A184AEAF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513" y="45640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274">
              <a:extLst>
                <a:ext uri="{FF2B5EF4-FFF2-40B4-BE49-F238E27FC236}">
                  <a16:creationId xmlns:a16="http://schemas.microsoft.com/office/drawing/2014/main" id="{BE8CC3B1-9547-40B1-BE31-9A392AC06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913" y="45640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275">
              <a:extLst>
                <a:ext uri="{FF2B5EF4-FFF2-40B4-BE49-F238E27FC236}">
                  <a16:creationId xmlns:a16="http://schemas.microsoft.com/office/drawing/2014/main" id="{4F1FA4FC-FF01-45C4-A33D-F548C7480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313" y="45640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276">
              <a:extLst>
                <a:ext uri="{FF2B5EF4-FFF2-40B4-BE49-F238E27FC236}">
                  <a16:creationId xmlns:a16="http://schemas.microsoft.com/office/drawing/2014/main" id="{279A9326-0206-4195-8BBB-68265B77E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713" y="45640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277">
              <a:extLst>
                <a:ext uri="{FF2B5EF4-FFF2-40B4-BE49-F238E27FC236}">
                  <a16:creationId xmlns:a16="http://schemas.microsoft.com/office/drawing/2014/main" id="{DE3D956A-E951-44D7-A933-D199E00DF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113" y="45640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278">
              <a:extLst>
                <a:ext uri="{FF2B5EF4-FFF2-40B4-BE49-F238E27FC236}">
                  <a16:creationId xmlns:a16="http://schemas.microsoft.com/office/drawing/2014/main" id="{BBF6E657-3C06-4847-9ED2-A12EE9AAB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513" y="45640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279">
              <a:extLst>
                <a:ext uri="{FF2B5EF4-FFF2-40B4-BE49-F238E27FC236}">
                  <a16:creationId xmlns:a16="http://schemas.microsoft.com/office/drawing/2014/main" id="{67BC44D5-6293-419C-AFA4-208CE7F0F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6713" y="3954463"/>
              <a:ext cx="228600" cy="6858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63" name="Straight Connector 280">
            <a:extLst>
              <a:ext uri="{FF2B5EF4-FFF2-40B4-BE49-F238E27FC236}">
                <a16:creationId xmlns:a16="http://schemas.microsoft.com/office/drawing/2014/main" id="{824C34D8-722C-4A20-90B8-F9CACAD895C4}"/>
              </a:ext>
            </a:extLst>
          </p:cNvPr>
          <p:cNvCxnSpPr>
            <a:cxnSpLocks noChangeShapeType="1"/>
            <a:stCxn id="28" idx="3"/>
          </p:cNvCxnSpPr>
          <p:nvPr/>
        </p:nvCxnSpPr>
        <p:spPr bwMode="auto">
          <a:xfrm flipV="1">
            <a:off x="3112221" y="4230687"/>
            <a:ext cx="522288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4" name="TextBox 281">
            <a:extLst>
              <a:ext uri="{FF2B5EF4-FFF2-40B4-BE49-F238E27FC236}">
                <a16:creationId xmlns:a16="http://schemas.microsoft.com/office/drawing/2014/main" id="{8D62E869-A757-491E-90BB-AAC26E4BB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9996" y="4186237"/>
            <a:ext cx="5445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PCI</a:t>
            </a:r>
          </a:p>
        </p:txBody>
      </p:sp>
      <p:grpSp>
        <p:nvGrpSpPr>
          <p:cNvPr id="65" name="Group 25">
            <a:extLst>
              <a:ext uri="{FF2B5EF4-FFF2-40B4-BE49-F238E27FC236}">
                <a16:creationId xmlns:a16="http://schemas.microsoft.com/office/drawing/2014/main" id="{8167BD79-108B-4A33-A3CA-0330ECBB0871}"/>
              </a:ext>
            </a:extLst>
          </p:cNvPr>
          <p:cNvGrpSpPr>
            <a:grpSpLocks/>
          </p:cNvGrpSpPr>
          <p:nvPr/>
        </p:nvGrpSpPr>
        <p:grpSpPr bwMode="auto">
          <a:xfrm>
            <a:off x="7190509" y="5334000"/>
            <a:ext cx="914400" cy="990600"/>
            <a:chOff x="3408" y="2688"/>
            <a:chExt cx="576" cy="624"/>
          </a:xfrm>
        </p:grpSpPr>
        <p:sp>
          <p:nvSpPr>
            <p:cNvPr id="66" name="Line 26">
              <a:extLst>
                <a:ext uri="{FF2B5EF4-FFF2-40B4-BE49-F238E27FC236}">
                  <a16:creationId xmlns:a16="http://schemas.microsoft.com/office/drawing/2014/main" id="{B8ADC48D-D746-4726-8F69-A99101540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9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27">
              <a:extLst>
                <a:ext uri="{FF2B5EF4-FFF2-40B4-BE49-F238E27FC236}">
                  <a16:creationId xmlns:a16="http://schemas.microsoft.com/office/drawing/2014/main" id="{CB2DF726-8E80-43E6-AA15-9244B22F6D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9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28">
              <a:extLst>
                <a:ext uri="{FF2B5EF4-FFF2-40B4-BE49-F238E27FC236}">
                  <a16:creationId xmlns:a16="http://schemas.microsoft.com/office/drawing/2014/main" id="{14D44F99-8753-4E19-991A-080233C06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84"/>
              <a:ext cx="192" cy="192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29">
              <a:extLst>
                <a:ext uri="{FF2B5EF4-FFF2-40B4-BE49-F238E27FC236}">
                  <a16:creationId xmlns:a16="http://schemas.microsoft.com/office/drawing/2014/main" id="{5CA26735-197F-4496-AC1A-D358556C0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784"/>
              <a:ext cx="192" cy="192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30">
              <a:extLst>
                <a:ext uri="{FF2B5EF4-FFF2-40B4-BE49-F238E27FC236}">
                  <a16:creationId xmlns:a16="http://schemas.microsoft.com/office/drawing/2014/main" id="{66B13433-EC95-4951-B138-044B72233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2688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…</a:t>
              </a:r>
              <a:endParaRPr lang="en-US"/>
            </a:p>
          </p:txBody>
        </p:sp>
        <p:sp>
          <p:nvSpPr>
            <p:cNvPr id="71" name="Rectangle 31">
              <a:extLst>
                <a:ext uri="{FF2B5EF4-FFF2-40B4-BE49-F238E27FC236}">
                  <a16:creationId xmlns:a16="http://schemas.microsoft.com/office/drawing/2014/main" id="{A96F3286-CC0C-401F-9876-A97ECC551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120"/>
              <a:ext cx="576" cy="192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32">
              <a:extLst>
                <a:ext uri="{FF2B5EF4-FFF2-40B4-BE49-F238E27FC236}">
                  <a16:creationId xmlns:a16="http://schemas.microsoft.com/office/drawing/2014/main" id="{38E9079C-8C85-4000-AB37-399AC5F27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024"/>
              <a:ext cx="480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3" name="Group 33">
            <a:extLst>
              <a:ext uri="{FF2B5EF4-FFF2-40B4-BE49-F238E27FC236}">
                <a16:creationId xmlns:a16="http://schemas.microsoft.com/office/drawing/2014/main" id="{82E8056F-E700-462B-8EE5-4C915E9D0BC9}"/>
              </a:ext>
            </a:extLst>
          </p:cNvPr>
          <p:cNvGrpSpPr>
            <a:grpSpLocks/>
          </p:cNvGrpSpPr>
          <p:nvPr/>
        </p:nvGrpSpPr>
        <p:grpSpPr bwMode="auto">
          <a:xfrm>
            <a:off x="8638309" y="5334000"/>
            <a:ext cx="914400" cy="990600"/>
            <a:chOff x="3408" y="2688"/>
            <a:chExt cx="576" cy="624"/>
          </a:xfrm>
        </p:grpSpPr>
        <p:sp>
          <p:nvSpPr>
            <p:cNvPr id="74" name="Line 34">
              <a:extLst>
                <a:ext uri="{FF2B5EF4-FFF2-40B4-BE49-F238E27FC236}">
                  <a16:creationId xmlns:a16="http://schemas.microsoft.com/office/drawing/2014/main" id="{4CED16A1-9527-4FAF-B298-127DFCDD9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9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35">
              <a:extLst>
                <a:ext uri="{FF2B5EF4-FFF2-40B4-BE49-F238E27FC236}">
                  <a16:creationId xmlns:a16="http://schemas.microsoft.com/office/drawing/2014/main" id="{E57E9CBA-168D-4091-AFE1-7CD0E2117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9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36">
              <a:extLst>
                <a:ext uri="{FF2B5EF4-FFF2-40B4-BE49-F238E27FC236}">
                  <a16:creationId xmlns:a16="http://schemas.microsoft.com/office/drawing/2014/main" id="{06BCDF59-AA82-4BD4-8597-5BE4D4E97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84"/>
              <a:ext cx="192" cy="192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37">
              <a:extLst>
                <a:ext uri="{FF2B5EF4-FFF2-40B4-BE49-F238E27FC236}">
                  <a16:creationId xmlns:a16="http://schemas.microsoft.com/office/drawing/2014/main" id="{91607429-F26C-42FC-AB10-4497FAD96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784"/>
              <a:ext cx="192" cy="192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38">
              <a:extLst>
                <a:ext uri="{FF2B5EF4-FFF2-40B4-BE49-F238E27FC236}">
                  <a16:creationId xmlns:a16="http://schemas.microsoft.com/office/drawing/2014/main" id="{EC42EC5C-B720-4366-8308-0BDF875B6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2688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…</a:t>
              </a:r>
              <a:endParaRPr lang="en-US"/>
            </a:p>
          </p:txBody>
        </p:sp>
        <p:sp>
          <p:nvSpPr>
            <p:cNvPr id="79" name="Rectangle 39">
              <a:extLst>
                <a:ext uri="{FF2B5EF4-FFF2-40B4-BE49-F238E27FC236}">
                  <a16:creationId xmlns:a16="http://schemas.microsoft.com/office/drawing/2014/main" id="{74C976D4-910C-446E-AC8B-D68C92A4E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120"/>
              <a:ext cx="576" cy="192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40">
              <a:extLst>
                <a:ext uri="{FF2B5EF4-FFF2-40B4-BE49-F238E27FC236}">
                  <a16:creationId xmlns:a16="http://schemas.microsoft.com/office/drawing/2014/main" id="{B950596E-C9A3-4EEC-9798-EA1F7709B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024"/>
              <a:ext cx="480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Line 41">
            <a:extLst>
              <a:ext uri="{FF2B5EF4-FFF2-40B4-BE49-F238E27FC236}">
                <a16:creationId xmlns:a16="http://schemas.microsoft.com/office/drawing/2014/main" id="{6B9E4374-90C7-4442-87B2-6978DDA94D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52509" y="411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Line 42">
            <a:extLst>
              <a:ext uri="{FF2B5EF4-FFF2-40B4-BE49-F238E27FC236}">
                <a16:creationId xmlns:a16="http://schemas.microsoft.com/office/drawing/2014/main" id="{F715211B-A942-4AEB-BA88-23EFFCEC2F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42909" y="411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43">
            <a:extLst>
              <a:ext uri="{FF2B5EF4-FFF2-40B4-BE49-F238E27FC236}">
                <a16:creationId xmlns:a16="http://schemas.microsoft.com/office/drawing/2014/main" id="{4190E3A6-B2DB-4473-937B-8B1E79E9505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190509" y="4343400"/>
            <a:ext cx="304800" cy="304800"/>
          </a:xfrm>
          <a:prstGeom prst="rect">
            <a:avLst/>
          </a:prstGeom>
          <a:solidFill>
            <a:srgbClr val="5B87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Rectangle 44">
            <a:extLst>
              <a:ext uri="{FF2B5EF4-FFF2-40B4-BE49-F238E27FC236}">
                <a16:creationId xmlns:a16="http://schemas.microsoft.com/office/drawing/2014/main" id="{744F7D50-7F09-4472-AA7D-3E339694888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800109" y="4343400"/>
            <a:ext cx="304800" cy="304800"/>
          </a:xfrm>
          <a:prstGeom prst="rect">
            <a:avLst/>
          </a:prstGeom>
          <a:solidFill>
            <a:srgbClr val="5B87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Rectangle 45">
            <a:extLst>
              <a:ext uri="{FF2B5EF4-FFF2-40B4-BE49-F238E27FC236}">
                <a16:creationId xmlns:a16="http://schemas.microsoft.com/office/drawing/2014/main" id="{F56F4230-507C-4F7B-8AA9-E529C0A9C4B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441334" y="44037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…</a:t>
            </a:r>
            <a:endParaRPr lang="en-US"/>
          </a:p>
        </p:txBody>
      </p:sp>
      <p:sp>
        <p:nvSpPr>
          <p:cNvPr id="86" name="Rectangle 46">
            <a:extLst>
              <a:ext uri="{FF2B5EF4-FFF2-40B4-BE49-F238E27FC236}">
                <a16:creationId xmlns:a16="http://schemas.microsoft.com/office/drawing/2014/main" id="{D925C764-151F-4D08-A95D-2A8AA103698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190509" y="3810000"/>
            <a:ext cx="914400" cy="304800"/>
          </a:xfrm>
          <a:prstGeom prst="rect">
            <a:avLst/>
          </a:prstGeom>
          <a:solidFill>
            <a:srgbClr val="B2B45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Rectangle 47">
            <a:extLst>
              <a:ext uri="{FF2B5EF4-FFF2-40B4-BE49-F238E27FC236}">
                <a16:creationId xmlns:a16="http://schemas.microsoft.com/office/drawing/2014/main" id="{901AD6D5-339E-4809-93AA-CEDF8B0CFDC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66709" y="4191000"/>
            <a:ext cx="7620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8" name="Group 48">
            <a:extLst>
              <a:ext uri="{FF2B5EF4-FFF2-40B4-BE49-F238E27FC236}">
                <a16:creationId xmlns:a16="http://schemas.microsoft.com/office/drawing/2014/main" id="{BE586850-21A4-42DF-A11D-44FFD692F0B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638309" y="3810000"/>
            <a:ext cx="914400" cy="990600"/>
            <a:chOff x="3408" y="2688"/>
            <a:chExt cx="576" cy="624"/>
          </a:xfrm>
        </p:grpSpPr>
        <p:sp>
          <p:nvSpPr>
            <p:cNvPr id="89" name="Line 49">
              <a:extLst>
                <a:ext uri="{FF2B5EF4-FFF2-40B4-BE49-F238E27FC236}">
                  <a16:creationId xmlns:a16="http://schemas.microsoft.com/office/drawing/2014/main" id="{B52A81E4-BDC2-4381-B01E-6CB6D9C5B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9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50">
              <a:extLst>
                <a:ext uri="{FF2B5EF4-FFF2-40B4-BE49-F238E27FC236}">
                  <a16:creationId xmlns:a16="http://schemas.microsoft.com/office/drawing/2014/main" id="{B621E917-B5F7-40A8-9616-6A200560D0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9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51">
              <a:extLst>
                <a:ext uri="{FF2B5EF4-FFF2-40B4-BE49-F238E27FC236}">
                  <a16:creationId xmlns:a16="http://schemas.microsoft.com/office/drawing/2014/main" id="{541D3A38-FD70-4824-A3EA-93F84A10A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84"/>
              <a:ext cx="192" cy="192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52">
              <a:extLst>
                <a:ext uri="{FF2B5EF4-FFF2-40B4-BE49-F238E27FC236}">
                  <a16:creationId xmlns:a16="http://schemas.microsoft.com/office/drawing/2014/main" id="{9C1D4571-1B15-4E1C-80E4-7D8AABE5B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784"/>
              <a:ext cx="192" cy="192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53">
              <a:extLst>
                <a:ext uri="{FF2B5EF4-FFF2-40B4-BE49-F238E27FC236}">
                  <a16:creationId xmlns:a16="http://schemas.microsoft.com/office/drawing/2014/main" id="{6D22EE0F-E5D7-4926-9CB7-ABFA8F989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2688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…</a:t>
              </a:r>
              <a:endParaRPr lang="en-US"/>
            </a:p>
          </p:txBody>
        </p:sp>
        <p:sp>
          <p:nvSpPr>
            <p:cNvPr id="94" name="Rectangle 54">
              <a:extLst>
                <a:ext uri="{FF2B5EF4-FFF2-40B4-BE49-F238E27FC236}">
                  <a16:creationId xmlns:a16="http://schemas.microsoft.com/office/drawing/2014/main" id="{72D161A4-0971-4FEB-846F-3F156839F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120"/>
              <a:ext cx="576" cy="192"/>
            </a:xfrm>
            <a:prstGeom prst="rect">
              <a:avLst/>
            </a:prstGeom>
            <a:solidFill>
              <a:srgbClr val="B2B45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55">
              <a:extLst>
                <a:ext uri="{FF2B5EF4-FFF2-40B4-BE49-F238E27FC236}">
                  <a16:creationId xmlns:a16="http://schemas.microsoft.com/office/drawing/2014/main" id="{FAA6E956-3E68-4BF9-B35A-A022E6317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024"/>
              <a:ext cx="480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6" name="Rectangle 56">
            <a:extLst>
              <a:ext uri="{FF2B5EF4-FFF2-40B4-BE49-F238E27FC236}">
                <a16:creationId xmlns:a16="http://schemas.microsoft.com/office/drawing/2014/main" id="{AA538A84-BE18-4E68-A094-593FD146A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109" y="36576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…</a:t>
            </a:r>
            <a:endParaRPr lang="en-US"/>
          </a:p>
        </p:txBody>
      </p:sp>
      <p:sp>
        <p:nvSpPr>
          <p:cNvPr id="97" name="Rectangle 57">
            <a:extLst>
              <a:ext uri="{FF2B5EF4-FFF2-40B4-BE49-F238E27FC236}">
                <a16:creationId xmlns:a16="http://schemas.microsoft.com/office/drawing/2014/main" id="{A1DAAFC4-E86C-4623-A96A-8705E8972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109" y="58515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…</a:t>
            </a:r>
            <a:endParaRPr lang="en-US"/>
          </a:p>
        </p:txBody>
      </p:sp>
      <p:sp>
        <p:nvSpPr>
          <p:cNvPr id="98" name="Rectangle 58">
            <a:extLst>
              <a:ext uri="{FF2B5EF4-FFF2-40B4-BE49-F238E27FC236}">
                <a16:creationId xmlns:a16="http://schemas.microsoft.com/office/drawing/2014/main" id="{F7B58E23-9471-4F49-B9BB-C62F9B994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0509" y="4876800"/>
            <a:ext cx="2362200" cy="381000"/>
          </a:xfrm>
          <a:prstGeom prst="rect">
            <a:avLst/>
          </a:prstGeom>
          <a:solidFill>
            <a:srgbClr val="FFEA1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Rectangle 59">
            <a:extLst>
              <a:ext uri="{FF2B5EF4-FFF2-40B4-BE49-F238E27FC236}">
                <a16:creationId xmlns:a16="http://schemas.microsoft.com/office/drawing/2014/main" id="{BAD4779B-AD1E-420D-ADEB-D4C364F70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6397" y="4899025"/>
            <a:ext cx="21701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interconnection network</a:t>
            </a:r>
          </a:p>
        </p:txBody>
      </p:sp>
      <p:sp>
        <p:nvSpPr>
          <p:cNvPr id="100" name="Line 60">
            <a:extLst>
              <a:ext uri="{FF2B5EF4-FFF2-40B4-BE49-F238E27FC236}">
                <a16:creationId xmlns:a16="http://schemas.microsoft.com/office/drawing/2014/main" id="{E2EC44F1-7513-4AED-A9C1-6B2C7A043B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52509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Line 61">
            <a:extLst>
              <a:ext uri="{FF2B5EF4-FFF2-40B4-BE49-F238E27FC236}">
                <a16:creationId xmlns:a16="http://schemas.microsoft.com/office/drawing/2014/main" id="{E38004A6-9BF3-4A63-A7B7-01CC37FB68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42909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Rectangle 62">
            <a:extLst>
              <a:ext uri="{FF2B5EF4-FFF2-40B4-BE49-F238E27FC236}">
                <a16:creationId xmlns:a16="http://schemas.microsoft.com/office/drawing/2014/main" id="{8FAC5376-BCC0-4C78-B263-0CE3C694D07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66709" y="4724400"/>
            <a:ext cx="7620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Line 63">
            <a:extLst>
              <a:ext uri="{FF2B5EF4-FFF2-40B4-BE49-F238E27FC236}">
                <a16:creationId xmlns:a16="http://schemas.microsoft.com/office/drawing/2014/main" id="{88D0605F-970B-44A8-9CBA-5A318FE360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00309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Line 64">
            <a:extLst>
              <a:ext uri="{FF2B5EF4-FFF2-40B4-BE49-F238E27FC236}">
                <a16:creationId xmlns:a16="http://schemas.microsoft.com/office/drawing/2014/main" id="{32548BD2-ECE7-43AB-BFAF-5FF63B17CC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90709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65">
            <a:extLst>
              <a:ext uri="{FF2B5EF4-FFF2-40B4-BE49-F238E27FC236}">
                <a16:creationId xmlns:a16="http://schemas.microsoft.com/office/drawing/2014/main" id="{6DBA30EB-E106-4DF4-9EFD-2DED2CB0A5B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714509" y="4724400"/>
            <a:ext cx="7620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Line 66">
            <a:extLst>
              <a:ext uri="{FF2B5EF4-FFF2-40B4-BE49-F238E27FC236}">
                <a16:creationId xmlns:a16="http://schemas.microsoft.com/office/drawing/2014/main" id="{A8748E6E-639D-4E49-8F42-C0F6BE99A1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00309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Line 67">
            <a:extLst>
              <a:ext uri="{FF2B5EF4-FFF2-40B4-BE49-F238E27FC236}">
                <a16:creationId xmlns:a16="http://schemas.microsoft.com/office/drawing/2014/main" id="{F4B19A15-B76E-4D75-B8DD-152871CBEB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90709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Rectangle 68">
            <a:extLst>
              <a:ext uri="{FF2B5EF4-FFF2-40B4-BE49-F238E27FC236}">
                <a16:creationId xmlns:a16="http://schemas.microsoft.com/office/drawing/2014/main" id="{63634FBE-69AB-476E-8E02-5416671AF58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714509" y="5334000"/>
            <a:ext cx="7620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Line 69">
            <a:extLst>
              <a:ext uri="{FF2B5EF4-FFF2-40B4-BE49-F238E27FC236}">
                <a16:creationId xmlns:a16="http://schemas.microsoft.com/office/drawing/2014/main" id="{B8C2B4C2-FD29-44CF-9099-4B0991CA75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52509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Line 70">
            <a:extLst>
              <a:ext uri="{FF2B5EF4-FFF2-40B4-BE49-F238E27FC236}">
                <a16:creationId xmlns:a16="http://schemas.microsoft.com/office/drawing/2014/main" id="{E757AA8A-E8B3-4B71-AF83-D531880C89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42909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71">
            <a:extLst>
              <a:ext uri="{FF2B5EF4-FFF2-40B4-BE49-F238E27FC236}">
                <a16:creationId xmlns:a16="http://schemas.microsoft.com/office/drawing/2014/main" id="{5FDDCCA7-0249-4189-A6F8-AE3D0591522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66709" y="5334000"/>
            <a:ext cx="762000" cy="76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Rectangle 72">
            <a:extLst>
              <a:ext uri="{FF2B5EF4-FFF2-40B4-BE49-F238E27FC236}">
                <a16:creationId xmlns:a16="http://schemas.microsoft.com/office/drawing/2014/main" id="{6E751FA5-7D4C-429A-8369-4DF3D65DB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6909" y="3733800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113" name="Rectangle 73">
            <a:extLst>
              <a:ext uri="{FF2B5EF4-FFF2-40B4-BE49-F238E27FC236}">
                <a16:creationId xmlns:a16="http://schemas.microsoft.com/office/drawing/2014/main" id="{B180161F-BE37-4CB6-BB49-653EAED58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734" y="3733800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114" name="Rectangle 74">
            <a:extLst>
              <a:ext uri="{FF2B5EF4-FFF2-40B4-BE49-F238E27FC236}">
                <a16:creationId xmlns:a16="http://schemas.microsoft.com/office/drawing/2014/main" id="{EE117F6A-4E8F-49FC-AB93-421133C2D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6909" y="5943600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115" name="Rectangle 75">
            <a:extLst>
              <a:ext uri="{FF2B5EF4-FFF2-40B4-BE49-F238E27FC236}">
                <a16:creationId xmlns:a16="http://schemas.microsoft.com/office/drawing/2014/main" id="{B1B09E79-C0AA-4BA8-BFE3-6ABE9388A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109" y="5943600"/>
            <a:ext cx="409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</a:t>
            </a:r>
          </a:p>
        </p:txBody>
      </p:sp>
      <p:sp>
        <p:nvSpPr>
          <p:cNvPr id="116" name="Rectangle 76">
            <a:extLst>
              <a:ext uri="{FF2B5EF4-FFF2-40B4-BE49-F238E27FC236}">
                <a16:creationId xmlns:a16="http://schemas.microsoft.com/office/drawing/2014/main" id="{AEF9B013-F6F7-49BA-9648-945ABCB8A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809" y="5410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17" name="Rectangle 77">
            <a:extLst>
              <a:ext uri="{FF2B5EF4-FFF2-40B4-BE49-F238E27FC236}">
                <a16:creationId xmlns:a16="http://schemas.microsoft.com/office/drawing/2014/main" id="{FE1EE7C6-22A2-4F7D-8771-EC0EF20ED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0509" y="5410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18" name="Rectangle 78">
            <a:extLst>
              <a:ext uri="{FF2B5EF4-FFF2-40B4-BE49-F238E27FC236}">
                <a16:creationId xmlns:a16="http://schemas.microsoft.com/office/drawing/2014/main" id="{C95585B9-974E-4274-BC38-880420CB9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7672" y="5410200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19" name="Rectangle 79">
            <a:extLst>
              <a:ext uri="{FF2B5EF4-FFF2-40B4-BE49-F238E27FC236}">
                <a16:creationId xmlns:a16="http://schemas.microsoft.com/office/drawing/2014/main" id="{8551AC69-CC3B-4DE9-A35B-7C23A33B4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7272" y="5410200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20" name="Rectangle 80">
            <a:extLst>
              <a:ext uri="{FF2B5EF4-FFF2-40B4-BE49-F238E27FC236}">
                <a16:creationId xmlns:a16="http://schemas.microsoft.com/office/drawing/2014/main" id="{11590AD8-E314-44E2-B4B7-7D60D79D1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7909" y="4267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21" name="Rectangle 81">
            <a:extLst>
              <a:ext uri="{FF2B5EF4-FFF2-40B4-BE49-F238E27FC236}">
                <a16:creationId xmlns:a16="http://schemas.microsoft.com/office/drawing/2014/main" id="{BD2F279B-1C09-4956-AD28-C50159E9E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8309" y="4267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22" name="Rectangle 82">
            <a:extLst>
              <a:ext uri="{FF2B5EF4-FFF2-40B4-BE49-F238E27FC236}">
                <a16:creationId xmlns:a16="http://schemas.microsoft.com/office/drawing/2014/main" id="{C0E3605E-F904-4A06-873D-125EDDE71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0109" y="4267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23" name="Rectangle 83">
            <a:extLst>
              <a:ext uri="{FF2B5EF4-FFF2-40B4-BE49-F238E27FC236}">
                <a16:creationId xmlns:a16="http://schemas.microsoft.com/office/drawing/2014/main" id="{E521BF59-B183-4712-83E8-9E9F17EF4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0509" y="4267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</a:t>
            </a:r>
          </a:p>
        </p:txBody>
      </p:sp>
      <p:cxnSp>
        <p:nvCxnSpPr>
          <p:cNvPr id="124" name="Straight Connector 374">
            <a:extLst>
              <a:ext uri="{FF2B5EF4-FFF2-40B4-BE49-F238E27FC236}">
                <a16:creationId xmlns:a16="http://schemas.microsoft.com/office/drawing/2014/main" id="{467A92CB-E33A-4E79-8DEF-EC3C6B83BEA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38109" y="5637213"/>
            <a:ext cx="152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25" name="Group 375">
            <a:extLst>
              <a:ext uri="{FF2B5EF4-FFF2-40B4-BE49-F238E27FC236}">
                <a16:creationId xmlns:a16="http://schemas.microsoft.com/office/drawing/2014/main" id="{4A9F3BD6-B850-49C3-B98F-945F8D8C1F3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809509" y="5486400"/>
            <a:ext cx="304800" cy="228600"/>
            <a:chOff x="3124200" y="4648200"/>
            <a:chExt cx="1295400" cy="838200"/>
          </a:xfrm>
        </p:grpSpPr>
        <p:sp>
          <p:nvSpPr>
            <p:cNvPr id="126" name="Rectangle 376">
              <a:extLst>
                <a:ext uri="{FF2B5EF4-FFF2-40B4-BE49-F238E27FC236}">
                  <a16:creationId xmlns:a16="http://schemas.microsoft.com/office/drawing/2014/main" id="{62303AC2-A0F1-4E0C-B539-F12C09DD6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648200"/>
              <a:ext cx="1295400" cy="838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377">
              <a:extLst>
                <a:ext uri="{FF2B5EF4-FFF2-40B4-BE49-F238E27FC236}">
                  <a16:creationId xmlns:a16="http://schemas.microsoft.com/office/drawing/2014/main" id="{4B60405A-8398-48B6-AD79-64BC04399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378">
              <a:extLst>
                <a:ext uri="{FF2B5EF4-FFF2-40B4-BE49-F238E27FC236}">
                  <a16:creationId xmlns:a16="http://schemas.microsoft.com/office/drawing/2014/main" id="{CBE235EB-63F5-4E4C-85A4-4119297E9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379">
              <a:extLst>
                <a:ext uri="{FF2B5EF4-FFF2-40B4-BE49-F238E27FC236}">
                  <a16:creationId xmlns:a16="http://schemas.microsoft.com/office/drawing/2014/main" id="{42648449-797E-48A7-AE14-28212B6DC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380">
              <a:extLst>
                <a:ext uri="{FF2B5EF4-FFF2-40B4-BE49-F238E27FC236}">
                  <a16:creationId xmlns:a16="http://schemas.microsoft.com/office/drawing/2014/main" id="{409B1AF1-A972-4F89-B0A1-155648788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381">
              <a:extLst>
                <a:ext uri="{FF2B5EF4-FFF2-40B4-BE49-F238E27FC236}">
                  <a16:creationId xmlns:a16="http://schemas.microsoft.com/office/drawing/2014/main" id="{36507732-7C6D-4BB5-8A3E-280EC9E8B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382">
              <a:extLst>
                <a:ext uri="{FF2B5EF4-FFF2-40B4-BE49-F238E27FC236}">
                  <a16:creationId xmlns:a16="http://schemas.microsoft.com/office/drawing/2014/main" id="{EC9CD65E-5821-4DB7-8B25-A5B0E6B73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383">
              <a:extLst>
                <a:ext uri="{FF2B5EF4-FFF2-40B4-BE49-F238E27FC236}">
                  <a16:creationId xmlns:a16="http://schemas.microsoft.com/office/drawing/2014/main" id="{9837E33E-5CDE-43BC-AB13-65FDF571E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384">
              <a:extLst>
                <a:ext uri="{FF2B5EF4-FFF2-40B4-BE49-F238E27FC236}">
                  <a16:creationId xmlns:a16="http://schemas.microsoft.com/office/drawing/2014/main" id="{6D46A472-DC07-4DE9-BB9B-423F9933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385">
              <a:extLst>
                <a:ext uri="{FF2B5EF4-FFF2-40B4-BE49-F238E27FC236}">
                  <a16:creationId xmlns:a16="http://schemas.microsoft.com/office/drawing/2014/main" id="{DC1D3BEF-61F7-4FD3-BDB0-F107A8095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386">
              <a:extLst>
                <a:ext uri="{FF2B5EF4-FFF2-40B4-BE49-F238E27FC236}">
                  <a16:creationId xmlns:a16="http://schemas.microsoft.com/office/drawing/2014/main" id="{6EC7E122-457E-4153-A032-BCE44D492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387">
              <a:extLst>
                <a:ext uri="{FF2B5EF4-FFF2-40B4-BE49-F238E27FC236}">
                  <a16:creationId xmlns:a16="http://schemas.microsoft.com/office/drawing/2014/main" id="{D9327B3C-336C-412A-862F-6D46C693C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388">
              <a:extLst>
                <a:ext uri="{FF2B5EF4-FFF2-40B4-BE49-F238E27FC236}">
                  <a16:creationId xmlns:a16="http://schemas.microsoft.com/office/drawing/2014/main" id="{81882E0A-0253-4681-B14C-3C56D234B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389">
              <a:extLst>
                <a:ext uri="{FF2B5EF4-FFF2-40B4-BE49-F238E27FC236}">
                  <a16:creationId xmlns:a16="http://schemas.microsoft.com/office/drawing/2014/main" id="{B3B824C3-71B3-44FA-AE5A-72B21733E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390">
              <a:extLst>
                <a:ext uri="{FF2B5EF4-FFF2-40B4-BE49-F238E27FC236}">
                  <a16:creationId xmlns:a16="http://schemas.microsoft.com/office/drawing/2014/main" id="{307DBA58-0702-4B3E-9FE7-9F5F54620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391">
              <a:extLst>
                <a:ext uri="{FF2B5EF4-FFF2-40B4-BE49-F238E27FC236}">
                  <a16:creationId xmlns:a16="http://schemas.microsoft.com/office/drawing/2014/main" id="{D2D20102-6829-46B1-8082-77EBAF4BA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392">
              <a:extLst>
                <a:ext uri="{FF2B5EF4-FFF2-40B4-BE49-F238E27FC236}">
                  <a16:creationId xmlns:a16="http://schemas.microsoft.com/office/drawing/2014/main" id="{55BA10E8-ED90-43B2-B713-C332506E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393">
              <a:extLst>
                <a:ext uri="{FF2B5EF4-FFF2-40B4-BE49-F238E27FC236}">
                  <a16:creationId xmlns:a16="http://schemas.microsoft.com/office/drawing/2014/main" id="{9B770B12-FEC9-4999-A8CD-0ECA30C87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394">
              <a:extLst>
                <a:ext uri="{FF2B5EF4-FFF2-40B4-BE49-F238E27FC236}">
                  <a16:creationId xmlns:a16="http://schemas.microsoft.com/office/drawing/2014/main" id="{BE68344F-E3D7-4E88-BA83-65E823147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395">
              <a:extLst>
                <a:ext uri="{FF2B5EF4-FFF2-40B4-BE49-F238E27FC236}">
                  <a16:creationId xmlns:a16="http://schemas.microsoft.com/office/drawing/2014/main" id="{12C1CFAA-1D0A-4445-A8C5-E2FB72CEF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396">
              <a:extLst>
                <a:ext uri="{FF2B5EF4-FFF2-40B4-BE49-F238E27FC236}">
                  <a16:creationId xmlns:a16="http://schemas.microsoft.com/office/drawing/2014/main" id="{424D6BA3-2321-452D-9FAA-E3C1EF61E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397">
              <a:extLst>
                <a:ext uri="{FF2B5EF4-FFF2-40B4-BE49-F238E27FC236}">
                  <a16:creationId xmlns:a16="http://schemas.microsoft.com/office/drawing/2014/main" id="{00CCA9AE-153E-40BC-95B6-F11A8E802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Rectangle 398">
              <a:extLst>
                <a:ext uri="{FF2B5EF4-FFF2-40B4-BE49-F238E27FC236}">
                  <a16:creationId xmlns:a16="http://schemas.microsoft.com/office/drawing/2014/main" id="{4CF64AE8-D4CC-4E47-BFA2-938C087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Rectangle 399">
              <a:extLst>
                <a:ext uri="{FF2B5EF4-FFF2-40B4-BE49-F238E27FC236}">
                  <a16:creationId xmlns:a16="http://schemas.microsoft.com/office/drawing/2014/main" id="{55CBC426-89B5-42F2-83F3-0164CFAC9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400">
              <a:extLst>
                <a:ext uri="{FF2B5EF4-FFF2-40B4-BE49-F238E27FC236}">
                  <a16:creationId xmlns:a16="http://schemas.microsoft.com/office/drawing/2014/main" id="{B871C5E9-72E8-4171-ABBD-481F1E5DF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Rectangle 401">
              <a:extLst>
                <a:ext uri="{FF2B5EF4-FFF2-40B4-BE49-F238E27FC236}">
                  <a16:creationId xmlns:a16="http://schemas.microsoft.com/office/drawing/2014/main" id="{0A8ADEFC-E096-49AC-B307-124314428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Rectangle 402">
              <a:extLst>
                <a:ext uri="{FF2B5EF4-FFF2-40B4-BE49-F238E27FC236}">
                  <a16:creationId xmlns:a16="http://schemas.microsoft.com/office/drawing/2014/main" id="{B2575429-CB5A-459F-A611-348D55DAC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403">
              <a:extLst>
                <a:ext uri="{FF2B5EF4-FFF2-40B4-BE49-F238E27FC236}">
                  <a16:creationId xmlns:a16="http://schemas.microsoft.com/office/drawing/2014/main" id="{80F2EC79-9A06-4316-A9C8-E91BC28CB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404">
              <a:extLst>
                <a:ext uri="{FF2B5EF4-FFF2-40B4-BE49-F238E27FC236}">
                  <a16:creationId xmlns:a16="http://schemas.microsoft.com/office/drawing/2014/main" id="{967F54BB-47B0-451B-971C-5641C680E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Rectangle 405">
              <a:extLst>
                <a:ext uri="{FF2B5EF4-FFF2-40B4-BE49-F238E27FC236}">
                  <a16:creationId xmlns:a16="http://schemas.microsoft.com/office/drawing/2014/main" id="{FEFE221B-FC9F-4CCA-9A3A-6244E7B05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Rectangle 406">
              <a:extLst>
                <a:ext uri="{FF2B5EF4-FFF2-40B4-BE49-F238E27FC236}">
                  <a16:creationId xmlns:a16="http://schemas.microsoft.com/office/drawing/2014/main" id="{AE2CC9FE-79D0-413A-822B-BAC25E17B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407">
              <a:extLst>
                <a:ext uri="{FF2B5EF4-FFF2-40B4-BE49-F238E27FC236}">
                  <a16:creationId xmlns:a16="http://schemas.microsoft.com/office/drawing/2014/main" id="{38CFC41D-CF8F-44C7-9F76-A1005A225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4724400"/>
              <a:ext cx="228600" cy="6858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58" name="Straight Connector 408">
            <a:extLst>
              <a:ext uri="{FF2B5EF4-FFF2-40B4-BE49-F238E27FC236}">
                <a16:creationId xmlns:a16="http://schemas.microsoft.com/office/drawing/2014/main" id="{5E32DFAE-519E-44E0-90DE-C8387C290B8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485909" y="5491163"/>
            <a:ext cx="152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59" name="Group 409">
            <a:extLst>
              <a:ext uri="{FF2B5EF4-FFF2-40B4-BE49-F238E27FC236}">
                <a16:creationId xmlns:a16="http://schemas.microsoft.com/office/drawing/2014/main" id="{6F0A59ED-32F9-4049-951D-03AE02C5AF8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257309" y="5340350"/>
            <a:ext cx="304800" cy="228600"/>
            <a:chOff x="3124200" y="4648200"/>
            <a:chExt cx="1295400" cy="838200"/>
          </a:xfrm>
        </p:grpSpPr>
        <p:sp>
          <p:nvSpPr>
            <p:cNvPr id="160" name="Rectangle 410">
              <a:extLst>
                <a:ext uri="{FF2B5EF4-FFF2-40B4-BE49-F238E27FC236}">
                  <a16:creationId xmlns:a16="http://schemas.microsoft.com/office/drawing/2014/main" id="{CD76DD2B-9441-428C-A282-740CC31E8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648200"/>
              <a:ext cx="1295400" cy="838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411">
              <a:extLst>
                <a:ext uri="{FF2B5EF4-FFF2-40B4-BE49-F238E27FC236}">
                  <a16:creationId xmlns:a16="http://schemas.microsoft.com/office/drawing/2014/main" id="{FF272692-3FE3-46B4-9347-8B602BC2B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412">
              <a:extLst>
                <a:ext uri="{FF2B5EF4-FFF2-40B4-BE49-F238E27FC236}">
                  <a16:creationId xmlns:a16="http://schemas.microsoft.com/office/drawing/2014/main" id="{0F61E6FF-675F-4909-B239-3B154422E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413">
              <a:extLst>
                <a:ext uri="{FF2B5EF4-FFF2-40B4-BE49-F238E27FC236}">
                  <a16:creationId xmlns:a16="http://schemas.microsoft.com/office/drawing/2014/main" id="{A52507D7-32DD-477C-B2B5-476E97862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414">
              <a:extLst>
                <a:ext uri="{FF2B5EF4-FFF2-40B4-BE49-F238E27FC236}">
                  <a16:creationId xmlns:a16="http://schemas.microsoft.com/office/drawing/2014/main" id="{0DEB60BC-3CF1-47FB-A8A4-BC20F52EA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Rectangle 415">
              <a:extLst>
                <a:ext uri="{FF2B5EF4-FFF2-40B4-BE49-F238E27FC236}">
                  <a16:creationId xmlns:a16="http://schemas.microsoft.com/office/drawing/2014/main" id="{E7655EB2-EF6A-428F-89E8-702E6043A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Rectangle 416">
              <a:extLst>
                <a:ext uri="{FF2B5EF4-FFF2-40B4-BE49-F238E27FC236}">
                  <a16:creationId xmlns:a16="http://schemas.microsoft.com/office/drawing/2014/main" id="{46DCC178-6CC8-445F-BD0E-DB76186D7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Rectangle 417">
              <a:extLst>
                <a:ext uri="{FF2B5EF4-FFF2-40B4-BE49-F238E27FC236}">
                  <a16:creationId xmlns:a16="http://schemas.microsoft.com/office/drawing/2014/main" id="{8CBFCC83-126C-4AA0-8E72-9BA265E0D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Rectangle 418">
              <a:extLst>
                <a:ext uri="{FF2B5EF4-FFF2-40B4-BE49-F238E27FC236}">
                  <a16:creationId xmlns:a16="http://schemas.microsoft.com/office/drawing/2014/main" id="{A7BF9FAC-53F8-4899-BEAF-866D952CA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Rectangle 419">
              <a:extLst>
                <a:ext uri="{FF2B5EF4-FFF2-40B4-BE49-F238E27FC236}">
                  <a16:creationId xmlns:a16="http://schemas.microsoft.com/office/drawing/2014/main" id="{AE108B69-7368-4FEA-9581-C55DA5E43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420">
              <a:extLst>
                <a:ext uri="{FF2B5EF4-FFF2-40B4-BE49-F238E27FC236}">
                  <a16:creationId xmlns:a16="http://schemas.microsoft.com/office/drawing/2014/main" id="{1070FFD0-D3EC-4F09-81F7-47E0E2A59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Rectangle 421">
              <a:extLst>
                <a:ext uri="{FF2B5EF4-FFF2-40B4-BE49-F238E27FC236}">
                  <a16:creationId xmlns:a16="http://schemas.microsoft.com/office/drawing/2014/main" id="{92CE2D82-8F2E-4036-8558-0C3395BD8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422">
              <a:extLst>
                <a:ext uri="{FF2B5EF4-FFF2-40B4-BE49-F238E27FC236}">
                  <a16:creationId xmlns:a16="http://schemas.microsoft.com/office/drawing/2014/main" id="{3A108B75-67FC-4C42-97D5-188330247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Rectangle 423">
              <a:extLst>
                <a:ext uri="{FF2B5EF4-FFF2-40B4-BE49-F238E27FC236}">
                  <a16:creationId xmlns:a16="http://schemas.microsoft.com/office/drawing/2014/main" id="{215051AD-2A80-493C-84E0-54A525F43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Rectangle 424">
              <a:extLst>
                <a:ext uri="{FF2B5EF4-FFF2-40B4-BE49-F238E27FC236}">
                  <a16:creationId xmlns:a16="http://schemas.microsoft.com/office/drawing/2014/main" id="{29D928C8-1A87-47C6-B4C0-83C3225B8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Rectangle 425">
              <a:extLst>
                <a:ext uri="{FF2B5EF4-FFF2-40B4-BE49-F238E27FC236}">
                  <a16:creationId xmlns:a16="http://schemas.microsoft.com/office/drawing/2014/main" id="{3F7AF029-2BBF-48DD-A97D-8A0CDB0DC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426">
              <a:extLst>
                <a:ext uri="{FF2B5EF4-FFF2-40B4-BE49-F238E27FC236}">
                  <a16:creationId xmlns:a16="http://schemas.microsoft.com/office/drawing/2014/main" id="{FC0CED98-7B2F-4BE6-9592-8B1DBCD54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Rectangle 427">
              <a:extLst>
                <a:ext uri="{FF2B5EF4-FFF2-40B4-BE49-F238E27FC236}">
                  <a16:creationId xmlns:a16="http://schemas.microsoft.com/office/drawing/2014/main" id="{565C477A-8833-4332-B77B-8B11A6091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428">
              <a:extLst>
                <a:ext uri="{FF2B5EF4-FFF2-40B4-BE49-F238E27FC236}">
                  <a16:creationId xmlns:a16="http://schemas.microsoft.com/office/drawing/2014/main" id="{33060CB8-4DB7-4D51-85B0-446825BA6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429">
              <a:extLst>
                <a:ext uri="{FF2B5EF4-FFF2-40B4-BE49-F238E27FC236}">
                  <a16:creationId xmlns:a16="http://schemas.microsoft.com/office/drawing/2014/main" id="{8F9365BD-BF4C-4F6D-89CE-505FC7710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Rectangle 430">
              <a:extLst>
                <a:ext uri="{FF2B5EF4-FFF2-40B4-BE49-F238E27FC236}">
                  <a16:creationId xmlns:a16="http://schemas.microsoft.com/office/drawing/2014/main" id="{CED9C4B2-B222-4D37-A936-B6A80F391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Rectangle 431">
              <a:extLst>
                <a:ext uri="{FF2B5EF4-FFF2-40B4-BE49-F238E27FC236}">
                  <a16:creationId xmlns:a16="http://schemas.microsoft.com/office/drawing/2014/main" id="{B710540D-B167-4433-911F-0B6C40F3F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Rectangle 432">
              <a:extLst>
                <a:ext uri="{FF2B5EF4-FFF2-40B4-BE49-F238E27FC236}">
                  <a16:creationId xmlns:a16="http://schemas.microsoft.com/office/drawing/2014/main" id="{37CB819D-625E-4027-AC3E-874AE03B0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Rectangle 433">
              <a:extLst>
                <a:ext uri="{FF2B5EF4-FFF2-40B4-BE49-F238E27FC236}">
                  <a16:creationId xmlns:a16="http://schemas.microsoft.com/office/drawing/2014/main" id="{F7493C14-2FD9-42F2-B90A-459A46424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Rectangle 434">
              <a:extLst>
                <a:ext uri="{FF2B5EF4-FFF2-40B4-BE49-F238E27FC236}">
                  <a16:creationId xmlns:a16="http://schemas.microsoft.com/office/drawing/2014/main" id="{4C6605BF-AFA6-4BBC-9F0B-ED47DB789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435">
              <a:extLst>
                <a:ext uri="{FF2B5EF4-FFF2-40B4-BE49-F238E27FC236}">
                  <a16:creationId xmlns:a16="http://schemas.microsoft.com/office/drawing/2014/main" id="{32B0E758-E869-482B-863B-9BFAD5456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Rectangle 436">
              <a:extLst>
                <a:ext uri="{FF2B5EF4-FFF2-40B4-BE49-F238E27FC236}">
                  <a16:creationId xmlns:a16="http://schemas.microsoft.com/office/drawing/2014/main" id="{6F86B1AF-5862-4692-9F77-A9B3102E4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437">
              <a:extLst>
                <a:ext uri="{FF2B5EF4-FFF2-40B4-BE49-F238E27FC236}">
                  <a16:creationId xmlns:a16="http://schemas.microsoft.com/office/drawing/2014/main" id="{AB1F5132-51CC-48B4-9F50-17E456217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438">
              <a:extLst>
                <a:ext uri="{FF2B5EF4-FFF2-40B4-BE49-F238E27FC236}">
                  <a16:creationId xmlns:a16="http://schemas.microsoft.com/office/drawing/2014/main" id="{DA914CBB-3069-4BC4-A135-37ABC2D15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Rectangle 439">
              <a:extLst>
                <a:ext uri="{FF2B5EF4-FFF2-40B4-BE49-F238E27FC236}">
                  <a16:creationId xmlns:a16="http://schemas.microsoft.com/office/drawing/2014/main" id="{833E0B78-5F95-498D-9434-29EE7275D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Rectangle 440">
              <a:extLst>
                <a:ext uri="{FF2B5EF4-FFF2-40B4-BE49-F238E27FC236}">
                  <a16:creationId xmlns:a16="http://schemas.microsoft.com/office/drawing/2014/main" id="{731FABEC-59C7-4C5D-97CC-647F2C2C8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Rectangle 441">
              <a:extLst>
                <a:ext uri="{FF2B5EF4-FFF2-40B4-BE49-F238E27FC236}">
                  <a16:creationId xmlns:a16="http://schemas.microsoft.com/office/drawing/2014/main" id="{A849CCA3-FD44-4586-9B1B-2E9BB1D91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4724400"/>
              <a:ext cx="228600" cy="6858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92" name="Straight Connector 442">
            <a:extLst>
              <a:ext uri="{FF2B5EF4-FFF2-40B4-BE49-F238E27FC236}">
                <a16:creationId xmlns:a16="http://schemas.microsoft.com/office/drawing/2014/main" id="{7D3AD788-CC4B-4501-9BB4-A4098D15D0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485909" y="4348163"/>
            <a:ext cx="152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93" name="Group 443">
            <a:extLst>
              <a:ext uri="{FF2B5EF4-FFF2-40B4-BE49-F238E27FC236}">
                <a16:creationId xmlns:a16="http://schemas.microsoft.com/office/drawing/2014/main" id="{9CAC5715-63D7-462D-A586-012134C01A4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257309" y="4197350"/>
            <a:ext cx="304800" cy="228600"/>
            <a:chOff x="3124200" y="4648200"/>
            <a:chExt cx="1295400" cy="838200"/>
          </a:xfrm>
        </p:grpSpPr>
        <p:sp>
          <p:nvSpPr>
            <p:cNvPr id="194" name="Rectangle 444">
              <a:extLst>
                <a:ext uri="{FF2B5EF4-FFF2-40B4-BE49-F238E27FC236}">
                  <a16:creationId xmlns:a16="http://schemas.microsoft.com/office/drawing/2014/main" id="{640A291B-0CFA-4541-B4D2-0F6E16C59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648200"/>
              <a:ext cx="1295400" cy="838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445">
              <a:extLst>
                <a:ext uri="{FF2B5EF4-FFF2-40B4-BE49-F238E27FC236}">
                  <a16:creationId xmlns:a16="http://schemas.microsoft.com/office/drawing/2014/main" id="{F96BDA96-A9AA-4F54-8931-67330139B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446">
              <a:extLst>
                <a:ext uri="{FF2B5EF4-FFF2-40B4-BE49-F238E27FC236}">
                  <a16:creationId xmlns:a16="http://schemas.microsoft.com/office/drawing/2014/main" id="{5548096C-6365-44CC-9754-4EF56F011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447">
              <a:extLst>
                <a:ext uri="{FF2B5EF4-FFF2-40B4-BE49-F238E27FC236}">
                  <a16:creationId xmlns:a16="http://schemas.microsoft.com/office/drawing/2014/main" id="{B7428443-2EB9-43A3-884B-8D57DA866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448">
              <a:extLst>
                <a:ext uri="{FF2B5EF4-FFF2-40B4-BE49-F238E27FC236}">
                  <a16:creationId xmlns:a16="http://schemas.microsoft.com/office/drawing/2014/main" id="{28E72919-83AF-46E9-BA9E-2D8E61BB4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Rectangle 449">
              <a:extLst>
                <a:ext uri="{FF2B5EF4-FFF2-40B4-BE49-F238E27FC236}">
                  <a16:creationId xmlns:a16="http://schemas.microsoft.com/office/drawing/2014/main" id="{BC13EED2-6434-4B4F-9D38-C475B3578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Rectangle 450">
              <a:extLst>
                <a:ext uri="{FF2B5EF4-FFF2-40B4-BE49-F238E27FC236}">
                  <a16:creationId xmlns:a16="http://schemas.microsoft.com/office/drawing/2014/main" id="{DFC2A8D5-796C-4936-B822-E78265AA9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Rectangle 451">
              <a:extLst>
                <a:ext uri="{FF2B5EF4-FFF2-40B4-BE49-F238E27FC236}">
                  <a16:creationId xmlns:a16="http://schemas.microsoft.com/office/drawing/2014/main" id="{275BB26F-FDC0-4988-8BF5-7DF185A31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Rectangle 452">
              <a:extLst>
                <a:ext uri="{FF2B5EF4-FFF2-40B4-BE49-F238E27FC236}">
                  <a16:creationId xmlns:a16="http://schemas.microsoft.com/office/drawing/2014/main" id="{F6BBBDD4-5BAA-4DFF-946B-F331BC413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Rectangle 453">
              <a:extLst>
                <a:ext uri="{FF2B5EF4-FFF2-40B4-BE49-F238E27FC236}">
                  <a16:creationId xmlns:a16="http://schemas.microsoft.com/office/drawing/2014/main" id="{F18DBE9B-AF6A-42FE-8516-E6D560AA9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Rectangle 454">
              <a:extLst>
                <a:ext uri="{FF2B5EF4-FFF2-40B4-BE49-F238E27FC236}">
                  <a16:creationId xmlns:a16="http://schemas.microsoft.com/office/drawing/2014/main" id="{D592F9FD-B228-4DC3-9139-F4CCFF1B3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Rectangle 455">
              <a:extLst>
                <a:ext uri="{FF2B5EF4-FFF2-40B4-BE49-F238E27FC236}">
                  <a16:creationId xmlns:a16="http://schemas.microsoft.com/office/drawing/2014/main" id="{9E406E6C-F68A-40F8-951A-F80CDFD7A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456">
              <a:extLst>
                <a:ext uri="{FF2B5EF4-FFF2-40B4-BE49-F238E27FC236}">
                  <a16:creationId xmlns:a16="http://schemas.microsoft.com/office/drawing/2014/main" id="{FE40AA13-F7E3-4D93-9E45-F6BAE9351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Rectangle 457">
              <a:extLst>
                <a:ext uri="{FF2B5EF4-FFF2-40B4-BE49-F238E27FC236}">
                  <a16:creationId xmlns:a16="http://schemas.microsoft.com/office/drawing/2014/main" id="{6E75147D-80B8-488E-87B3-F77FAA334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458">
              <a:extLst>
                <a:ext uri="{FF2B5EF4-FFF2-40B4-BE49-F238E27FC236}">
                  <a16:creationId xmlns:a16="http://schemas.microsoft.com/office/drawing/2014/main" id="{6A64A13E-6DC5-4E8E-9F4A-2CCA74B84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Rectangle 459">
              <a:extLst>
                <a:ext uri="{FF2B5EF4-FFF2-40B4-BE49-F238E27FC236}">
                  <a16:creationId xmlns:a16="http://schemas.microsoft.com/office/drawing/2014/main" id="{A30A233C-3E3E-4D64-BEB2-62D5E5D32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Rectangle 460">
              <a:extLst>
                <a:ext uri="{FF2B5EF4-FFF2-40B4-BE49-F238E27FC236}">
                  <a16:creationId xmlns:a16="http://schemas.microsoft.com/office/drawing/2014/main" id="{310E82D2-2E48-44BD-B5A0-C3F801CD9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Rectangle 461">
              <a:extLst>
                <a:ext uri="{FF2B5EF4-FFF2-40B4-BE49-F238E27FC236}">
                  <a16:creationId xmlns:a16="http://schemas.microsoft.com/office/drawing/2014/main" id="{7129B7D9-837B-45EF-91FA-53F03F9ED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462">
              <a:extLst>
                <a:ext uri="{FF2B5EF4-FFF2-40B4-BE49-F238E27FC236}">
                  <a16:creationId xmlns:a16="http://schemas.microsoft.com/office/drawing/2014/main" id="{9827DC81-1775-4BD4-8116-096B0D975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Rectangle 463">
              <a:extLst>
                <a:ext uri="{FF2B5EF4-FFF2-40B4-BE49-F238E27FC236}">
                  <a16:creationId xmlns:a16="http://schemas.microsoft.com/office/drawing/2014/main" id="{7DAA6034-D5D8-48C0-BC1D-48852ED35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464">
              <a:extLst>
                <a:ext uri="{FF2B5EF4-FFF2-40B4-BE49-F238E27FC236}">
                  <a16:creationId xmlns:a16="http://schemas.microsoft.com/office/drawing/2014/main" id="{B2AFD7E2-AA7B-4666-8527-E7CB78EF0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Rectangle 465">
              <a:extLst>
                <a:ext uri="{FF2B5EF4-FFF2-40B4-BE49-F238E27FC236}">
                  <a16:creationId xmlns:a16="http://schemas.microsoft.com/office/drawing/2014/main" id="{39524B28-C448-4016-B6D0-764ADA169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Rectangle 466">
              <a:extLst>
                <a:ext uri="{FF2B5EF4-FFF2-40B4-BE49-F238E27FC236}">
                  <a16:creationId xmlns:a16="http://schemas.microsoft.com/office/drawing/2014/main" id="{F7B4E3A4-97BD-484C-9182-7116338F6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Rectangle 467">
              <a:extLst>
                <a:ext uri="{FF2B5EF4-FFF2-40B4-BE49-F238E27FC236}">
                  <a16:creationId xmlns:a16="http://schemas.microsoft.com/office/drawing/2014/main" id="{A0AB771F-A92B-430E-8AED-9EEA47C66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Rectangle 468">
              <a:extLst>
                <a:ext uri="{FF2B5EF4-FFF2-40B4-BE49-F238E27FC236}">
                  <a16:creationId xmlns:a16="http://schemas.microsoft.com/office/drawing/2014/main" id="{07BC254F-CEB0-466D-AF8F-4ACEDADB9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Rectangle 469">
              <a:extLst>
                <a:ext uri="{FF2B5EF4-FFF2-40B4-BE49-F238E27FC236}">
                  <a16:creationId xmlns:a16="http://schemas.microsoft.com/office/drawing/2014/main" id="{453B7C0A-0E84-4651-A690-291040FE3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Rectangle 470">
              <a:extLst>
                <a:ext uri="{FF2B5EF4-FFF2-40B4-BE49-F238E27FC236}">
                  <a16:creationId xmlns:a16="http://schemas.microsoft.com/office/drawing/2014/main" id="{B3312A6C-3CDA-4BC2-97D8-35E9EBCF2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Rectangle 471">
              <a:extLst>
                <a:ext uri="{FF2B5EF4-FFF2-40B4-BE49-F238E27FC236}">
                  <a16:creationId xmlns:a16="http://schemas.microsoft.com/office/drawing/2014/main" id="{75C2C79D-3A0D-4D57-BFE5-DA3189F05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Rectangle 472">
              <a:extLst>
                <a:ext uri="{FF2B5EF4-FFF2-40B4-BE49-F238E27FC236}">
                  <a16:creationId xmlns:a16="http://schemas.microsoft.com/office/drawing/2014/main" id="{F9FABBB2-58F7-445F-9D49-74275A143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Rectangle 473">
              <a:extLst>
                <a:ext uri="{FF2B5EF4-FFF2-40B4-BE49-F238E27FC236}">
                  <a16:creationId xmlns:a16="http://schemas.microsoft.com/office/drawing/2014/main" id="{4F272EF9-B7B2-49A2-B50F-6E26A0A5D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Rectangle 474">
              <a:extLst>
                <a:ext uri="{FF2B5EF4-FFF2-40B4-BE49-F238E27FC236}">
                  <a16:creationId xmlns:a16="http://schemas.microsoft.com/office/drawing/2014/main" id="{490C9A4D-1AE2-4BDB-BA61-7E3AAE8EE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Rectangle 475">
              <a:extLst>
                <a:ext uri="{FF2B5EF4-FFF2-40B4-BE49-F238E27FC236}">
                  <a16:creationId xmlns:a16="http://schemas.microsoft.com/office/drawing/2014/main" id="{CA496483-9DF1-4C5C-9FC8-42C966AB7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4724400"/>
              <a:ext cx="228600" cy="6858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6" name="Group 476">
            <a:extLst>
              <a:ext uri="{FF2B5EF4-FFF2-40B4-BE49-F238E27FC236}">
                <a16:creationId xmlns:a16="http://schemas.microsoft.com/office/drawing/2014/main" id="{5E33AF51-72F3-4DB7-9065-37AE9FD5D2E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552709" y="5486400"/>
            <a:ext cx="381000" cy="228600"/>
            <a:chOff x="6934200" y="5791200"/>
            <a:chExt cx="381000" cy="228600"/>
          </a:xfrm>
        </p:grpSpPr>
        <p:cxnSp>
          <p:nvCxnSpPr>
            <p:cNvPr id="227" name="Straight Connector 477">
              <a:extLst>
                <a:ext uri="{FF2B5EF4-FFF2-40B4-BE49-F238E27FC236}">
                  <a16:creationId xmlns:a16="http://schemas.microsoft.com/office/drawing/2014/main" id="{5904DABC-6A97-4E67-BF6C-DB037A114B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62800" y="5942012"/>
              <a:ext cx="152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28" name="Group 478">
              <a:extLst>
                <a:ext uri="{FF2B5EF4-FFF2-40B4-BE49-F238E27FC236}">
                  <a16:creationId xmlns:a16="http://schemas.microsoft.com/office/drawing/2014/main" id="{C45E2BC0-AED0-46B3-A53B-C965EFD4B06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934200" y="5791200"/>
              <a:ext cx="304800" cy="228600"/>
              <a:chOff x="3124200" y="4648200"/>
              <a:chExt cx="1295400" cy="838200"/>
            </a:xfrm>
          </p:grpSpPr>
          <p:sp>
            <p:nvSpPr>
              <p:cNvPr id="229" name="Rectangle 479">
                <a:extLst>
                  <a:ext uri="{FF2B5EF4-FFF2-40B4-BE49-F238E27FC236}">
                    <a16:creationId xmlns:a16="http://schemas.microsoft.com/office/drawing/2014/main" id="{65528E35-A89D-40FA-B485-A42A6331ED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4200" y="4648200"/>
                <a:ext cx="1295400" cy="83820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Rectangle 480">
                <a:extLst>
                  <a:ext uri="{FF2B5EF4-FFF2-40B4-BE49-F238E27FC236}">
                    <a16:creationId xmlns:a16="http://schemas.microsoft.com/office/drawing/2014/main" id="{B70CA104-E5EA-4A35-8834-36D06B4BC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2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Rectangle 481">
                <a:extLst>
                  <a:ext uri="{FF2B5EF4-FFF2-40B4-BE49-F238E27FC236}">
                    <a16:creationId xmlns:a16="http://schemas.microsoft.com/office/drawing/2014/main" id="{35368AE5-FB6D-4641-B8A5-409BA2A01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6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Rectangle 482">
                <a:extLst>
                  <a:ext uri="{FF2B5EF4-FFF2-40B4-BE49-F238E27FC236}">
                    <a16:creationId xmlns:a16="http://schemas.microsoft.com/office/drawing/2014/main" id="{88B39341-A6D5-4306-BC40-F856A16CE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Rectangle 483">
                <a:extLst>
                  <a:ext uri="{FF2B5EF4-FFF2-40B4-BE49-F238E27FC236}">
                    <a16:creationId xmlns:a16="http://schemas.microsoft.com/office/drawing/2014/main" id="{B8ED3274-B1C0-4F9E-B7AD-27DE505D4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Rectangle 484">
                <a:extLst>
                  <a:ext uri="{FF2B5EF4-FFF2-40B4-BE49-F238E27FC236}">
                    <a16:creationId xmlns:a16="http://schemas.microsoft.com/office/drawing/2014/main" id="{DB67405D-49DA-41C9-A675-8F414457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48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Rectangle 485">
                <a:extLst>
                  <a:ext uri="{FF2B5EF4-FFF2-40B4-BE49-F238E27FC236}">
                    <a16:creationId xmlns:a16="http://schemas.microsoft.com/office/drawing/2014/main" id="{EF3D2205-0228-4EB0-AB73-8D70C82EBD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Rectangle 486">
                <a:extLst>
                  <a:ext uri="{FF2B5EF4-FFF2-40B4-BE49-F238E27FC236}">
                    <a16:creationId xmlns:a16="http://schemas.microsoft.com/office/drawing/2014/main" id="{E36B966A-EEC4-48EA-956B-03ACFFF66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2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Rectangle 487">
                <a:extLst>
                  <a:ext uri="{FF2B5EF4-FFF2-40B4-BE49-F238E27FC236}">
                    <a16:creationId xmlns:a16="http://schemas.microsoft.com/office/drawing/2014/main" id="{2CD4EA21-3A39-4226-ABF8-13AE3C81A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6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Rectangle 488">
                <a:extLst>
                  <a:ext uri="{FF2B5EF4-FFF2-40B4-BE49-F238E27FC236}">
                    <a16:creationId xmlns:a16="http://schemas.microsoft.com/office/drawing/2014/main" id="{0EC040EF-2885-4B1E-88CD-F35319CC3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Rectangle 489">
                <a:extLst>
                  <a:ext uri="{FF2B5EF4-FFF2-40B4-BE49-F238E27FC236}">
                    <a16:creationId xmlns:a16="http://schemas.microsoft.com/office/drawing/2014/main" id="{53A828A0-E61C-4E31-B5EB-7FD9AEA8A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Rectangle 490">
                <a:extLst>
                  <a:ext uri="{FF2B5EF4-FFF2-40B4-BE49-F238E27FC236}">
                    <a16:creationId xmlns:a16="http://schemas.microsoft.com/office/drawing/2014/main" id="{E84A36D6-94DC-4A30-9916-98E4A9B40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48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Rectangle 491">
                <a:extLst>
                  <a:ext uri="{FF2B5EF4-FFF2-40B4-BE49-F238E27FC236}">
                    <a16:creationId xmlns:a16="http://schemas.microsoft.com/office/drawing/2014/main" id="{27AB428B-6B5E-4356-95F0-67614ADDD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Rectangle 492">
                <a:extLst>
                  <a:ext uri="{FF2B5EF4-FFF2-40B4-BE49-F238E27FC236}">
                    <a16:creationId xmlns:a16="http://schemas.microsoft.com/office/drawing/2014/main" id="{14C0FDE8-9D79-46E7-B168-952F78A50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2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Rectangle 493">
                <a:extLst>
                  <a:ext uri="{FF2B5EF4-FFF2-40B4-BE49-F238E27FC236}">
                    <a16:creationId xmlns:a16="http://schemas.microsoft.com/office/drawing/2014/main" id="{21A3E8E4-C9E1-4995-8C0E-755A46986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6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Rectangle 494">
                <a:extLst>
                  <a:ext uri="{FF2B5EF4-FFF2-40B4-BE49-F238E27FC236}">
                    <a16:creationId xmlns:a16="http://schemas.microsoft.com/office/drawing/2014/main" id="{CF2D8150-82C9-42A8-82C5-6EE6662F0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Rectangle 495">
                <a:extLst>
                  <a:ext uri="{FF2B5EF4-FFF2-40B4-BE49-F238E27FC236}">
                    <a16:creationId xmlns:a16="http://schemas.microsoft.com/office/drawing/2014/main" id="{62D1CCBE-38AB-4579-88AF-22031C039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Rectangle 496">
                <a:extLst>
                  <a:ext uri="{FF2B5EF4-FFF2-40B4-BE49-F238E27FC236}">
                    <a16:creationId xmlns:a16="http://schemas.microsoft.com/office/drawing/2014/main" id="{1C3A36D9-3677-49CB-946F-67DE69F5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48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Rectangle 497">
                <a:extLst>
                  <a:ext uri="{FF2B5EF4-FFF2-40B4-BE49-F238E27FC236}">
                    <a16:creationId xmlns:a16="http://schemas.microsoft.com/office/drawing/2014/main" id="{94903E73-FAA9-4E0F-938B-87D209462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Rectangle 498">
                <a:extLst>
                  <a:ext uri="{FF2B5EF4-FFF2-40B4-BE49-F238E27FC236}">
                    <a16:creationId xmlns:a16="http://schemas.microsoft.com/office/drawing/2014/main" id="{989E07A2-BB78-430E-809F-4E5EE06A1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2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Rectangle 499">
                <a:extLst>
                  <a:ext uri="{FF2B5EF4-FFF2-40B4-BE49-F238E27FC236}">
                    <a16:creationId xmlns:a16="http://schemas.microsoft.com/office/drawing/2014/main" id="{17EB1F52-6EE2-4484-A7B4-CBAC12EDC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6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Rectangle 500">
                <a:extLst>
                  <a:ext uri="{FF2B5EF4-FFF2-40B4-BE49-F238E27FC236}">
                    <a16:creationId xmlns:a16="http://schemas.microsoft.com/office/drawing/2014/main" id="{8878A74E-6F3B-4158-BFEB-2526B75C4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Rectangle 501">
                <a:extLst>
                  <a:ext uri="{FF2B5EF4-FFF2-40B4-BE49-F238E27FC236}">
                    <a16:creationId xmlns:a16="http://schemas.microsoft.com/office/drawing/2014/main" id="{2376E9A3-B78D-4764-8DDC-AF7E1B20F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Rectangle 502">
                <a:extLst>
                  <a:ext uri="{FF2B5EF4-FFF2-40B4-BE49-F238E27FC236}">
                    <a16:creationId xmlns:a16="http://schemas.microsoft.com/office/drawing/2014/main" id="{337F1697-8597-4C4B-8561-BE55B34CA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48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Rectangle 503">
                <a:extLst>
                  <a:ext uri="{FF2B5EF4-FFF2-40B4-BE49-F238E27FC236}">
                    <a16:creationId xmlns:a16="http://schemas.microsoft.com/office/drawing/2014/main" id="{D155DC13-F62A-4FA8-84EA-21DFDDE62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Rectangle 504">
                <a:extLst>
                  <a:ext uri="{FF2B5EF4-FFF2-40B4-BE49-F238E27FC236}">
                    <a16:creationId xmlns:a16="http://schemas.microsoft.com/office/drawing/2014/main" id="{75CAA13D-6A21-4C3E-97E8-FB5374F12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2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Rectangle 505">
                <a:extLst>
                  <a:ext uri="{FF2B5EF4-FFF2-40B4-BE49-F238E27FC236}">
                    <a16:creationId xmlns:a16="http://schemas.microsoft.com/office/drawing/2014/main" id="{ED69562B-57B4-4FDA-B00C-0D52456AFA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6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Rectangle 506">
                <a:extLst>
                  <a:ext uri="{FF2B5EF4-FFF2-40B4-BE49-F238E27FC236}">
                    <a16:creationId xmlns:a16="http://schemas.microsoft.com/office/drawing/2014/main" id="{53B9CDBD-6F30-4073-9BE0-D098415E4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Rectangle 507">
                <a:extLst>
                  <a:ext uri="{FF2B5EF4-FFF2-40B4-BE49-F238E27FC236}">
                    <a16:creationId xmlns:a16="http://schemas.microsoft.com/office/drawing/2014/main" id="{A031E5AF-7DF3-408E-856A-2E72AE16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Rectangle 508">
                <a:extLst>
                  <a:ext uri="{FF2B5EF4-FFF2-40B4-BE49-F238E27FC236}">
                    <a16:creationId xmlns:a16="http://schemas.microsoft.com/office/drawing/2014/main" id="{2433C952-2DB6-462D-9FB1-4E41DF293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48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Rectangle 509">
                <a:extLst>
                  <a:ext uri="{FF2B5EF4-FFF2-40B4-BE49-F238E27FC236}">
                    <a16:creationId xmlns:a16="http://schemas.microsoft.com/office/drawing/2014/main" id="{AAF2D3DF-056B-4209-8F9E-00BE6697C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Rectangle 510">
                <a:extLst>
                  <a:ext uri="{FF2B5EF4-FFF2-40B4-BE49-F238E27FC236}">
                    <a16:creationId xmlns:a16="http://schemas.microsoft.com/office/drawing/2014/main" id="{88FB2AFD-81E1-4041-BE6F-F1CE5B599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0400" y="4724400"/>
                <a:ext cx="228600" cy="6858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61" name="Group 511">
            <a:extLst>
              <a:ext uri="{FF2B5EF4-FFF2-40B4-BE49-F238E27FC236}">
                <a16:creationId xmlns:a16="http://schemas.microsoft.com/office/drawing/2014/main" id="{54E2B391-A6BE-4E2B-AF3E-0EA25F260A5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552709" y="4343400"/>
            <a:ext cx="381000" cy="228600"/>
            <a:chOff x="6934200" y="5791200"/>
            <a:chExt cx="381000" cy="228600"/>
          </a:xfrm>
        </p:grpSpPr>
        <p:cxnSp>
          <p:nvCxnSpPr>
            <p:cNvPr id="262" name="Straight Connector 512">
              <a:extLst>
                <a:ext uri="{FF2B5EF4-FFF2-40B4-BE49-F238E27FC236}">
                  <a16:creationId xmlns:a16="http://schemas.microsoft.com/office/drawing/2014/main" id="{56272322-84AA-491F-9C14-5636530981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62800" y="5942012"/>
              <a:ext cx="152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63" name="Group 266">
              <a:extLst>
                <a:ext uri="{FF2B5EF4-FFF2-40B4-BE49-F238E27FC236}">
                  <a16:creationId xmlns:a16="http://schemas.microsoft.com/office/drawing/2014/main" id="{BECBBB46-0693-483D-B511-B30EFED7AAE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934200" y="5791200"/>
              <a:ext cx="304800" cy="228600"/>
              <a:chOff x="3124200" y="4648200"/>
              <a:chExt cx="1295400" cy="838200"/>
            </a:xfrm>
          </p:grpSpPr>
          <p:sp>
            <p:nvSpPr>
              <p:cNvPr id="264" name="Rectangle 514">
                <a:extLst>
                  <a:ext uri="{FF2B5EF4-FFF2-40B4-BE49-F238E27FC236}">
                    <a16:creationId xmlns:a16="http://schemas.microsoft.com/office/drawing/2014/main" id="{2CB88B3D-ACA5-44DA-A947-065FDE10D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4200" y="4648200"/>
                <a:ext cx="1295400" cy="83820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Rectangle 515">
                <a:extLst>
                  <a:ext uri="{FF2B5EF4-FFF2-40B4-BE49-F238E27FC236}">
                    <a16:creationId xmlns:a16="http://schemas.microsoft.com/office/drawing/2014/main" id="{CFFD3E06-F9CB-4953-9C27-FBF77D32E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2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Rectangle 516">
                <a:extLst>
                  <a:ext uri="{FF2B5EF4-FFF2-40B4-BE49-F238E27FC236}">
                    <a16:creationId xmlns:a16="http://schemas.microsoft.com/office/drawing/2014/main" id="{8D3D12F6-31DD-4B8F-8202-CF33AB9D3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6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Rectangle 517">
                <a:extLst>
                  <a:ext uri="{FF2B5EF4-FFF2-40B4-BE49-F238E27FC236}">
                    <a16:creationId xmlns:a16="http://schemas.microsoft.com/office/drawing/2014/main" id="{A502A839-D610-418D-8B3C-2180249C3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Rectangle 518">
                <a:extLst>
                  <a:ext uri="{FF2B5EF4-FFF2-40B4-BE49-F238E27FC236}">
                    <a16:creationId xmlns:a16="http://schemas.microsoft.com/office/drawing/2014/main" id="{68C54A98-71C5-4FB5-AEEA-4991C88B3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Rectangle 519">
                <a:extLst>
                  <a:ext uri="{FF2B5EF4-FFF2-40B4-BE49-F238E27FC236}">
                    <a16:creationId xmlns:a16="http://schemas.microsoft.com/office/drawing/2014/main" id="{F9577FAD-ADB7-41CF-B794-F97583D2B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48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Rectangle 520">
                <a:extLst>
                  <a:ext uri="{FF2B5EF4-FFF2-40B4-BE49-F238E27FC236}">
                    <a16:creationId xmlns:a16="http://schemas.microsoft.com/office/drawing/2014/main" id="{FC366A08-EDFF-4AC7-9283-65B22ABD9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Rectangle 521">
                <a:extLst>
                  <a:ext uri="{FF2B5EF4-FFF2-40B4-BE49-F238E27FC236}">
                    <a16:creationId xmlns:a16="http://schemas.microsoft.com/office/drawing/2014/main" id="{0499C63A-F615-4C34-9820-2EA076B5D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2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Rectangle 522">
                <a:extLst>
                  <a:ext uri="{FF2B5EF4-FFF2-40B4-BE49-F238E27FC236}">
                    <a16:creationId xmlns:a16="http://schemas.microsoft.com/office/drawing/2014/main" id="{ADB2AAB6-05BE-4C2B-89DE-4FCF9B2E44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6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Rectangle 523">
                <a:extLst>
                  <a:ext uri="{FF2B5EF4-FFF2-40B4-BE49-F238E27FC236}">
                    <a16:creationId xmlns:a16="http://schemas.microsoft.com/office/drawing/2014/main" id="{86F93C26-15B1-415C-9F82-347D15C1EB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Rectangle 524">
                <a:extLst>
                  <a:ext uri="{FF2B5EF4-FFF2-40B4-BE49-F238E27FC236}">
                    <a16:creationId xmlns:a16="http://schemas.microsoft.com/office/drawing/2014/main" id="{90D21321-877D-4402-843A-E5A444B73C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Rectangle 525">
                <a:extLst>
                  <a:ext uri="{FF2B5EF4-FFF2-40B4-BE49-F238E27FC236}">
                    <a16:creationId xmlns:a16="http://schemas.microsoft.com/office/drawing/2014/main" id="{C5464113-1F27-49FD-85D6-318018E17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48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Rectangle 526">
                <a:extLst>
                  <a:ext uri="{FF2B5EF4-FFF2-40B4-BE49-F238E27FC236}">
                    <a16:creationId xmlns:a16="http://schemas.microsoft.com/office/drawing/2014/main" id="{9F2EF501-BA74-44E1-8765-C23C53A9C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Rectangle 527">
                <a:extLst>
                  <a:ext uri="{FF2B5EF4-FFF2-40B4-BE49-F238E27FC236}">
                    <a16:creationId xmlns:a16="http://schemas.microsoft.com/office/drawing/2014/main" id="{2D1CD9C3-26E1-422B-9AE9-7BF8483FC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2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Rectangle 528">
                <a:extLst>
                  <a:ext uri="{FF2B5EF4-FFF2-40B4-BE49-F238E27FC236}">
                    <a16:creationId xmlns:a16="http://schemas.microsoft.com/office/drawing/2014/main" id="{0929FE24-9991-47AB-B689-1B68ADEB0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6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Rectangle 529">
                <a:extLst>
                  <a:ext uri="{FF2B5EF4-FFF2-40B4-BE49-F238E27FC236}">
                    <a16:creationId xmlns:a16="http://schemas.microsoft.com/office/drawing/2014/main" id="{1DB6435C-3160-4CAD-BC8C-CD5F52279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Rectangle 530">
                <a:extLst>
                  <a:ext uri="{FF2B5EF4-FFF2-40B4-BE49-F238E27FC236}">
                    <a16:creationId xmlns:a16="http://schemas.microsoft.com/office/drawing/2014/main" id="{A9DCD81F-0D8F-418E-8074-B9E3A15E3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Rectangle 531">
                <a:extLst>
                  <a:ext uri="{FF2B5EF4-FFF2-40B4-BE49-F238E27FC236}">
                    <a16:creationId xmlns:a16="http://schemas.microsoft.com/office/drawing/2014/main" id="{B9DC298F-BC71-43BB-9ED2-D311CB62C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48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Rectangle 532">
                <a:extLst>
                  <a:ext uri="{FF2B5EF4-FFF2-40B4-BE49-F238E27FC236}">
                    <a16:creationId xmlns:a16="http://schemas.microsoft.com/office/drawing/2014/main" id="{C87174DC-F78C-4D57-8452-8F1FDE85D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Rectangle 533">
                <a:extLst>
                  <a:ext uri="{FF2B5EF4-FFF2-40B4-BE49-F238E27FC236}">
                    <a16:creationId xmlns:a16="http://schemas.microsoft.com/office/drawing/2014/main" id="{DD17206B-6BD4-4D9C-8208-0D91D52D1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2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Rectangle 534">
                <a:extLst>
                  <a:ext uri="{FF2B5EF4-FFF2-40B4-BE49-F238E27FC236}">
                    <a16:creationId xmlns:a16="http://schemas.microsoft.com/office/drawing/2014/main" id="{E3CFDB6F-DD77-4366-A6ED-34A22D39C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6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Rectangle 535">
                <a:extLst>
                  <a:ext uri="{FF2B5EF4-FFF2-40B4-BE49-F238E27FC236}">
                    <a16:creationId xmlns:a16="http://schemas.microsoft.com/office/drawing/2014/main" id="{BDE800B7-6C5E-44FE-8908-B311D9C5F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Rectangle 536">
                <a:extLst>
                  <a:ext uri="{FF2B5EF4-FFF2-40B4-BE49-F238E27FC236}">
                    <a16:creationId xmlns:a16="http://schemas.microsoft.com/office/drawing/2014/main" id="{4348DCB0-CA45-4E95-9B4D-0E7EDC35E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Rectangle 537">
                <a:extLst>
                  <a:ext uri="{FF2B5EF4-FFF2-40B4-BE49-F238E27FC236}">
                    <a16:creationId xmlns:a16="http://schemas.microsoft.com/office/drawing/2014/main" id="{01AAD497-981F-4822-8513-77CE798FA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48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Rectangle 538">
                <a:extLst>
                  <a:ext uri="{FF2B5EF4-FFF2-40B4-BE49-F238E27FC236}">
                    <a16:creationId xmlns:a16="http://schemas.microsoft.com/office/drawing/2014/main" id="{E93A6782-5936-410F-B1F7-B72C8E2E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Rectangle 539">
                <a:extLst>
                  <a:ext uri="{FF2B5EF4-FFF2-40B4-BE49-F238E27FC236}">
                    <a16:creationId xmlns:a16="http://schemas.microsoft.com/office/drawing/2014/main" id="{7A62513C-21BE-4F84-8D93-AE2C0D0852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2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Rectangle 540">
                <a:extLst>
                  <a:ext uri="{FF2B5EF4-FFF2-40B4-BE49-F238E27FC236}">
                    <a16:creationId xmlns:a16="http://schemas.microsoft.com/office/drawing/2014/main" id="{A21355FF-013C-484D-8E4E-89501BA05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6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Rectangle 541">
                <a:extLst>
                  <a:ext uri="{FF2B5EF4-FFF2-40B4-BE49-F238E27FC236}">
                    <a16:creationId xmlns:a16="http://schemas.microsoft.com/office/drawing/2014/main" id="{4B3560F4-F471-465E-B9FA-784044EEB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Rectangle 542">
                <a:extLst>
                  <a:ext uri="{FF2B5EF4-FFF2-40B4-BE49-F238E27FC236}">
                    <a16:creationId xmlns:a16="http://schemas.microsoft.com/office/drawing/2014/main" id="{2D3606FF-B5E6-4F28-88C1-C942E3E06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Rectangle 543">
                <a:extLst>
                  <a:ext uri="{FF2B5EF4-FFF2-40B4-BE49-F238E27FC236}">
                    <a16:creationId xmlns:a16="http://schemas.microsoft.com/office/drawing/2014/main" id="{4C1BF0F0-2230-423D-B553-CD47FD2FD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48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Rectangle 544">
                <a:extLst>
                  <a:ext uri="{FF2B5EF4-FFF2-40B4-BE49-F238E27FC236}">
                    <a16:creationId xmlns:a16="http://schemas.microsoft.com/office/drawing/2014/main" id="{F528BE20-17AC-4298-9A60-5884434C4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Rectangle 545">
                <a:extLst>
                  <a:ext uri="{FF2B5EF4-FFF2-40B4-BE49-F238E27FC236}">
                    <a16:creationId xmlns:a16="http://schemas.microsoft.com/office/drawing/2014/main" id="{4811AD13-94A1-4B91-AB31-F8172B06DF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0400" y="4724400"/>
                <a:ext cx="228600" cy="6858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96" name="Group 546">
            <a:extLst>
              <a:ext uri="{FF2B5EF4-FFF2-40B4-BE49-F238E27FC236}">
                <a16:creationId xmlns:a16="http://schemas.microsoft.com/office/drawing/2014/main" id="{023A4E1E-7C61-46FF-B412-B9C2974F8A4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04909" y="4495800"/>
            <a:ext cx="381000" cy="228600"/>
            <a:chOff x="6934200" y="5791200"/>
            <a:chExt cx="381000" cy="228600"/>
          </a:xfrm>
        </p:grpSpPr>
        <p:cxnSp>
          <p:nvCxnSpPr>
            <p:cNvPr id="297" name="Straight Connector 547">
              <a:extLst>
                <a:ext uri="{FF2B5EF4-FFF2-40B4-BE49-F238E27FC236}">
                  <a16:creationId xmlns:a16="http://schemas.microsoft.com/office/drawing/2014/main" id="{90DCD870-E2DF-4512-9145-3368E089E4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62800" y="5942012"/>
              <a:ext cx="152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98" name="Group 266">
              <a:extLst>
                <a:ext uri="{FF2B5EF4-FFF2-40B4-BE49-F238E27FC236}">
                  <a16:creationId xmlns:a16="http://schemas.microsoft.com/office/drawing/2014/main" id="{F6651458-D3CF-43D6-BC95-E58639EAAEE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934200" y="5791200"/>
              <a:ext cx="304800" cy="228600"/>
              <a:chOff x="3124200" y="4648200"/>
              <a:chExt cx="1295400" cy="838200"/>
            </a:xfrm>
          </p:grpSpPr>
          <p:sp>
            <p:nvSpPr>
              <p:cNvPr id="299" name="Rectangle 549">
                <a:extLst>
                  <a:ext uri="{FF2B5EF4-FFF2-40B4-BE49-F238E27FC236}">
                    <a16:creationId xmlns:a16="http://schemas.microsoft.com/office/drawing/2014/main" id="{2A129692-8CB2-4DC2-8944-501EFE368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4200" y="4648200"/>
                <a:ext cx="1295400" cy="83820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Rectangle 550">
                <a:extLst>
                  <a:ext uri="{FF2B5EF4-FFF2-40B4-BE49-F238E27FC236}">
                    <a16:creationId xmlns:a16="http://schemas.microsoft.com/office/drawing/2014/main" id="{B2EBC390-6AE5-4C82-BD95-42DBEC1DC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2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Rectangle 551">
                <a:extLst>
                  <a:ext uri="{FF2B5EF4-FFF2-40B4-BE49-F238E27FC236}">
                    <a16:creationId xmlns:a16="http://schemas.microsoft.com/office/drawing/2014/main" id="{625D9932-248D-44EF-B8FA-53BC98C47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6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Rectangle 552">
                <a:extLst>
                  <a:ext uri="{FF2B5EF4-FFF2-40B4-BE49-F238E27FC236}">
                    <a16:creationId xmlns:a16="http://schemas.microsoft.com/office/drawing/2014/main" id="{C80BE0AC-2262-41F1-8077-443D121B0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Rectangle 553">
                <a:extLst>
                  <a:ext uri="{FF2B5EF4-FFF2-40B4-BE49-F238E27FC236}">
                    <a16:creationId xmlns:a16="http://schemas.microsoft.com/office/drawing/2014/main" id="{F13250E6-7098-45BC-9562-AEE7F57BF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Rectangle 554">
                <a:extLst>
                  <a:ext uri="{FF2B5EF4-FFF2-40B4-BE49-F238E27FC236}">
                    <a16:creationId xmlns:a16="http://schemas.microsoft.com/office/drawing/2014/main" id="{89F46229-5354-4C19-8D96-4947D4317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48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Rectangle 555">
                <a:extLst>
                  <a:ext uri="{FF2B5EF4-FFF2-40B4-BE49-F238E27FC236}">
                    <a16:creationId xmlns:a16="http://schemas.microsoft.com/office/drawing/2014/main" id="{EB13F356-0722-4C21-BEE7-47B9C2A00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Rectangle 556">
                <a:extLst>
                  <a:ext uri="{FF2B5EF4-FFF2-40B4-BE49-F238E27FC236}">
                    <a16:creationId xmlns:a16="http://schemas.microsoft.com/office/drawing/2014/main" id="{C906FE49-CB37-47E6-9B4A-63B605957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2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Rectangle 557">
                <a:extLst>
                  <a:ext uri="{FF2B5EF4-FFF2-40B4-BE49-F238E27FC236}">
                    <a16:creationId xmlns:a16="http://schemas.microsoft.com/office/drawing/2014/main" id="{54C38C02-9ED1-456E-BF8C-470F24121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6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Rectangle 558">
                <a:extLst>
                  <a:ext uri="{FF2B5EF4-FFF2-40B4-BE49-F238E27FC236}">
                    <a16:creationId xmlns:a16="http://schemas.microsoft.com/office/drawing/2014/main" id="{94913875-49A8-4266-B729-9B7B3BDD3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Rectangle 559">
                <a:extLst>
                  <a:ext uri="{FF2B5EF4-FFF2-40B4-BE49-F238E27FC236}">
                    <a16:creationId xmlns:a16="http://schemas.microsoft.com/office/drawing/2014/main" id="{F7D13CCA-F2FE-4709-AB28-648AEA881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Rectangle 560">
                <a:extLst>
                  <a:ext uri="{FF2B5EF4-FFF2-40B4-BE49-F238E27FC236}">
                    <a16:creationId xmlns:a16="http://schemas.microsoft.com/office/drawing/2014/main" id="{E18F432A-23B4-49F8-8A8C-DD8FAFBC5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48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Rectangle 561">
                <a:extLst>
                  <a:ext uri="{FF2B5EF4-FFF2-40B4-BE49-F238E27FC236}">
                    <a16:creationId xmlns:a16="http://schemas.microsoft.com/office/drawing/2014/main" id="{9A59710A-42D3-49E9-A52E-145E6EE40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Rectangle 562">
                <a:extLst>
                  <a:ext uri="{FF2B5EF4-FFF2-40B4-BE49-F238E27FC236}">
                    <a16:creationId xmlns:a16="http://schemas.microsoft.com/office/drawing/2014/main" id="{C40A0863-B105-4254-B8A3-EB25D2271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2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Rectangle 563">
                <a:extLst>
                  <a:ext uri="{FF2B5EF4-FFF2-40B4-BE49-F238E27FC236}">
                    <a16:creationId xmlns:a16="http://schemas.microsoft.com/office/drawing/2014/main" id="{11DAA20C-1E5B-44FE-889D-33D29B650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6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Rectangle 564">
                <a:extLst>
                  <a:ext uri="{FF2B5EF4-FFF2-40B4-BE49-F238E27FC236}">
                    <a16:creationId xmlns:a16="http://schemas.microsoft.com/office/drawing/2014/main" id="{E4B1294B-A411-4A58-9C49-1E3BF777A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Rectangle 565">
                <a:extLst>
                  <a:ext uri="{FF2B5EF4-FFF2-40B4-BE49-F238E27FC236}">
                    <a16:creationId xmlns:a16="http://schemas.microsoft.com/office/drawing/2014/main" id="{254C5148-08B3-44E8-AF7E-666ABC6C8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Rectangle 566">
                <a:extLst>
                  <a:ext uri="{FF2B5EF4-FFF2-40B4-BE49-F238E27FC236}">
                    <a16:creationId xmlns:a16="http://schemas.microsoft.com/office/drawing/2014/main" id="{CDCBCBFF-B8F0-47DE-8372-FB1E43FAC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48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Rectangle 567">
                <a:extLst>
                  <a:ext uri="{FF2B5EF4-FFF2-40B4-BE49-F238E27FC236}">
                    <a16:creationId xmlns:a16="http://schemas.microsoft.com/office/drawing/2014/main" id="{C6C2E93B-C214-4011-8218-78B1AE31A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Rectangle 568">
                <a:extLst>
                  <a:ext uri="{FF2B5EF4-FFF2-40B4-BE49-F238E27FC236}">
                    <a16:creationId xmlns:a16="http://schemas.microsoft.com/office/drawing/2014/main" id="{EFA2E5E9-07B4-4D82-BC71-353FCFC76F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2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Rectangle 569">
                <a:extLst>
                  <a:ext uri="{FF2B5EF4-FFF2-40B4-BE49-F238E27FC236}">
                    <a16:creationId xmlns:a16="http://schemas.microsoft.com/office/drawing/2014/main" id="{C49CC4F2-C33F-46A5-A8C5-A96A87937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6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Rectangle 570">
                <a:extLst>
                  <a:ext uri="{FF2B5EF4-FFF2-40B4-BE49-F238E27FC236}">
                    <a16:creationId xmlns:a16="http://schemas.microsoft.com/office/drawing/2014/main" id="{807C6D13-407C-4706-A38A-C00F7ECBE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Rectangle 571">
                <a:extLst>
                  <a:ext uri="{FF2B5EF4-FFF2-40B4-BE49-F238E27FC236}">
                    <a16:creationId xmlns:a16="http://schemas.microsoft.com/office/drawing/2014/main" id="{D5E79E52-BA76-4932-BE26-9947BB912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Rectangle 572">
                <a:extLst>
                  <a:ext uri="{FF2B5EF4-FFF2-40B4-BE49-F238E27FC236}">
                    <a16:creationId xmlns:a16="http://schemas.microsoft.com/office/drawing/2014/main" id="{C179A698-2D9E-4590-B7E5-866CA96F8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48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Rectangle 573">
                <a:extLst>
                  <a:ext uri="{FF2B5EF4-FFF2-40B4-BE49-F238E27FC236}">
                    <a16:creationId xmlns:a16="http://schemas.microsoft.com/office/drawing/2014/main" id="{1DA2CFAB-C7FE-4AE0-9B59-ADFB2605F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Rectangle 574">
                <a:extLst>
                  <a:ext uri="{FF2B5EF4-FFF2-40B4-BE49-F238E27FC236}">
                    <a16:creationId xmlns:a16="http://schemas.microsoft.com/office/drawing/2014/main" id="{3562FF20-1311-43BD-94E8-87E576268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2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Rectangle 575">
                <a:extLst>
                  <a:ext uri="{FF2B5EF4-FFF2-40B4-BE49-F238E27FC236}">
                    <a16:creationId xmlns:a16="http://schemas.microsoft.com/office/drawing/2014/main" id="{EF76E985-4471-4907-AAE8-1D1C32FF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6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Rectangle 576">
                <a:extLst>
                  <a:ext uri="{FF2B5EF4-FFF2-40B4-BE49-F238E27FC236}">
                    <a16:creationId xmlns:a16="http://schemas.microsoft.com/office/drawing/2014/main" id="{5A35B8D2-6F2A-4BCC-97AD-98EA4E903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Rectangle 577">
                <a:extLst>
                  <a:ext uri="{FF2B5EF4-FFF2-40B4-BE49-F238E27FC236}">
                    <a16:creationId xmlns:a16="http://schemas.microsoft.com/office/drawing/2014/main" id="{943F2F7E-7D3E-4FF3-BD82-0E0CFDE2F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Rectangle 578">
                <a:extLst>
                  <a:ext uri="{FF2B5EF4-FFF2-40B4-BE49-F238E27FC236}">
                    <a16:creationId xmlns:a16="http://schemas.microsoft.com/office/drawing/2014/main" id="{F00EA96A-F847-48DD-BE9E-2A8F87048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48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Rectangle 579">
                <a:extLst>
                  <a:ext uri="{FF2B5EF4-FFF2-40B4-BE49-F238E27FC236}">
                    <a16:creationId xmlns:a16="http://schemas.microsoft.com/office/drawing/2014/main" id="{C169CDEC-04E4-4DB1-ABE9-F225D5324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Rectangle 580">
                <a:extLst>
                  <a:ext uri="{FF2B5EF4-FFF2-40B4-BE49-F238E27FC236}">
                    <a16:creationId xmlns:a16="http://schemas.microsoft.com/office/drawing/2014/main" id="{C58AF164-A1DE-4C5F-A610-03BB9FF5C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0400" y="4724400"/>
                <a:ext cx="228600" cy="6858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31" name="Group 581">
            <a:extLst>
              <a:ext uri="{FF2B5EF4-FFF2-40B4-BE49-F238E27FC236}">
                <a16:creationId xmlns:a16="http://schemas.microsoft.com/office/drawing/2014/main" id="{9EDBAD6E-E12B-43DF-8D9F-A8875CF99C6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04909" y="5638800"/>
            <a:ext cx="381000" cy="228600"/>
            <a:chOff x="6934200" y="5791200"/>
            <a:chExt cx="381000" cy="228600"/>
          </a:xfrm>
        </p:grpSpPr>
        <p:cxnSp>
          <p:nvCxnSpPr>
            <p:cNvPr id="332" name="Straight Connector 582">
              <a:extLst>
                <a:ext uri="{FF2B5EF4-FFF2-40B4-BE49-F238E27FC236}">
                  <a16:creationId xmlns:a16="http://schemas.microsoft.com/office/drawing/2014/main" id="{7910BF2A-787A-4620-BD2C-E565A698CE3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62800" y="5942012"/>
              <a:ext cx="1524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333" name="Group 266">
              <a:extLst>
                <a:ext uri="{FF2B5EF4-FFF2-40B4-BE49-F238E27FC236}">
                  <a16:creationId xmlns:a16="http://schemas.microsoft.com/office/drawing/2014/main" id="{BB719511-A621-4A37-BD48-1B50FB1EC4A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934200" y="5791200"/>
              <a:ext cx="304800" cy="228600"/>
              <a:chOff x="3124200" y="4648200"/>
              <a:chExt cx="1295400" cy="838200"/>
            </a:xfrm>
          </p:grpSpPr>
          <p:sp>
            <p:nvSpPr>
              <p:cNvPr id="334" name="Rectangle 584">
                <a:extLst>
                  <a:ext uri="{FF2B5EF4-FFF2-40B4-BE49-F238E27FC236}">
                    <a16:creationId xmlns:a16="http://schemas.microsoft.com/office/drawing/2014/main" id="{1EAAE430-9C2F-470C-8F31-A06208767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4200" y="4648200"/>
                <a:ext cx="1295400" cy="83820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Rectangle 585">
                <a:extLst>
                  <a:ext uri="{FF2B5EF4-FFF2-40B4-BE49-F238E27FC236}">
                    <a16:creationId xmlns:a16="http://schemas.microsoft.com/office/drawing/2014/main" id="{B3D7BBA7-E5B8-4898-92AD-ECE4896A6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2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Rectangle 586">
                <a:extLst>
                  <a:ext uri="{FF2B5EF4-FFF2-40B4-BE49-F238E27FC236}">
                    <a16:creationId xmlns:a16="http://schemas.microsoft.com/office/drawing/2014/main" id="{CED029A9-DB5A-4E25-A833-8293E453F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6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Rectangle 587">
                <a:extLst>
                  <a:ext uri="{FF2B5EF4-FFF2-40B4-BE49-F238E27FC236}">
                    <a16:creationId xmlns:a16="http://schemas.microsoft.com/office/drawing/2014/main" id="{E8662D1E-982E-4188-8969-3A6ADCAE9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Rectangle 588">
                <a:extLst>
                  <a:ext uri="{FF2B5EF4-FFF2-40B4-BE49-F238E27FC236}">
                    <a16:creationId xmlns:a16="http://schemas.microsoft.com/office/drawing/2014/main" id="{49B5AE7A-37CE-4C80-824F-81E7395CD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Rectangle 589">
                <a:extLst>
                  <a:ext uri="{FF2B5EF4-FFF2-40B4-BE49-F238E27FC236}">
                    <a16:creationId xmlns:a16="http://schemas.microsoft.com/office/drawing/2014/main" id="{1B4D0931-92D7-42B3-9416-177A72BB2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48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Rectangle 590">
                <a:extLst>
                  <a:ext uri="{FF2B5EF4-FFF2-40B4-BE49-F238E27FC236}">
                    <a16:creationId xmlns:a16="http://schemas.microsoft.com/office/drawing/2014/main" id="{2B07781F-0A05-4EAE-A82D-C7FA8DBF6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47244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Rectangle 591">
                <a:extLst>
                  <a:ext uri="{FF2B5EF4-FFF2-40B4-BE49-F238E27FC236}">
                    <a16:creationId xmlns:a16="http://schemas.microsoft.com/office/drawing/2014/main" id="{B3445899-406C-46C8-A963-310EC61EC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2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Rectangle 592">
                <a:extLst>
                  <a:ext uri="{FF2B5EF4-FFF2-40B4-BE49-F238E27FC236}">
                    <a16:creationId xmlns:a16="http://schemas.microsoft.com/office/drawing/2014/main" id="{62B90164-E294-4F25-A560-6F3FBEEE8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6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Rectangle 593">
                <a:extLst>
                  <a:ext uri="{FF2B5EF4-FFF2-40B4-BE49-F238E27FC236}">
                    <a16:creationId xmlns:a16="http://schemas.microsoft.com/office/drawing/2014/main" id="{098BC291-6B20-4362-B7E4-83E485EA3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Rectangle 594">
                <a:extLst>
                  <a:ext uri="{FF2B5EF4-FFF2-40B4-BE49-F238E27FC236}">
                    <a16:creationId xmlns:a16="http://schemas.microsoft.com/office/drawing/2014/main" id="{889A9B14-B7DC-4F94-9182-A6110E040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Rectangle 595">
                <a:extLst>
                  <a:ext uri="{FF2B5EF4-FFF2-40B4-BE49-F238E27FC236}">
                    <a16:creationId xmlns:a16="http://schemas.microsoft.com/office/drawing/2014/main" id="{B51323EA-F76A-429B-B00A-09E64C989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48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Rectangle 596">
                <a:extLst>
                  <a:ext uri="{FF2B5EF4-FFF2-40B4-BE49-F238E27FC236}">
                    <a16:creationId xmlns:a16="http://schemas.microsoft.com/office/drawing/2014/main" id="{E76E2BCE-525F-480B-BFF0-CEC9988F1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48768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Rectangle 597">
                <a:extLst>
                  <a:ext uri="{FF2B5EF4-FFF2-40B4-BE49-F238E27FC236}">
                    <a16:creationId xmlns:a16="http://schemas.microsoft.com/office/drawing/2014/main" id="{1069BE11-0FF3-49B2-97CA-66D93F515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2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Rectangle 598">
                <a:extLst>
                  <a:ext uri="{FF2B5EF4-FFF2-40B4-BE49-F238E27FC236}">
                    <a16:creationId xmlns:a16="http://schemas.microsoft.com/office/drawing/2014/main" id="{16978451-7109-40F3-8F29-2B239F190A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6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Rectangle 599">
                <a:extLst>
                  <a:ext uri="{FF2B5EF4-FFF2-40B4-BE49-F238E27FC236}">
                    <a16:creationId xmlns:a16="http://schemas.microsoft.com/office/drawing/2014/main" id="{DD0EAA48-4E52-41D6-9CB5-78CA27F79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Rectangle 600">
                <a:extLst>
                  <a:ext uri="{FF2B5EF4-FFF2-40B4-BE49-F238E27FC236}">
                    <a16:creationId xmlns:a16="http://schemas.microsoft.com/office/drawing/2014/main" id="{BF97E9B2-5F74-4C26-A388-569C3659D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Rectangle 601">
                <a:extLst>
                  <a:ext uri="{FF2B5EF4-FFF2-40B4-BE49-F238E27FC236}">
                    <a16:creationId xmlns:a16="http://schemas.microsoft.com/office/drawing/2014/main" id="{206253B0-49FC-43D9-9CA6-6A05D9C38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48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Rectangle 602">
                <a:extLst>
                  <a:ext uri="{FF2B5EF4-FFF2-40B4-BE49-F238E27FC236}">
                    <a16:creationId xmlns:a16="http://schemas.microsoft.com/office/drawing/2014/main" id="{5666DDB2-284E-4C5C-BF7A-B40A1B9A4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50292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Rectangle 603">
                <a:extLst>
                  <a:ext uri="{FF2B5EF4-FFF2-40B4-BE49-F238E27FC236}">
                    <a16:creationId xmlns:a16="http://schemas.microsoft.com/office/drawing/2014/main" id="{B5E786C2-7CA5-448B-9782-38BD01977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2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Rectangle 604">
                <a:extLst>
                  <a:ext uri="{FF2B5EF4-FFF2-40B4-BE49-F238E27FC236}">
                    <a16:creationId xmlns:a16="http://schemas.microsoft.com/office/drawing/2014/main" id="{4819291B-6331-4753-BAC0-BC9BC6AC6A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6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Rectangle 605">
                <a:extLst>
                  <a:ext uri="{FF2B5EF4-FFF2-40B4-BE49-F238E27FC236}">
                    <a16:creationId xmlns:a16="http://schemas.microsoft.com/office/drawing/2014/main" id="{A2D7EC90-839C-482F-AF3C-78AF74F56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Rectangle 606">
                <a:extLst>
                  <a:ext uri="{FF2B5EF4-FFF2-40B4-BE49-F238E27FC236}">
                    <a16:creationId xmlns:a16="http://schemas.microsoft.com/office/drawing/2014/main" id="{E41B73D0-298B-41EB-8AED-1BC5504C3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Rectangle 607">
                <a:extLst>
                  <a:ext uri="{FF2B5EF4-FFF2-40B4-BE49-F238E27FC236}">
                    <a16:creationId xmlns:a16="http://schemas.microsoft.com/office/drawing/2014/main" id="{C9ED5E91-2DAF-4FAE-B09C-25D8B7431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48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Rectangle 608">
                <a:extLst>
                  <a:ext uri="{FF2B5EF4-FFF2-40B4-BE49-F238E27FC236}">
                    <a16:creationId xmlns:a16="http://schemas.microsoft.com/office/drawing/2014/main" id="{635DED1E-93E9-4B32-BA93-AA710FBE0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51816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Rectangle 609">
                <a:extLst>
                  <a:ext uri="{FF2B5EF4-FFF2-40B4-BE49-F238E27FC236}">
                    <a16:creationId xmlns:a16="http://schemas.microsoft.com/office/drawing/2014/main" id="{B809B1B2-9585-4F2A-8DC9-6094E40B7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2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Rectangle 610">
                <a:extLst>
                  <a:ext uri="{FF2B5EF4-FFF2-40B4-BE49-F238E27FC236}">
                    <a16:creationId xmlns:a16="http://schemas.microsoft.com/office/drawing/2014/main" id="{E89E5174-CD86-4FD9-B835-787987AE5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6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Rectangle 611">
                <a:extLst>
                  <a:ext uri="{FF2B5EF4-FFF2-40B4-BE49-F238E27FC236}">
                    <a16:creationId xmlns:a16="http://schemas.microsoft.com/office/drawing/2014/main" id="{765BFAD0-9995-4D79-AE6C-193CD70B5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00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Rectangle 612">
                <a:extLst>
                  <a:ext uri="{FF2B5EF4-FFF2-40B4-BE49-F238E27FC236}">
                    <a16:creationId xmlns:a16="http://schemas.microsoft.com/office/drawing/2014/main" id="{F7EC7FD9-4872-4B49-8C52-8F9448308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24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Rectangle 613">
                <a:extLst>
                  <a:ext uri="{FF2B5EF4-FFF2-40B4-BE49-F238E27FC236}">
                    <a16:creationId xmlns:a16="http://schemas.microsoft.com/office/drawing/2014/main" id="{9C7C8CD2-2BE2-412D-B53F-28765E660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48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Rectangle 614">
                <a:extLst>
                  <a:ext uri="{FF2B5EF4-FFF2-40B4-BE49-F238E27FC236}">
                    <a16:creationId xmlns:a16="http://schemas.microsoft.com/office/drawing/2014/main" id="{7CAD357F-040C-4576-BA65-8C3E3C451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200" y="5334000"/>
                <a:ext cx="76200" cy="76200"/>
              </a:xfrm>
              <a:prstGeom prst="rect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Rectangle 615">
                <a:extLst>
                  <a:ext uri="{FF2B5EF4-FFF2-40B4-BE49-F238E27FC236}">
                    <a16:creationId xmlns:a16="http://schemas.microsoft.com/office/drawing/2014/main" id="{8AF9D9AC-9808-4D36-A3CC-A74132F5A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0400" y="4724400"/>
                <a:ext cx="228600" cy="6858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366" name="Straight Connector 616">
            <a:extLst>
              <a:ext uri="{FF2B5EF4-FFF2-40B4-BE49-F238E27FC236}">
                <a16:creationId xmlns:a16="http://schemas.microsoft.com/office/drawing/2014/main" id="{E219EED5-8EE9-4751-8483-5C67D8494C9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44459" y="4494213"/>
            <a:ext cx="152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367" name="Group 617">
            <a:extLst>
              <a:ext uri="{FF2B5EF4-FFF2-40B4-BE49-F238E27FC236}">
                <a16:creationId xmlns:a16="http://schemas.microsoft.com/office/drawing/2014/main" id="{F7FEC69E-0BF3-4C60-90F1-27222A56ECC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815859" y="4343400"/>
            <a:ext cx="304800" cy="228600"/>
            <a:chOff x="3124200" y="4648200"/>
            <a:chExt cx="1295400" cy="838200"/>
          </a:xfrm>
        </p:grpSpPr>
        <p:sp>
          <p:nvSpPr>
            <p:cNvPr id="368" name="Rectangle 618">
              <a:extLst>
                <a:ext uri="{FF2B5EF4-FFF2-40B4-BE49-F238E27FC236}">
                  <a16:creationId xmlns:a16="http://schemas.microsoft.com/office/drawing/2014/main" id="{A36137F8-203C-4D71-B743-BA092526E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4648200"/>
              <a:ext cx="1295400" cy="838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Rectangle 619">
              <a:extLst>
                <a:ext uri="{FF2B5EF4-FFF2-40B4-BE49-F238E27FC236}">
                  <a16:creationId xmlns:a16="http://schemas.microsoft.com/office/drawing/2014/main" id="{CF4F9225-0205-472F-827B-6052976B0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Rectangle 620">
              <a:extLst>
                <a:ext uri="{FF2B5EF4-FFF2-40B4-BE49-F238E27FC236}">
                  <a16:creationId xmlns:a16="http://schemas.microsoft.com/office/drawing/2014/main" id="{DC07208A-08F5-48C9-B11D-A79542972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Rectangle 621">
              <a:extLst>
                <a:ext uri="{FF2B5EF4-FFF2-40B4-BE49-F238E27FC236}">
                  <a16:creationId xmlns:a16="http://schemas.microsoft.com/office/drawing/2014/main" id="{65BCF72B-1B43-46D3-9763-3E160172D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Rectangle 622">
              <a:extLst>
                <a:ext uri="{FF2B5EF4-FFF2-40B4-BE49-F238E27FC236}">
                  <a16:creationId xmlns:a16="http://schemas.microsoft.com/office/drawing/2014/main" id="{C5E336BD-0FE9-4B78-858C-2AE44E88E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Rectangle 623">
              <a:extLst>
                <a:ext uri="{FF2B5EF4-FFF2-40B4-BE49-F238E27FC236}">
                  <a16:creationId xmlns:a16="http://schemas.microsoft.com/office/drawing/2014/main" id="{D1CB5DB0-4747-4ED0-B1AC-8C43216CE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Rectangle 624">
              <a:extLst>
                <a:ext uri="{FF2B5EF4-FFF2-40B4-BE49-F238E27FC236}">
                  <a16:creationId xmlns:a16="http://schemas.microsoft.com/office/drawing/2014/main" id="{276E7C59-0650-482D-8AEF-210BFCE0F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47244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Rectangle 625">
              <a:extLst>
                <a:ext uri="{FF2B5EF4-FFF2-40B4-BE49-F238E27FC236}">
                  <a16:creationId xmlns:a16="http://schemas.microsoft.com/office/drawing/2014/main" id="{6DD63C68-BE77-46F5-BA66-A8482D304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Rectangle 626">
              <a:extLst>
                <a:ext uri="{FF2B5EF4-FFF2-40B4-BE49-F238E27FC236}">
                  <a16:creationId xmlns:a16="http://schemas.microsoft.com/office/drawing/2014/main" id="{31C4430F-7699-414C-838B-915B155F0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Rectangle 627">
              <a:extLst>
                <a:ext uri="{FF2B5EF4-FFF2-40B4-BE49-F238E27FC236}">
                  <a16:creationId xmlns:a16="http://schemas.microsoft.com/office/drawing/2014/main" id="{D83CFEA3-2CF5-4DC1-9FFD-F9C62F862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Rectangle 628">
              <a:extLst>
                <a:ext uri="{FF2B5EF4-FFF2-40B4-BE49-F238E27FC236}">
                  <a16:creationId xmlns:a16="http://schemas.microsoft.com/office/drawing/2014/main" id="{D346664C-DC8B-4CBF-8486-DF629A3D4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Rectangle 629">
              <a:extLst>
                <a:ext uri="{FF2B5EF4-FFF2-40B4-BE49-F238E27FC236}">
                  <a16:creationId xmlns:a16="http://schemas.microsoft.com/office/drawing/2014/main" id="{A221813B-197C-4DE8-83EA-1AABEE05F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Rectangle 630">
              <a:extLst>
                <a:ext uri="{FF2B5EF4-FFF2-40B4-BE49-F238E27FC236}">
                  <a16:creationId xmlns:a16="http://schemas.microsoft.com/office/drawing/2014/main" id="{872FF7D0-18D6-4452-B359-A3D6CFB71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48768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Rectangle 631">
              <a:extLst>
                <a:ext uri="{FF2B5EF4-FFF2-40B4-BE49-F238E27FC236}">
                  <a16:creationId xmlns:a16="http://schemas.microsoft.com/office/drawing/2014/main" id="{79645F24-E7C4-4D30-9EBF-EC9F2F8B5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Rectangle 632">
              <a:extLst>
                <a:ext uri="{FF2B5EF4-FFF2-40B4-BE49-F238E27FC236}">
                  <a16:creationId xmlns:a16="http://schemas.microsoft.com/office/drawing/2014/main" id="{BB489D72-3B41-4808-8BC3-D31ABF723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Rectangle 633">
              <a:extLst>
                <a:ext uri="{FF2B5EF4-FFF2-40B4-BE49-F238E27FC236}">
                  <a16:creationId xmlns:a16="http://schemas.microsoft.com/office/drawing/2014/main" id="{94D71D16-84C6-472B-B923-53B016E83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Rectangle 634">
              <a:extLst>
                <a:ext uri="{FF2B5EF4-FFF2-40B4-BE49-F238E27FC236}">
                  <a16:creationId xmlns:a16="http://schemas.microsoft.com/office/drawing/2014/main" id="{3332DDE3-D402-4865-8BD9-5B4CC375A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Rectangle 635">
              <a:extLst>
                <a:ext uri="{FF2B5EF4-FFF2-40B4-BE49-F238E27FC236}">
                  <a16:creationId xmlns:a16="http://schemas.microsoft.com/office/drawing/2014/main" id="{EACBE3CC-B295-46C7-B752-06595FA34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Rectangle 636">
              <a:extLst>
                <a:ext uri="{FF2B5EF4-FFF2-40B4-BE49-F238E27FC236}">
                  <a16:creationId xmlns:a16="http://schemas.microsoft.com/office/drawing/2014/main" id="{0F860152-6C32-42EC-BC7A-1C380D083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50292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Rectangle 637">
              <a:extLst>
                <a:ext uri="{FF2B5EF4-FFF2-40B4-BE49-F238E27FC236}">
                  <a16:creationId xmlns:a16="http://schemas.microsoft.com/office/drawing/2014/main" id="{027CBF20-8564-4401-872D-2338C6501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Rectangle 638">
              <a:extLst>
                <a:ext uri="{FF2B5EF4-FFF2-40B4-BE49-F238E27FC236}">
                  <a16:creationId xmlns:a16="http://schemas.microsoft.com/office/drawing/2014/main" id="{F175FE61-513D-4ACA-A25D-3A1A995EA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Rectangle 639">
              <a:extLst>
                <a:ext uri="{FF2B5EF4-FFF2-40B4-BE49-F238E27FC236}">
                  <a16:creationId xmlns:a16="http://schemas.microsoft.com/office/drawing/2014/main" id="{10A41F44-460A-4375-A1D4-58A5C0AF7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Rectangle 640">
              <a:extLst>
                <a:ext uri="{FF2B5EF4-FFF2-40B4-BE49-F238E27FC236}">
                  <a16:creationId xmlns:a16="http://schemas.microsoft.com/office/drawing/2014/main" id="{FE216799-C3EB-4A01-9D2E-640D922A3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Rectangle 641">
              <a:extLst>
                <a:ext uri="{FF2B5EF4-FFF2-40B4-BE49-F238E27FC236}">
                  <a16:creationId xmlns:a16="http://schemas.microsoft.com/office/drawing/2014/main" id="{03900144-1396-410A-9A85-D4045C386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Rectangle 642">
              <a:extLst>
                <a:ext uri="{FF2B5EF4-FFF2-40B4-BE49-F238E27FC236}">
                  <a16:creationId xmlns:a16="http://schemas.microsoft.com/office/drawing/2014/main" id="{23D7457E-9924-4662-91B4-08BCA0D2A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51816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Rectangle 643">
              <a:extLst>
                <a:ext uri="{FF2B5EF4-FFF2-40B4-BE49-F238E27FC236}">
                  <a16:creationId xmlns:a16="http://schemas.microsoft.com/office/drawing/2014/main" id="{FD0232A0-A267-4E30-8D31-4EC241BC1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Rectangle 644">
              <a:extLst>
                <a:ext uri="{FF2B5EF4-FFF2-40B4-BE49-F238E27FC236}">
                  <a16:creationId xmlns:a16="http://schemas.microsoft.com/office/drawing/2014/main" id="{C7BFAD80-1ADA-469F-95A0-015536FAC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Rectangle 645">
              <a:extLst>
                <a:ext uri="{FF2B5EF4-FFF2-40B4-BE49-F238E27FC236}">
                  <a16:creationId xmlns:a16="http://schemas.microsoft.com/office/drawing/2014/main" id="{B8DCA896-131E-47BA-A630-4D4607D01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Rectangle 646">
              <a:extLst>
                <a:ext uri="{FF2B5EF4-FFF2-40B4-BE49-F238E27FC236}">
                  <a16:creationId xmlns:a16="http://schemas.microsoft.com/office/drawing/2014/main" id="{355EE8D4-B2E5-452E-BFCD-09C83A266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Rectangle 647">
              <a:extLst>
                <a:ext uri="{FF2B5EF4-FFF2-40B4-BE49-F238E27FC236}">
                  <a16:creationId xmlns:a16="http://schemas.microsoft.com/office/drawing/2014/main" id="{B3774D32-BAC9-46BC-BB75-FE71026DA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Rectangle 648">
              <a:extLst>
                <a:ext uri="{FF2B5EF4-FFF2-40B4-BE49-F238E27FC236}">
                  <a16:creationId xmlns:a16="http://schemas.microsoft.com/office/drawing/2014/main" id="{0D4D9B34-996C-4DD1-816A-294455A0E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5334000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Rectangle 649">
              <a:extLst>
                <a:ext uri="{FF2B5EF4-FFF2-40B4-BE49-F238E27FC236}">
                  <a16:creationId xmlns:a16="http://schemas.microsoft.com/office/drawing/2014/main" id="{E2D646B5-5E71-46DB-BD2E-5334DA5A2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4724400"/>
              <a:ext cx="228600" cy="6858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0" name="Group 435">
            <a:extLst>
              <a:ext uri="{FF2B5EF4-FFF2-40B4-BE49-F238E27FC236}">
                <a16:creationId xmlns:a16="http://schemas.microsoft.com/office/drawing/2014/main" id="{7F91E6DA-F787-49D3-AE43-F74F98C2BC63}"/>
              </a:ext>
            </a:extLst>
          </p:cNvPr>
          <p:cNvGrpSpPr>
            <a:grpSpLocks/>
          </p:cNvGrpSpPr>
          <p:nvPr/>
        </p:nvGrpSpPr>
        <p:grpSpPr bwMode="auto">
          <a:xfrm>
            <a:off x="3275205" y="5853112"/>
            <a:ext cx="827088" cy="381000"/>
            <a:chOff x="2830513" y="3878263"/>
            <a:chExt cx="1295400" cy="838200"/>
          </a:xfrm>
        </p:grpSpPr>
        <p:sp>
          <p:nvSpPr>
            <p:cNvPr id="401" name="Rectangle 248">
              <a:extLst>
                <a:ext uri="{FF2B5EF4-FFF2-40B4-BE49-F238E27FC236}">
                  <a16:creationId xmlns:a16="http://schemas.microsoft.com/office/drawing/2014/main" id="{579FD92F-C773-44CC-8299-BD9E15E1D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0513" y="3878263"/>
              <a:ext cx="1295400" cy="838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Rectangle 249">
              <a:extLst>
                <a:ext uri="{FF2B5EF4-FFF2-40B4-BE49-F238E27FC236}">
                  <a16:creationId xmlns:a16="http://schemas.microsoft.com/office/drawing/2014/main" id="{7F0CC065-5267-433D-80AC-3CFA9F7E1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513" y="39544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Rectangle 250">
              <a:extLst>
                <a:ext uri="{FF2B5EF4-FFF2-40B4-BE49-F238E27FC236}">
                  <a16:creationId xmlns:a16="http://schemas.microsoft.com/office/drawing/2014/main" id="{88FAD70D-F18C-4513-AC24-BD328BD34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913" y="39544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Rectangle 251">
              <a:extLst>
                <a:ext uri="{FF2B5EF4-FFF2-40B4-BE49-F238E27FC236}">
                  <a16:creationId xmlns:a16="http://schemas.microsoft.com/office/drawing/2014/main" id="{B76287C5-1656-4BAB-A774-9C32E4D16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313" y="39544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Rectangle 252">
              <a:extLst>
                <a:ext uri="{FF2B5EF4-FFF2-40B4-BE49-F238E27FC236}">
                  <a16:creationId xmlns:a16="http://schemas.microsoft.com/office/drawing/2014/main" id="{6F751B3D-C4FD-434B-A05F-823E796C9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713" y="39544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Rectangle 253">
              <a:extLst>
                <a:ext uri="{FF2B5EF4-FFF2-40B4-BE49-F238E27FC236}">
                  <a16:creationId xmlns:a16="http://schemas.microsoft.com/office/drawing/2014/main" id="{D4F2AA7A-1389-44ED-926A-FC995D373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113" y="39544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Rectangle 254">
              <a:extLst>
                <a:ext uri="{FF2B5EF4-FFF2-40B4-BE49-F238E27FC236}">
                  <a16:creationId xmlns:a16="http://schemas.microsoft.com/office/drawing/2014/main" id="{E28A1CB8-7760-40A7-B394-536F2DD43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513" y="39544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Rectangle 255">
              <a:extLst>
                <a:ext uri="{FF2B5EF4-FFF2-40B4-BE49-F238E27FC236}">
                  <a16:creationId xmlns:a16="http://schemas.microsoft.com/office/drawing/2014/main" id="{475F654A-7706-4443-BFDC-E9E358A0C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513" y="41068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Rectangle 256">
              <a:extLst>
                <a:ext uri="{FF2B5EF4-FFF2-40B4-BE49-F238E27FC236}">
                  <a16:creationId xmlns:a16="http://schemas.microsoft.com/office/drawing/2014/main" id="{A7299D82-4F02-4D90-833A-13C04DB1A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913" y="41068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Rectangle 257">
              <a:extLst>
                <a:ext uri="{FF2B5EF4-FFF2-40B4-BE49-F238E27FC236}">
                  <a16:creationId xmlns:a16="http://schemas.microsoft.com/office/drawing/2014/main" id="{861D611B-15D5-4AAB-B8CE-A8A7BBFAC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313" y="41068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Rectangle 258">
              <a:extLst>
                <a:ext uri="{FF2B5EF4-FFF2-40B4-BE49-F238E27FC236}">
                  <a16:creationId xmlns:a16="http://schemas.microsoft.com/office/drawing/2014/main" id="{C0B25EC2-6D74-45F7-80A4-94082FEDB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713" y="41068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Rectangle 259">
              <a:extLst>
                <a:ext uri="{FF2B5EF4-FFF2-40B4-BE49-F238E27FC236}">
                  <a16:creationId xmlns:a16="http://schemas.microsoft.com/office/drawing/2014/main" id="{37DCD17A-8E4C-42CC-9C91-65D2AEAA3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113" y="41068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Rectangle 260">
              <a:extLst>
                <a:ext uri="{FF2B5EF4-FFF2-40B4-BE49-F238E27FC236}">
                  <a16:creationId xmlns:a16="http://schemas.microsoft.com/office/drawing/2014/main" id="{BA12CE2E-F27F-434A-9770-062508A71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513" y="41068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Rectangle 261">
              <a:extLst>
                <a:ext uri="{FF2B5EF4-FFF2-40B4-BE49-F238E27FC236}">
                  <a16:creationId xmlns:a16="http://schemas.microsoft.com/office/drawing/2014/main" id="{5AD018E7-0E4C-4B89-9722-CD2A930B1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513" y="42592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Rectangle 262">
              <a:extLst>
                <a:ext uri="{FF2B5EF4-FFF2-40B4-BE49-F238E27FC236}">
                  <a16:creationId xmlns:a16="http://schemas.microsoft.com/office/drawing/2014/main" id="{F613A3D7-FADA-480C-ADCD-9D7620725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913" y="42592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Rectangle 263">
              <a:extLst>
                <a:ext uri="{FF2B5EF4-FFF2-40B4-BE49-F238E27FC236}">
                  <a16:creationId xmlns:a16="http://schemas.microsoft.com/office/drawing/2014/main" id="{195B53DA-24C1-4EBC-8E65-6DBBBD264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313" y="42592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Rectangle 264">
              <a:extLst>
                <a:ext uri="{FF2B5EF4-FFF2-40B4-BE49-F238E27FC236}">
                  <a16:creationId xmlns:a16="http://schemas.microsoft.com/office/drawing/2014/main" id="{AD87784F-FABE-478E-A6FE-24A19DA03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713" y="42592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Rectangle 265">
              <a:extLst>
                <a:ext uri="{FF2B5EF4-FFF2-40B4-BE49-F238E27FC236}">
                  <a16:creationId xmlns:a16="http://schemas.microsoft.com/office/drawing/2014/main" id="{833C2931-A489-4324-9ABA-ADE146F0C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113" y="42592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Rectangle 266">
              <a:extLst>
                <a:ext uri="{FF2B5EF4-FFF2-40B4-BE49-F238E27FC236}">
                  <a16:creationId xmlns:a16="http://schemas.microsoft.com/office/drawing/2014/main" id="{86BED1C6-3DD4-4E7A-8573-14B0ADE1F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513" y="42592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Rectangle 267">
              <a:extLst>
                <a:ext uri="{FF2B5EF4-FFF2-40B4-BE49-F238E27FC236}">
                  <a16:creationId xmlns:a16="http://schemas.microsoft.com/office/drawing/2014/main" id="{65D793B9-A3AB-4D9F-A085-51A9C53A4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513" y="44116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Rectangle 268">
              <a:extLst>
                <a:ext uri="{FF2B5EF4-FFF2-40B4-BE49-F238E27FC236}">
                  <a16:creationId xmlns:a16="http://schemas.microsoft.com/office/drawing/2014/main" id="{E5AB370D-1D5E-4557-8F69-69CDC6F99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913" y="44116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Rectangle 269">
              <a:extLst>
                <a:ext uri="{FF2B5EF4-FFF2-40B4-BE49-F238E27FC236}">
                  <a16:creationId xmlns:a16="http://schemas.microsoft.com/office/drawing/2014/main" id="{19AC7BF5-F7CC-42EC-B694-A44CA18D3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313" y="44116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Rectangle 270">
              <a:extLst>
                <a:ext uri="{FF2B5EF4-FFF2-40B4-BE49-F238E27FC236}">
                  <a16:creationId xmlns:a16="http://schemas.microsoft.com/office/drawing/2014/main" id="{E7BB9DCE-9DF3-4B3B-B4CA-BA1BDE796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713" y="44116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Rectangle 271">
              <a:extLst>
                <a:ext uri="{FF2B5EF4-FFF2-40B4-BE49-F238E27FC236}">
                  <a16:creationId xmlns:a16="http://schemas.microsoft.com/office/drawing/2014/main" id="{7C85C6EE-9448-42DF-A80B-F12E53434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113" y="44116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Rectangle 272">
              <a:extLst>
                <a:ext uri="{FF2B5EF4-FFF2-40B4-BE49-F238E27FC236}">
                  <a16:creationId xmlns:a16="http://schemas.microsoft.com/office/drawing/2014/main" id="{9A03E533-88B2-42E0-8514-DC463EC3D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513" y="44116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Rectangle 273">
              <a:extLst>
                <a:ext uri="{FF2B5EF4-FFF2-40B4-BE49-F238E27FC236}">
                  <a16:creationId xmlns:a16="http://schemas.microsoft.com/office/drawing/2014/main" id="{21AD2BC3-8D18-435C-B472-7338EF2E9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513" y="45640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Rectangle 274">
              <a:extLst>
                <a:ext uri="{FF2B5EF4-FFF2-40B4-BE49-F238E27FC236}">
                  <a16:creationId xmlns:a16="http://schemas.microsoft.com/office/drawing/2014/main" id="{29F7EAC6-7C8D-4E05-AB14-A1E65898C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913" y="45640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Rectangle 275">
              <a:extLst>
                <a:ext uri="{FF2B5EF4-FFF2-40B4-BE49-F238E27FC236}">
                  <a16:creationId xmlns:a16="http://schemas.microsoft.com/office/drawing/2014/main" id="{6A0468C7-086A-486E-B2D6-5A206B620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313" y="45640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Rectangle 276">
              <a:extLst>
                <a:ext uri="{FF2B5EF4-FFF2-40B4-BE49-F238E27FC236}">
                  <a16:creationId xmlns:a16="http://schemas.microsoft.com/office/drawing/2014/main" id="{F353AB0B-C4A3-485D-AF68-C6D772137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713" y="45640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Rectangle 277">
              <a:extLst>
                <a:ext uri="{FF2B5EF4-FFF2-40B4-BE49-F238E27FC236}">
                  <a16:creationId xmlns:a16="http://schemas.microsoft.com/office/drawing/2014/main" id="{D5959B64-38B3-4D3F-82C5-1C77C06C2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113" y="45640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Rectangle 278">
              <a:extLst>
                <a:ext uri="{FF2B5EF4-FFF2-40B4-BE49-F238E27FC236}">
                  <a16:creationId xmlns:a16="http://schemas.microsoft.com/office/drawing/2014/main" id="{948E6294-99FC-4AB9-BD21-F57290F71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513" y="4564063"/>
              <a:ext cx="76200" cy="762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Rectangle 279">
              <a:extLst>
                <a:ext uri="{FF2B5EF4-FFF2-40B4-BE49-F238E27FC236}">
                  <a16:creationId xmlns:a16="http://schemas.microsoft.com/office/drawing/2014/main" id="{A3BBDE04-9C0C-405A-A553-313FD9711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6713" y="3954463"/>
              <a:ext cx="228600" cy="6858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3" name="Line 12">
            <a:extLst>
              <a:ext uri="{FF2B5EF4-FFF2-40B4-BE49-F238E27FC236}">
                <a16:creationId xmlns:a16="http://schemas.microsoft.com/office/drawing/2014/main" id="{546B5C4C-3C5F-48D4-BA1B-D08701AC39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793" y="59213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4" name="Rectangle 13">
            <a:extLst>
              <a:ext uri="{FF2B5EF4-FFF2-40B4-BE49-F238E27FC236}">
                <a16:creationId xmlns:a16="http://schemas.microsoft.com/office/drawing/2014/main" id="{2ACF9231-7116-48B9-9D8A-707010908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580" y="5538787"/>
            <a:ext cx="1165225" cy="406400"/>
          </a:xfrm>
          <a:prstGeom prst="rect">
            <a:avLst/>
          </a:prstGeom>
          <a:solidFill>
            <a:srgbClr val="5B87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processor</a:t>
            </a:r>
          </a:p>
        </p:txBody>
      </p:sp>
      <p:sp>
        <p:nvSpPr>
          <p:cNvPr id="435" name="Rectangle 14">
            <a:extLst>
              <a:ext uri="{FF2B5EF4-FFF2-40B4-BE49-F238E27FC236}">
                <a16:creationId xmlns:a16="http://schemas.microsoft.com/office/drawing/2014/main" id="{4E335B43-3BB6-4EA7-8A3E-2B0617B5E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093" y="6137275"/>
            <a:ext cx="1038225" cy="406400"/>
          </a:xfrm>
          <a:prstGeom prst="rect">
            <a:avLst/>
          </a:prstGeom>
          <a:solidFill>
            <a:srgbClr val="B2B45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memory</a:t>
            </a:r>
          </a:p>
        </p:txBody>
      </p:sp>
      <p:cxnSp>
        <p:nvCxnSpPr>
          <p:cNvPr id="436" name="Straight Connector 485">
            <a:extLst>
              <a:ext uri="{FF2B5EF4-FFF2-40B4-BE49-F238E27FC236}">
                <a16:creationId xmlns:a16="http://schemas.microsoft.com/office/drawing/2014/main" id="{53E59B13-871D-4117-B2BE-79B68FC42F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3205" y="6035675"/>
            <a:ext cx="7620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37" name="TextBox 1">
            <a:extLst>
              <a:ext uri="{FF2B5EF4-FFF2-40B4-BE49-F238E27FC236}">
                <a16:creationId xmlns:a16="http://schemas.microsoft.com/office/drawing/2014/main" id="{21A99D02-0317-44D8-8F7C-25406F8A0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6835" y="2516762"/>
            <a:ext cx="300812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/>
              <a:t>Most modern CPU, cores can be hardware multithreaded (hyper-thread)</a:t>
            </a:r>
          </a:p>
        </p:txBody>
      </p:sp>
      <p:sp>
        <p:nvSpPr>
          <p:cNvPr id="439" name="TextBox 1">
            <a:extLst>
              <a:ext uri="{FF2B5EF4-FFF2-40B4-BE49-F238E27FC236}">
                <a16:creationId xmlns:a16="http://schemas.microsoft.com/office/drawing/2014/main" id="{1E2493E4-249D-4035-B4DD-B90C62D3B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217" y="4641273"/>
            <a:ext cx="22886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/>
              <a:t>Most modern CPU &amp; discrete GPU Systems</a:t>
            </a:r>
          </a:p>
        </p:txBody>
      </p:sp>
      <p:sp>
        <p:nvSpPr>
          <p:cNvPr id="440" name="TextBox 1">
            <a:extLst>
              <a:ext uri="{FF2B5EF4-FFF2-40B4-BE49-F238E27FC236}">
                <a16:creationId xmlns:a16="http://schemas.microsoft.com/office/drawing/2014/main" id="{2B5AB1CD-9A8D-4562-B856-CCF651137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864" y="5853112"/>
            <a:ext cx="24751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/>
              <a:t>Most modern CPU &amp; integrated GPU Systems</a:t>
            </a:r>
          </a:p>
        </p:txBody>
      </p:sp>
      <p:sp>
        <p:nvSpPr>
          <p:cNvPr id="441" name="TextBox 1">
            <a:extLst>
              <a:ext uri="{FF2B5EF4-FFF2-40B4-BE49-F238E27FC236}">
                <a16:creationId xmlns:a16="http://schemas.microsoft.com/office/drawing/2014/main" id="{E4F55B6A-38A1-4146-A8F3-B11EDECFA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3709" y="4641272"/>
            <a:ext cx="20526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/>
              <a:t>e.g. ARM cortex-x server</a:t>
            </a:r>
          </a:p>
        </p:txBody>
      </p:sp>
    </p:spTree>
    <p:extLst>
      <p:ext uri="{BB962C8B-B14F-4D97-AF65-F5344CB8AC3E}">
        <p14:creationId xmlns:p14="http://schemas.microsoft.com/office/powerpoint/2010/main" val="1486445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C0B0BF0D-874E-4E39-BABF-735BBE8C7029}"/>
              </a:ext>
            </a:extLst>
          </p:cNvPr>
          <p:cNvSpPr/>
          <p:nvPr/>
        </p:nvSpPr>
        <p:spPr>
          <a:xfrm>
            <a:off x="1281927" y="3429000"/>
            <a:ext cx="4460788" cy="264415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410D095C-6E80-4609-9C73-C4221D23780B}"/>
              </a:ext>
            </a:extLst>
          </p:cNvPr>
          <p:cNvSpPr/>
          <p:nvPr/>
        </p:nvSpPr>
        <p:spPr>
          <a:xfrm>
            <a:off x="1496288" y="3977903"/>
            <a:ext cx="1203180" cy="197058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C8A7AE7-FEDD-43D5-AB4C-B359A9F15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/>
              <a:t>Single Program Multiple Data (SPMD)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AAEABAA-B2D0-4F1F-98C0-36DD8842A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4" y="1530221"/>
            <a:ext cx="5215931" cy="4595943"/>
          </a:xfrm>
        </p:spPr>
        <p:txBody>
          <a:bodyPr/>
          <a:lstStyle/>
          <a:p>
            <a:r>
              <a:rPr lang="en-GB" altLang="zh-CN"/>
              <a:t>SPMD on shared memory</a:t>
            </a:r>
            <a:endParaRPr lang="zh-CN" altLang="en-US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A6F6AE99-3D64-4C52-B065-071FB99F4CC8}"/>
              </a:ext>
            </a:extLst>
          </p:cNvPr>
          <p:cNvGrpSpPr/>
          <p:nvPr/>
        </p:nvGrpSpPr>
        <p:grpSpPr>
          <a:xfrm>
            <a:off x="9479116" y="2246831"/>
            <a:ext cx="1479819" cy="930480"/>
            <a:chOff x="9479116" y="2246831"/>
            <a:chExt cx="1479819" cy="930480"/>
          </a:xfrm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38CF9614-0D2A-498C-BD54-36C1348B6C14}"/>
                </a:ext>
              </a:extLst>
            </p:cNvPr>
            <p:cNvSpPr/>
            <p:nvPr/>
          </p:nvSpPr>
          <p:spPr>
            <a:xfrm>
              <a:off x="9479116" y="2246831"/>
              <a:ext cx="1479819" cy="93048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AutoShape 30">
              <a:extLst>
                <a:ext uri="{FF2B5EF4-FFF2-40B4-BE49-F238E27FC236}">
                  <a16:creationId xmlns:a16="http://schemas.microsoft.com/office/drawing/2014/main" id="{2603B03C-B83F-475C-B7EF-46EC737FC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8899" y="2355843"/>
              <a:ext cx="424150" cy="622542"/>
            </a:xfrm>
            <a:prstGeom prst="foldedCorner">
              <a:avLst>
                <a:gd name="adj" fmla="val 25519"/>
              </a:avLst>
            </a:prstGeom>
            <a:solidFill>
              <a:srgbClr val="6666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31">
              <a:extLst>
                <a:ext uri="{FF2B5EF4-FFF2-40B4-BE49-F238E27FC236}">
                  <a16:creationId xmlns:a16="http://schemas.microsoft.com/office/drawing/2014/main" id="{E8F28F70-AA1C-4F72-AC45-C0083127F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8900" y="2401737"/>
              <a:ext cx="435529" cy="523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700">
                  <a:solidFill>
                    <a:schemeClr val="tx1">
                      <a:lumMod val="50000"/>
                    </a:schemeClr>
                  </a:solidFill>
                </a:rPr>
                <a:t>~~~~~</a:t>
              </a:r>
            </a:p>
            <a:p>
              <a:r>
                <a:rPr lang="en-US" sz="700">
                  <a:solidFill>
                    <a:schemeClr val="tx1">
                      <a:lumMod val="50000"/>
                    </a:schemeClr>
                  </a:solidFill>
                </a:rPr>
                <a:t>~~~</a:t>
              </a:r>
            </a:p>
            <a:p>
              <a:r>
                <a:rPr lang="en-US" sz="700">
                  <a:solidFill>
                    <a:schemeClr val="tx1">
                      <a:lumMod val="50000"/>
                    </a:schemeClr>
                  </a:solidFill>
                </a:rPr>
                <a:t>~~~~</a:t>
              </a:r>
            </a:p>
            <a:p>
              <a:r>
                <a:rPr lang="en-US" sz="700">
                  <a:solidFill>
                    <a:schemeClr val="tx1">
                      <a:lumMod val="50000"/>
                    </a:schemeClr>
                  </a:solidFill>
                </a:rPr>
                <a:t>~~</a:t>
              </a:r>
              <a:endParaRPr lang="en-US" sz="9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1" name="Oval 32">
              <a:extLst>
                <a:ext uri="{FF2B5EF4-FFF2-40B4-BE49-F238E27FC236}">
                  <a16:creationId xmlns:a16="http://schemas.microsoft.com/office/drawing/2014/main" id="{F693C742-90F4-449E-8E88-9E1802D2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6504" y="2421688"/>
              <a:ext cx="554498" cy="52377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34">
              <a:extLst>
                <a:ext uri="{FF2B5EF4-FFF2-40B4-BE49-F238E27FC236}">
                  <a16:creationId xmlns:a16="http://schemas.microsoft.com/office/drawing/2014/main" id="{CE28D4E8-34CA-4DF1-989C-193851ACC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6160" y="2584307"/>
              <a:ext cx="52760" cy="57864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36">
              <a:extLst>
                <a:ext uri="{FF2B5EF4-FFF2-40B4-BE49-F238E27FC236}">
                  <a16:creationId xmlns:a16="http://schemas.microsoft.com/office/drawing/2014/main" id="{D71DEDFB-5CAD-4206-B1DD-07E075C03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5474" y="2739943"/>
              <a:ext cx="52760" cy="57864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39">
              <a:extLst>
                <a:ext uri="{FF2B5EF4-FFF2-40B4-BE49-F238E27FC236}">
                  <a16:creationId xmlns:a16="http://schemas.microsoft.com/office/drawing/2014/main" id="{6A133E70-9F79-41FA-B7DB-97E488A45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0646" y="2603262"/>
              <a:ext cx="51726" cy="5886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40">
              <a:extLst>
                <a:ext uri="{FF2B5EF4-FFF2-40B4-BE49-F238E27FC236}">
                  <a16:creationId xmlns:a16="http://schemas.microsoft.com/office/drawing/2014/main" id="{7EA95CCC-B1A0-41D3-88D6-E2DEA92DB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4783" y="2681080"/>
              <a:ext cx="52760" cy="5886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41">
              <a:extLst>
                <a:ext uri="{FF2B5EF4-FFF2-40B4-BE49-F238E27FC236}">
                  <a16:creationId xmlns:a16="http://schemas.microsoft.com/office/drawing/2014/main" id="{6238F14C-A314-488B-A8DE-FB86CAA61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957" y="2758898"/>
              <a:ext cx="51726" cy="57864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43">
              <a:extLst>
                <a:ext uri="{FF2B5EF4-FFF2-40B4-BE49-F238E27FC236}">
                  <a16:creationId xmlns:a16="http://schemas.microsoft.com/office/drawing/2014/main" id="{ACE2821E-F548-4900-AB3E-43AD9A80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2366" y="2486537"/>
              <a:ext cx="51726" cy="5886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44">
              <a:extLst>
                <a:ext uri="{FF2B5EF4-FFF2-40B4-BE49-F238E27FC236}">
                  <a16:creationId xmlns:a16="http://schemas.microsoft.com/office/drawing/2014/main" id="{39499685-BACC-460E-869F-6BDDF2586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7543" y="2564357"/>
              <a:ext cx="51726" cy="5886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47">
              <a:extLst>
                <a:ext uri="{FF2B5EF4-FFF2-40B4-BE49-F238E27FC236}">
                  <a16:creationId xmlns:a16="http://schemas.microsoft.com/office/drawing/2014/main" id="{BBDD6BB6-5A2B-40BC-BD65-F7CD4182C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0971" y="2797818"/>
              <a:ext cx="51726" cy="57864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BDCAC36E-60E1-4E73-B0CE-56733A1EF909}"/>
              </a:ext>
            </a:extLst>
          </p:cNvPr>
          <p:cNvGrpSpPr/>
          <p:nvPr/>
        </p:nvGrpSpPr>
        <p:grpSpPr>
          <a:xfrm>
            <a:off x="9479116" y="3565305"/>
            <a:ext cx="1479819" cy="930480"/>
            <a:chOff x="9479116" y="3565305"/>
            <a:chExt cx="1479819" cy="930480"/>
          </a:xfrm>
        </p:grpSpPr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2FFFCF7B-514C-46AD-AD4F-1FC11D8FF8C6}"/>
                </a:ext>
              </a:extLst>
            </p:cNvPr>
            <p:cNvSpPr/>
            <p:nvPr/>
          </p:nvSpPr>
          <p:spPr>
            <a:xfrm>
              <a:off x="9479116" y="3565305"/>
              <a:ext cx="1479819" cy="93048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AutoShape 48">
              <a:extLst>
                <a:ext uri="{FF2B5EF4-FFF2-40B4-BE49-F238E27FC236}">
                  <a16:creationId xmlns:a16="http://schemas.microsoft.com/office/drawing/2014/main" id="{6A95AAB6-8014-44E2-844D-B3F008CC5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6840" y="3714708"/>
              <a:ext cx="424150" cy="622542"/>
            </a:xfrm>
            <a:prstGeom prst="foldedCorner">
              <a:avLst>
                <a:gd name="adj" fmla="val 25519"/>
              </a:avLst>
            </a:prstGeom>
            <a:solidFill>
              <a:srgbClr val="6666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49">
              <a:extLst>
                <a:ext uri="{FF2B5EF4-FFF2-40B4-BE49-F238E27FC236}">
                  <a16:creationId xmlns:a16="http://schemas.microsoft.com/office/drawing/2014/main" id="{5322759E-B647-4411-9673-A6BCC5837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6839" y="3760601"/>
              <a:ext cx="43552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700">
                  <a:solidFill>
                    <a:schemeClr val="tx1">
                      <a:lumMod val="50000"/>
                    </a:schemeClr>
                  </a:solidFill>
                </a:rPr>
                <a:t>~~~~~</a:t>
              </a:r>
            </a:p>
            <a:p>
              <a:r>
                <a:rPr lang="en-US" sz="700">
                  <a:solidFill>
                    <a:schemeClr val="tx1">
                      <a:lumMod val="50000"/>
                    </a:schemeClr>
                  </a:solidFill>
                </a:rPr>
                <a:t>~~~</a:t>
              </a:r>
            </a:p>
            <a:p>
              <a:r>
                <a:rPr lang="en-US" sz="700">
                  <a:solidFill>
                    <a:schemeClr val="tx1">
                      <a:lumMod val="50000"/>
                    </a:schemeClr>
                  </a:solidFill>
                </a:rPr>
                <a:t>~~~~</a:t>
              </a:r>
            </a:p>
            <a:p>
              <a:r>
                <a:rPr lang="en-US" sz="700">
                  <a:solidFill>
                    <a:schemeClr val="tx1">
                      <a:lumMod val="50000"/>
                    </a:schemeClr>
                  </a:solidFill>
                </a:rPr>
                <a:t>~~</a:t>
              </a:r>
              <a:endParaRPr lang="en-US" sz="9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22" name="Oval 50">
              <a:extLst>
                <a:ext uri="{FF2B5EF4-FFF2-40B4-BE49-F238E27FC236}">
                  <a16:creationId xmlns:a16="http://schemas.microsoft.com/office/drawing/2014/main" id="{4CCB581E-5AF8-4E86-AB46-057FF5491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442" y="3780554"/>
              <a:ext cx="554498" cy="523773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51">
              <a:extLst>
                <a:ext uri="{FF2B5EF4-FFF2-40B4-BE49-F238E27FC236}">
                  <a16:creationId xmlns:a16="http://schemas.microsoft.com/office/drawing/2014/main" id="{1061E533-4E50-4B9F-AEBE-4EBCD1FBF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9962" y="3865355"/>
              <a:ext cx="51726" cy="57864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52">
              <a:extLst>
                <a:ext uri="{FF2B5EF4-FFF2-40B4-BE49-F238E27FC236}">
                  <a16:creationId xmlns:a16="http://schemas.microsoft.com/office/drawing/2014/main" id="{B40405D1-C4A2-46F0-A9E3-1AE30CAF2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4101" y="3943173"/>
              <a:ext cx="52760" cy="57864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54">
              <a:extLst>
                <a:ext uri="{FF2B5EF4-FFF2-40B4-BE49-F238E27FC236}">
                  <a16:creationId xmlns:a16="http://schemas.microsoft.com/office/drawing/2014/main" id="{C864EF18-3FB9-4F31-BACA-A7935DE49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3413" y="4098808"/>
              <a:ext cx="52760" cy="57864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55">
              <a:extLst>
                <a:ext uri="{FF2B5EF4-FFF2-40B4-BE49-F238E27FC236}">
                  <a16:creationId xmlns:a16="http://schemas.microsoft.com/office/drawing/2014/main" id="{5F2C6E61-F997-4E24-8689-03BFA3314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8587" y="4175628"/>
              <a:ext cx="51726" cy="5886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56">
              <a:extLst>
                <a:ext uri="{FF2B5EF4-FFF2-40B4-BE49-F238E27FC236}">
                  <a16:creationId xmlns:a16="http://schemas.microsoft.com/office/drawing/2014/main" id="{B667496A-F215-4FF5-B150-3B98CD3A6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3413" y="3884311"/>
              <a:ext cx="52760" cy="5886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utoShape 60">
              <a:extLst>
                <a:ext uri="{FF2B5EF4-FFF2-40B4-BE49-F238E27FC236}">
                  <a16:creationId xmlns:a16="http://schemas.microsoft.com/office/drawing/2014/main" id="{53CC6C37-8F94-4A40-B556-101D48E73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2038" y="4195581"/>
              <a:ext cx="52760" cy="57864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utoShape 64">
              <a:extLst>
                <a:ext uri="{FF2B5EF4-FFF2-40B4-BE49-F238E27FC236}">
                  <a16:creationId xmlns:a16="http://schemas.microsoft.com/office/drawing/2014/main" id="{DAF13783-2E40-4BED-A364-3905F8EA8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4798" y="4078855"/>
              <a:ext cx="51726" cy="57864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3AAFB77D-87D5-4859-9AFF-5AA92886C8FD}"/>
              </a:ext>
            </a:extLst>
          </p:cNvPr>
          <p:cNvGrpSpPr/>
          <p:nvPr/>
        </p:nvGrpSpPr>
        <p:grpSpPr>
          <a:xfrm>
            <a:off x="9496181" y="4883511"/>
            <a:ext cx="1479819" cy="930480"/>
            <a:chOff x="9496181" y="4883511"/>
            <a:chExt cx="1479819" cy="930480"/>
          </a:xfrm>
        </p:grpSpPr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21190E74-5574-4EF5-BECE-90EA651A975D}"/>
                </a:ext>
              </a:extLst>
            </p:cNvPr>
            <p:cNvSpPr/>
            <p:nvPr/>
          </p:nvSpPr>
          <p:spPr>
            <a:xfrm>
              <a:off x="9496181" y="4883511"/>
              <a:ext cx="1479819" cy="930480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AutoShape 66">
              <a:extLst>
                <a:ext uri="{FF2B5EF4-FFF2-40B4-BE49-F238E27FC236}">
                  <a16:creationId xmlns:a16="http://schemas.microsoft.com/office/drawing/2014/main" id="{01AA8E18-7ED0-4B58-8975-4DAB4DFCC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2503" y="5067643"/>
              <a:ext cx="424150" cy="622542"/>
            </a:xfrm>
            <a:prstGeom prst="foldedCorner">
              <a:avLst>
                <a:gd name="adj" fmla="val 25519"/>
              </a:avLst>
            </a:prstGeom>
            <a:solidFill>
              <a:srgbClr val="6666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67">
              <a:extLst>
                <a:ext uri="{FF2B5EF4-FFF2-40B4-BE49-F238E27FC236}">
                  <a16:creationId xmlns:a16="http://schemas.microsoft.com/office/drawing/2014/main" id="{65D57C75-FB5C-4056-9DCA-38FCCED31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2503" y="5113536"/>
              <a:ext cx="43552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700">
                  <a:solidFill>
                    <a:schemeClr val="tx1">
                      <a:lumMod val="50000"/>
                    </a:schemeClr>
                  </a:solidFill>
                </a:rPr>
                <a:t>~~~~~</a:t>
              </a:r>
            </a:p>
            <a:p>
              <a:r>
                <a:rPr lang="en-US" sz="700">
                  <a:solidFill>
                    <a:schemeClr val="tx1">
                      <a:lumMod val="50000"/>
                    </a:schemeClr>
                  </a:solidFill>
                </a:rPr>
                <a:t>~~~</a:t>
              </a:r>
            </a:p>
            <a:p>
              <a:r>
                <a:rPr lang="en-US" sz="700">
                  <a:solidFill>
                    <a:schemeClr val="tx1">
                      <a:lumMod val="50000"/>
                    </a:schemeClr>
                  </a:solidFill>
                </a:rPr>
                <a:t>~~~~</a:t>
              </a:r>
            </a:p>
            <a:p>
              <a:r>
                <a:rPr lang="en-US" sz="700">
                  <a:solidFill>
                    <a:schemeClr val="tx1">
                      <a:lumMod val="50000"/>
                    </a:schemeClr>
                  </a:solidFill>
                </a:rPr>
                <a:t>~~</a:t>
              </a:r>
              <a:endParaRPr lang="en-US" sz="9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2" name="Oval 68">
              <a:extLst>
                <a:ext uri="{FF2B5EF4-FFF2-40B4-BE49-F238E27FC236}">
                  <a16:creationId xmlns:a16="http://schemas.microsoft.com/office/drawing/2014/main" id="{6E84AE7B-C9A1-4A22-8C90-3CDAEFC8A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0106" y="5133489"/>
              <a:ext cx="554498" cy="52377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71">
              <a:extLst>
                <a:ext uri="{FF2B5EF4-FFF2-40B4-BE49-F238E27FC236}">
                  <a16:creationId xmlns:a16="http://schemas.microsoft.com/office/drawing/2014/main" id="{BC10035E-524B-4A1B-8031-EAD56004A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4938" y="5373926"/>
              <a:ext cx="51726" cy="57864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utoShape 72">
              <a:extLst>
                <a:ext uri="{FF2B5EF4-FFF2-40B4-BE49-F238E27FC236}">
                  <a16:creationId xmlns:a16="http://schemas.microsoft.com/office/drawing/2014/main" id="{7BB148BF-D6A6-42F9-8AB4-C5000709C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9077" y="5451744"/>
              <a:ext cx="52760" cy="57864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utoShape 75">
              <a:extLst>
                <a:ext uri="{FF2B5EF4-FFF2-40B4-BE49-F238E27FC236}">
                  <a16:creationId xmlns:a16="http://schemas.microsoft.com/office/drawing/2014/main" id="{B07EDE0E-EE51-4F4C-A86D-8CC19F76D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4250" y="5315063"/>
              <a:ext cx="51726" cy="5886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77">
              <a:extLst>
                <a:ext uri="{FF2B5EF4-FFF2-40B4-BE49-F238E27FC236}">
                  <a16:creationId xmlns:a16="http://schemas.microsoft.com/office/drawing/2014/main" id="{45271994-5D0C-4C96-AE62-A16054F80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562" y="5470699"/>
              <a:ext cx="51726" cy="57864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78">
              <a:extLst>
                <a:ext uri="{FF2B5EF4-FFF2-40B4-BE49-F238E27FC236}">
                  <a16:creationId xmlns:a16="http://schemas.microsoft.com/office/drawing/2014/main" id="{4EEB6A4A-F529-46E1-A870-4D6751AB2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7702" y="5548517"/>
              <a:ext cx="52760" cy="57864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utoShape 80">
              <a:extLst>
                <a:ext uri="{FF2B5EF4-FFF2-40B4-BE49-F238E27FC236}">
                  <a16:creationId xmlns:a16="http://schemas.microsoft.com/office/drawing/2014/main" id="{D9F0ADB6-0804-4EA9-A53D-4AC4E452D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1149" y="5276155"/>
              <a:ext cx="51726" cy="5886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AutoShape 82">
              <a:extLst>
                <a:ext uri="{FF2B5EF4-FFF2-40B4-BE49-F238E27FC236}">
                  <a16:creationId xmlns:a16="http://schemas.microsoft.com/office/drawing/2014/main" id="{E2B3D04F-0C4E-44D6-88F6-8E0917935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0461" y="5431790"/>
              <a:ext cx="51726" cy="57864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731CEA50-1B31-4774-8ADF-BF8DF85C9713}"/>
              </a:ext>
            </a:extLst>
          </p:cNvPr>
          <p:cNvGrpSpPr/>
          <p:nvPr/>
        </p:nvGrpSpPr>
        <p:grpSpPr>
          <a:xfrm>
            <a:off x="3122436" y="2108084"/>
            <a:ext cx="655236" cy="1027842"/>
            <a:chOff x="3102556" y="2110121"/>
            <a:chExt cx="655236" cy="1027842"/>
          </a:xfrm>
        </p:grpSpPr>
        <p:sp>
          <p:nvSpPr>
            <p:cNvPr id="50" name="AutoShape 30">
              <a:extLst>
                <a:ext uri="{FF2B5EF4-FFF2-40B4-BE49-F238E27FC236}">
                  <a16:creationId xmlns:a16="http://schemas.microsoft.com/office/drawing/2014/main" id="{CA7319D5-F953-4719-8FBB-66DDFFD4A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5839" y="2110121"/>
              <a:ext cx="611953" cy="1000194"/>
            </a:xfrm>
            <a:prstGeom prst="foldedCorner">
              <a:avLst>
                <a:gd name="adj" fmla="val 25519"/>
              </a:avLst>
            </a:prstGeom>
            <a:solidFill>
              <a:srgbClr val="6666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31">
              <a:extLst>
                <a:ext uri="{FF2B5EF4-FFF2-40B4-BE49-F238E27FC236}">
                  <a16:creationId xmlns:a16="http://schemas.microsoft.com/office/drawing/2014/main" id="{49711DFC-939F-4035-8DAF-FBD3AB909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2556" y="2183856"/>
              <a:ext cx="628370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50000"/>
                    </a:schemeClr>
                  </a:solidFill>
                </a:rPr>
                <a:t>~~~~~</a:t>
              </a:r>
            </a:p>
            <a:p>
              <a:r>
                <a:rPr lang="en-US" sz="1400">
                  <a:solidFill>
                    <a:schemeClr val="tx1">
                      <a:lumMod val="50000"/>
                    </a:schemeClr>
                  </a:solidFill>
                </a:rPr>
                <a:t>~~~</a:t>
              </a:r>
            </a:p>
            <a:p>
              <a:r>
                <a:rPr lang="en-US" sz="1400">
                  <a:solidFill>
                    <a:schemeClr val="tx1">
                      <a:lumMod val="50000"/>
                    </a:schemeClr>
                  </a:solidFill>
                </a:rPr>
                <a:t>~~~~</a:t>
              </a:r>
            </a:p>
            <a:p>
              <a:r>
                <a:rPr lang="en-US" sz="1400">
                  <a:solidFill>
                    <a:schemeClr val="tx1">
                      <a:lumMod val="50000"/>
                    </a:schemeClr>
                  </a:solidFill>
                </a:rPr>
                <a:t>~~</a:t>
              </a:r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8EF271B6-318A-4035-8698-C3898EE40FCD}"/>
              </a:ext>
            </a:extLst>
          </p:cNvPr>
          <p:cNvGrpSpPr/>
          <p:nvPr/>
        </p:nvGrpSpPr>
        <p:grpSpPr>
          <a:xfrm>
            <a:off x="1679427" y="5018006"/>
            <a:ext cx="839962" cy="841511"/>
            <a:chOff x="2222926" y="4538033"/>
            <a:chExt cx="839962" cy="841511"/>
          </a:xfrm>
        </p:grpSpPr>
        <p:sp>
          <p:nvSpPr>
            <p:cNvPr id="52" name="Oval 32">
              <a:extLst>
                <a:ext uri="{FF2B5EF4-FFF2-40B4-BE49-F238E27FC236}">
                  <a16:creationId xmlns:a16="http://schemas.microsoft.com/office/drawing/2014/main" id="{40971F3F-3187-4794-9859-2B4030ACC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926" y="4538033"/>
              <a:ext cx="839962" cy="841511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AutoShape 34">
              <a:extLst>
                <a:ext uri="{FF2B5EF4-FFF2-40B4-BE49-F238E27FC236}">
                  <a16:creationId xmlns:a16="http://schemas.microsoft.com/office/drawing/2014/main" id="{28DB2BC4-B9D8-4BC4-A7CE-870EC781C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136" y="4799302"/>
              <a:ext cx="76121" cy="9296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AutoShape 36">
              <a:extLst>
                <a:ext uri="{FF2B5EF4-FFF2-40B4-BE49-F238E27FC236}">
                  <a16:creationId xmlns:a16="http://schemas.microsoft.com/office/drawing/2014/main" id="{92A95533-9B70-43E9-AB3B-6D1B7B4B3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140" y="5049351"/>
              <a:ext cx="76121" cy="9296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AutoShape 39">
              <a:extLst>
                <a:ext uri="{FF2B5EF4-FFF2-40B4-BE49-F238E27FC236}">
                  <a16:creationId xmlns:a16="http://schemas.microsoft.com/office/drawing/2014/main" id="{7FDCD364-E997-487D-A072-46BD68E19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886" y="4829755"/>
              <a:ext cx="74629" cy="94569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AutoShape 40">
              <a:extLst>
                <a:ext uri="{FF2B5EF4-FFF2-40B4-BE49-F238E27FC236}">
                  <a16:creationId xmlns:a16="http://schemas.microsoft.com/office/drawing/2014/main" id="{72071A43-0DB9-4731-8137-6A48D9710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138" y="4954780"/>
              <a:ext cx="76121" cy="94569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AutoShape 41">
              <a:extLst>
                <a:ext uri="{FF2B5EF4-FFF2-40B4-BE49-F238E27FC236}">
                  <a16:creationId xmlns:a16="http://schemas.microsoft.com/office/drawing/2014/main" id="{0D6D4570-E785-4099-A722-DBBFDB821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886" y="5079805"/>
              <a:ext cx="74629" cy="9296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AutoShape 43">
              <a:extLst>
                <a:ext uri="{FF2B5EF4-FFF2-40B4-BE49-F238E27FC236}">
                  <a16:creationId xmlns:a16="http://schemas.microsoft.com/office/drawing/2014/main" id="{4B061157-179D-4EED-B361-A0D6BE797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6506" y="4642222"/>
              <a:ext cx="74629" cy="94569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AutoShape 44">
              <a:extLst>
                <a:ext uri="{FF2B5EF4-FFF2-40B4-BE49-F238E27FC236}">
                  <a16:creationId xmlns:a16="http://schemas.microsoft.com/office/drawing/2014/main" id="{E501B2C9-8A8A-47F1-9E27-FD3601207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259" y="4767249"/>
              <a:ext cx="74629" cy="94569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AutoShape 47">
              <a:extLst>
                <a:ext uri="{FF2B5EF4-FFF2-40B4-BE49-F238E27FC236}">
                  <a16:creationId xmlns:a16="http://schemas.microsoft.com/office/drawing/2014/main" id="{74CA7380-6F80-4645-ADA9-439ABAB2E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6482" y="5142335"/>
              <a:ext cx="74629" cy="9296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" name="内容占位符 1">
            <a:extLst>
              <a:ext uri="{FF2B5EF4-FFF2-40B4-BE49-F238E27FC236}">
                <a16:creationId xmlns:a16="http://schemas.microsoft.com/office/drawing/2014/main" id="{97B6E3FD-F386-462F-8AE6-275244B6A0E6}"/>
              </a:ext>
            </a:extLst>
          </p:cNvPr>
          <p:cNvSpPr txBox="1">
            <a:spLocks/>
          </p:cNvSpPr>
          <p:nvPr/>
        </p:nvSpPr>
        <p:spPr>
          <a:xfrm>
            <a:off x="6031345" y="1523235"/>
            <a:ext cx="5215931" cy="4595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8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/>
              <a:t>SPMD on distributed memory</a:t>
            </a:r>
            <a:endParaRPr lang="zh-CN" altLang="en-US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2D559CB4-54FF-42EB-B07E-FF693A7DB94E}"/>
              </a:ext>
            </a:extLst>
          </p:cNvPr>
          <p:cNvGrpSpPr/>
          <p:nvPr/>
        </p:nvGrpSpPr>
        <p:grpSpPr>
          <a:xfrm>
            <a:off x="4485780" y="4991064"/>
            <a:ext cx="839962" cy="841511"/>
            <a:chOff x="3676215" y="5126005"/>
            <a:chExt cx="554498" cy="523774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7AA62AE-D5B8-401D-8003-4991E0847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6215" y="5126005"/>
              <a:ext cx="554498" cy="523774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AutoShape 71">
              <a:extLst>
                <a:ext uri="{FF2B5EF4-FFF2-40B4-BE49-F238E27FC236}">
                  <a16:creationId xmlns:a16="http://schemas.microsoft.com/office/drawing/2014/main" id="{4693106F-1A8F-4278-A938-20C1DA475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047" y="5366442"/>
              <a:ext cx="51726" cy="57864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AutoShape 72">
              <a:extLst>
                <a:ext uri="{FF2B5EF4-FFF2-40B4-BE49-F238E27FC236}">
                  <a16:creationId xmlns:a16="http://schemas.microsoft.com/office/drawing/2014/main" id="{780E962B-70CC-415E-8CE6-74DB499FA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186" y="5444260"/>
              <a:ext cx="52760" cy="57864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AutoShape 75">
              <a:extLst>
                <a:ext uri="{FF2B5EF4-FFF2-40B4-BE49-F238E27FC236}">
                  <a16:creationId xmlns:a16="http://schemas.microsoft.com/office/drawing/2014/main" id="{19BB847B-F00B-4344-9DA4-243AEEBD3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0359" y="5307579"/>
              <a:ext cx="51726" cy="5886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AutoShape 77">
              <a:extLst>
                <a:ext uri="{FF2B5EF4-FFF2-40B4-BE49-F238E27FC236}">
                  <a16:creationId xmlns:a16="http://schemas.microsoft.com/office/drawing/2014/main" id="{5D2925C2-032E-484B-8194-A9A23F720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9671" y="5463215"/>
              <a:ext cx="51726" cy="57864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AutoShape 78">
              <a:extLst>
                <a:ext uri="{FF2B5EF4-FFF2-40B4-BE49-F238E27FC236}">
                  <a16:creationId xmlns:a16="http://schemas.microsoft.com/office/drawing/2014/main" id="{6DB71C10-5AA0-420B-94E0-FCB7BE6BD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811" y="5541033"/>
              <a:ext cx="52760" cy="57864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AutoShape 80">
              <a:extLst>
                <a:ext uri="{FF2B5EF4-FFF2-40B4-BE49-F238E27FC236}">
                  <a16:creationId xmlns:a16="http://schemas.microsoft.com/office/drawing/2014/main" id="{9CE2799C-4DB6-444F-94F3-82E72E8D6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7258" y="5268671"/>
              <a:ext cx="51726" cy="5886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AutoShape 82">
              <a:extLst>
                <a:ext uri="{FF2B5EF4-FFF2-40B4-BE49-F238E27FC236}">
                  <a16:creationId xmlns:a16="http://schemas.microsoft.com/office/drawing/2014/main" id="{1EE16BB4-702C-4957-AB93-66AD29D1D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6570" y="5424306"/>
              <a:ext cx="51726" cy="57864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32B86330-691E-4A15-82E1-81B97185110F}"/>
              </a:ext>
            </a:extLst>
          </p:cNvPr>
          <p:cNvGrpSpPr/>
          <p:nvPr/>
        </p:nvGrpSpPr>
        <p:grpSpPr>
          <a:xfrm>
            <a:off x="3091547" y="5013997"/>
            <a:ext cx="839962" cy="841511"/>
            <a:chOff x="4717210" y="4788795"/>
            <a:chExt cx="554498" cy="523773"/>
          </a:xfrm>
        </p:grpSpPr>
        <p:sp>
          <p:nvSpPr>
            <p:cNvPr id="77" name="Oval 50">
              <a:extLst>
                <a:ext uri="{FF2B5EF4-FFF2-40B4-BE49-F238E27FC236}">
                  <a16:creationId xmlns:a16="http://schemas.microsoft.com/office/drawing/2014/main" id="{88F0ADCD-B434-44A1-86A8-08D071586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7210" y="4788795"/>
              <a:ext cx="554498" cy="523773"/>
            </a:xfrm>
            <a:prstGeom prst="ellipse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AutoShape 51">
              <a:extLst>
                <a:ext uri="{FF2B5EF4-FFF2-40B4-BE49-F238E27FC236}">
                  <a16:creationId xmlns:a16="http://schemas.microsoft.com/office/drawing/2014/main" id="{90616E62-DC1A-40C7-B4BF-150B390D1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730" y="4873596"/>
              <a:ext cx="51726" cy="57864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AutoShape 52">
              <a:extLst>
                <a:ext uri="{FF2B5EF4-FFF2-40B4-BE49-F238E27FC236}">
                  <a16:creationId xmlns:a16="http://schemas.microsoft.com/office/drawing/2014/main" id="{0CF5F8D2-00A5-4BD0-B32D-50C2A8C05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6869" y="4951414"/>
              <a:ext cx="52760" cy="57864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AutoShape 54">
              <a:extLst>
                <a:ext uri="{FF2B5EF4-FFF2-40B4-BE49-F238E27FC236}">
                  <a16:creationId xmlns:a16="http://schemas.microsoft.com/office/drawing/2014/main" id="{30CB84D1-3D54-413F-A342-3F3AE02A1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181" y="5107049"/>
              <a:ext cx="52760" cy="57864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AutoShape 55">
              <a:extLst>
                <a:ext uri="{FF2B5EF4-FFF2-40B4-BE49-F238E27FC236}">
                  <a16:creationId xmlns:a16="http://schemas.microsoft.com/office/drawing/2014/main" id="{F96B2958-180B-40A9-9A16-22121E7B1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355" y="5183869"/>
              <a:ext cx="51726" cy="5886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AutoShape 56">
              <a:extLst>
                <a:ext uri="{FF2B5EF4-FFF2-40B4-BE49-F238E27FC236}">
                  <a16:creationId xmlns:a16="http://schemas.microsoft.com/office/drawing/2014/main" id="{98FA8138-68CA-403D-97CE-B0FCA0D62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181" y="4892552"/>
              <a:ext cx="52760" cy="58862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AutoShape 60">
              <a:extLst>
                <a:ext uri="{FF2B5EF4-FFF2-40B4-BE49-F238E27FC236}">
                  <a16:creationId xmlns:a16="http://schemas.microsoft.com/office/drawing/2014/main" id="{F749BF33-6A13-4F47-A44B-D00803A26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4806" y="5203822"/>
              <a:ext cx="52760" cy="57864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AutoShape 64">
              <a:extLst>
                <a:ext uri="{FF2B5EF4-FFF2-40B4-BE49-F238E27FC236}">
                  <a16:creationId xmlns:a16="http://schemas.microsoft.com/office/drawing/2014/main" id="{390C240F-5047-4F6A-B670-41CD2DAC3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7566" y="5087096"/>
              <a:ext cx="51726" cy="57864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0FC61992-E435-435E-9DCB-330E680B8A1C}"/>
              </a:ext>
            </a:extLst>
          </p:cNvPr>
          <p:cNvSpPr/>
          <p:nvPr/>
        </p:nvSpPr>
        <p:spPr>
          <a:xfrm>
            <a:off x="2900405" y="3977903"/>
            <a:ext cx="1203180" cy="197058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F0C76409-14F6-4784-9B3D-86E0BE50B712}"/>
              </a:ext>
            </a:extLst>
          </p:cNvPr>
          <p:cNvSpPr/>
          <p:nvPr/>
        </p:nvSpPr>
        <p:spPr>
          <a:xfrm>
            <a:off x="4325442" y="3977902"/>
            <a:ext cx="1203180" cy="197058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8143BD1B-0205-4E05-AE69-A46BF3F5B0C4}"/>
              </a:ext>
            </a:extLst>
          </p:cNvPr>
          <p:cNvGrpSpPr/>
          <p:nvPr/>
        </p:nvGrpSpPr>
        <p:grpSpPr>
          <a:xfrm>
            <a:off x="1783204" y="4153705"/>
            <a:ext cx="559605" cy="701513"/>
            <a:chOff x="3102556" y="2110121"/>
            <a:chExt cx="655236" cy="1000194"/>
          </a:xfrm>
        </p:grpSpPr>
        <p:sp>
          <p:nvSpPr>
            <p:cNvPr id="93" name="AutoShape 30">
              <a:extLst>
                <a:ext uri="{FF2B5EF4-FFF2-40B4-BE49-F238E27FC236}">
                  <a16:creationId xmlns:a16="http://schemas.microsoft.com/office/drawing/2014/main" id="{8974AAD8-5053-45D9-8BB0-9842705E5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5839" y="2110121"/>
              <a:ext cx="611953" cy="1000194"/>
            </a:xfrm>
            <a:prstGeom prst="foldedCorner">
              <a:avLst>
                <a:gd name="adj" fmla="val 25519"/>
              </a:avLst>
            </a:prstGeom>
            <a:solidFill>
              <a:srgbClr val="6666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31">
              <a:extLst>
                <a:ext uri="{FF2B5EF4-FFF2-40B4-BE49-F238E27FC236}">
                  <a16:creationId xmlns:a16="http://schemas.microsoft.com/office/drawing/2014/main" id="{AA05C48B-6E48-4644-AEA3-D2CDB8555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2556" y="2183856"/>
              <a:ext cx="628370" cy="833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800">
                  <a:solidFill>
                    <a:schemeClr val="tx1">
                      <a:lumMod val="50000"/>
                    </a:schemeClr>
                  </a:solidFill>
                </a:rPr>
                <a:t>~~~~~</a:t>
              </a:r>
            </a:p>
            <a:p>
              <a:r>
                <a:rPr lang="en-US" sz="800">
                  <a:solidFill>
                    <a:schemeClr val="tx1">
                      <a:lumMod val="50000"/>
                    </a:schemeClr>
                  </a:solidFill>
                </a:rPr>
                <a:t>~~~</a:t>
              </a:r>
            </a:p>
            <a:p>
              <a:r>
                <a:rPr lang="en-US" sz="800">
                  <a:solidFill>
                    <a:schemeClr val="tx1">
                      <a:lumMod val="50000"/>
                    </a:schemeClr>
                  </a:solidFill>
                </a:rPr>
                <a:t>~~~~</a:t>
              </a:r>
            </a:p>
            <a:p>
              <a:r>
                <a:rPr lang="en-US" sz="800">
                  <a:solidFill>
                    <a:schemeClr val="tx1">
                      <a:lumMod val="50000"/>
                    </a:schemeClr>
                  </a:solidFill>
                </a:rPr>
                <a:t>~~</a:t>
              </a:r>
              <a:endParaRPr lang="en-US" sz="10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B4FFD7F8-E626-4E41-AC45-6816BC5D5E91}"/>
              </a:ext>
            </a:extLst>
          </p:cNvPr>
          <p:cNvGrpSpPr/>
          <p:nvPr/>
        </p:nvGrpSpPr>
        <p:grpSpPr>
          <a:xfrm>
            <a:off x="3241012" y="4161813"/>
            <a:ext cx="559605" cy="701513"/>
            <a:chOff x="3102556" y="2110121"/>
            <a:chExt cx="655236" cy="1000194"/>
          </a:xfrm>
        </p:grpSpPr>
        <p:sp>
          <p:nvSpPr>
            <p:cNvPr id="96" name="AutoShape 30">
              <a:extLst>
                <a:ext uri="{FF2B5EF4-FFF2-40B4-BE49-F238E27FC236}">
                  <a16:creationId xmlns:a16="http://schemas.microsoft.com/office/drawing/2014/main" id="{E4A3CEAB-A967-4623-94C4-F992B6F83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5839" y="2110121"/>
              <a:ext cx="611953" cy="1000194"/>
            </a:xfrm>
            <a:prstGeom prst="foldedCorner">
              <a:avLst>
                <a:gd name="adj" fmla="val 25519"/>
              </a:avLst>
            </a:prstGeom>
            <a:solidFill>
              <a:srgbClr val="6666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Rectangle 31">
              <a:extLst>
                <a:ext uri="{FF2B5EF4-FFF2-40B4-BE49-F238E27FC236}">
                  <a16:creationId xmlns:a16="http://schemas.microsoft.com/office/drawing/2014/main" id="{3BD8B726-5475-40A0-BA1B-AE71C3C86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2556" y="2183856"/>
              <a:ext cx="628370" cy="833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800">
                  <a:solidFill>
                    <a:schemeClr val="tx1">
                      <a:lumMod val="50000"/>
                    </a:schemeClr>
                  </a:solidFill>
                </a:rPr>
                <a:t>~~~~~</a:t>
              </a:r>
            </a:p>
            <a:p>
              <a:r>
                <a:rPr lang="en-US" sz="800">
                  <a:solidFill>
                    <a:schemeClr val="tx1">
                      <a:lumMod val="50000"/>
                    </a:schemeClr>
                  </a:solidFill>
                </a:rPr>
                <a:t>~~~</a:t>
              </a:r>
            </a:p>
            <a:p>
              <a:r>
                <a:rPr lang="en-US" sz="800">
                  <a:solidFill>
                    <a:schemeClr val="tx1">
                      <a:lumMod val="50000"/>
                    </a:schemeClr>
                  </a:solidFill>
                </a:rPr>
                <a:t>~~~~</a:t>
              </a:r>
            </a:p>
            <a:p>
              <a:r>
                <a:rPr lang="en-US" sz="800">
                  <a:solidFill>
                    <a:schemeClr val="tx1">
                      <a:lumMod val="50000"/>
                    </a:schemeClr>
                  </a:solidFill>
                </a:rPr>
                <a:t>~~</a:t>
              </a:r>
              <a:endParaRPr lang="en-US" sz="10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727E4175-D4CC-4583-A34A-B22F5107C608}"/>
              </a:ext>
            </a:extLst>
          </p:cNvPr>
          <p:cNvGrpSpPr/>
          <p:nvPr/>
        </p:nvGrpSpPr>
        <p:grpSpPr>
          <a:xfrm>
            <a:off x="4670972" y="4162395"/>
            <a:ext cx="559605" cy="701513"/>
            <a:chOff x="3102556" y="2110121"/>
            <a:chExt cx="655236" cy="1000194"/>
          </a:xfrm>
        </p:grpSpPr>
        <p:sp>
          <p:nvSpPr>
            <p:cNvPr id="103" name="AutoShape 30">
              <a:extLst>
                <a:ext uri="{FF2B5EF4-FFF2-40B4-BE49-F238E27FC236}">
                  <a16:creationId xmlns:a16="http://schemas.microsoft.com/office/drawing/2014/main" id="{8ADC0842-E1BB-471D-8BA3-B40806083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5839" y="2110121"/>
              <a:ext cx="611953" cy="1000194"/>
            </a:xfrm>
            <a:prstGeom prst="foldedCorner">
              <a:avLst>
                <a:gd name="adj" fmla="val 25519"/>
              </a:avLst>
            </a:prstGeom>
            <a:solidFill>
              <a:srgbClr val="6666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31">
              <a:extLst>
                <a:ext uri="{FF2B5EF4-FFF2-40B4-BE49-F238E27FC236}">
                  <a16:creationId xmlns:a16="http://schemas.microsoft.com/office/drawing/2014/main" id="{42AEB1AA-DF02-4EEB-9EAE-C9241EE9C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2556" y="2183856"/>
              <a:ext cx="628370" cy="833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800">
                  <a:solidFill>
                    <a:schemeClr val="tx1">
                      <a:lumMod val="50000"/>
                    </a:schemeClr>
                  </a:solidFill>
                </a:rPr>
                <a:t>~~~~~</a:t>
              </a:r>
            </a:p>
            <a:p>
              <a:r>
                <a:rPr lang="en-US" sz="800">
                  <a:solidFill>
                    <a:schemeClr val="tx1">
                      <a:lumMod val="50000"/>
                    </a:schemeClr>
                  </a:solidFill>
                </a:rPr>
                <a:t>~~~</a:t>
              </a:r>
            </a:p>
            <a:p>
              <a:r>
                <a:rPr lang="en-US" sz="800">
                  <a:solidFill>
                    <a:schemeClr val="tx1">
                      <a:lumMod val="50000"/>
                    </a:schemeClr>
                  </a:solidFill>
                </a:rPr>
                <a:t>~~~~</a:t>
              </a:r>
            </a:p>
            <a:p>
              <a:r>
                <a:rPr lang="en-US" sz="800">
                  <a:solidFill>
                    <a:schemeClr val="tx1">
                      <a:lumMod val="50000"/>
                    </a:schemeClr>
                  </a:solidFill>
                </a:rPr>
                <a:t>~~</a:t>
              </a:r>
              <a:endParaRPr lang="en-US" sz="10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DEF581A4-183B-4F4F-8677-F9A70CBDB205}"/>
              </a:ext>
            </a:extLst>
          </p:cNvPr>
          <p:cNvCxnSpPr>
            <a:cxnSpLocks/>
            <a:stCxn id="51" idx="2"/>
            <a:endCxn id="93" idx="0"/>
          </p:cNvCxnSpPr>
          <p:nvPr/>
        </p:nvCxnSpPr>
        <p:spPr>
          <a:xfrm flipH="1">
            <a:off x="2081490" y="3135926"/>
            <a:ext cx="1355131" cy="101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BA97855-1567-4505-ABE1-E46A9E748162}"/>
              </a:ext>
            </a:extLst>
          </p:cNvPr>
          <p:cNvCxnSpPr>
            <a:stCxn id="51" idx="2"/>
            <a:endCxn id="96" idx="0"/>
          </p:cNvCxnSpPr>
          <p:nvPr/>
        </p:nvCxnSpPr>
        <p:spPr>
          <a:xfrm>
            <a:off x="3436621" y="3135926"/>
            <a:ext cx="102677" cy="102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7FD12B0E-39C7-4AD0-94F2-A0FD63096534}"/>
              </a:ext>
            </a:extLst>
          </p:cNvPr>
          <p:cNvCxnSpPr>
            <a:stCxn id="51" idx="2"/>
            <a:endCxn id="103" idx="0"/>
          </p:cNvCxnSpPr>
          <p:nvPr/>
        </p:nvCxnSpPr>
        <p:spPr>
          <a:xfrm>
            <a:off x="3436621" y="3135926"/>
            <a:ext cx="1532637" cy="102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116BBF0C-41A1-4870-B9A4-116BF11AFA97}"/>
              </a:ext>
            </a:extLst>
          </p:cNvPr>
          <p:cNvGrpSpPr/>
          <p:nvPr/>
        </p:nvGrpSpPr>
        <p:grpSpPr>
          <a:xfrm>
            <a:off x="7245895" y="3622798"/>
            <a:ext cx="655236" cy="1027842"/>
            <a:chOff x="3102556" y="2110121"/>
            <a:chExt cx="655236" cy="1027842"/>
          </a:xfrm>
        </p:grpSpPr>
        <p:sp>
          <p:nvSpPr>
            <p:cNvPr id="116" name="AutoShape 30">
              <a:extLst>
                <a:ext uri="{FF2B5EF4-FFF2-40B4-BE49-F238E27FC236}">
                  <a16:creationId xmlns:a16="http://schemas.microsoft.com/office/drawing/2014/main" id="{C4DD9003-F1A1-496F-AD23-AC83B8D13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5839" y="2110121"/>
              <a:ext cx="611953" cy="1000194"/>
            </a:xfrm>
            <a:prstGeom prst="foldedCorner">
              <a:avLst>
                <a:gd name="adj" fmla="val 25519"/>
              </a:avLst>
            </a:prstGeom>
            <a:solidFill>
              <a:srgbClr val="6666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Rectangle 31">
              <a:extLst>
                <a:ext uri="{FF2B5EF4-FFF2-40B4-BE49-F238E27FC236}">
                  <a16:creationId xmlns:a16="http://schemas.microsoft.com/office/drawing/2014/main" id="{E9C273EE-C6D3-4B19-B7D2-7C290C6EC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2556" y="2183856"/>
              <a:ext cx="628370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50000"/>
                    </a:schemeClr>
                  </a:solidFill>
                </a:rPr>
                <a:t>~~~~~</a:t>
              </a:r>
            </a:p>
            <a:p>
              <a:r>
                <a:rPr lang="en-US" sz="1400">
                  <a:solidFill>
                    <a:schemeClr val="tx1">
                      <a:lumMod val="50000"/>
                    </a:schemeClr>
                  </a:solidFill>
                </a:rPr>
                <a:t>~~~</a:t>
              </a:r>
            </a:p>
            <a:p>
              <a:r>
                <a:rPr lang="en-US" sz="1400">
                  <a:solidFill>
                    <a:schemeClr val="tx1">
                      <a:lumMod val="50000"/>
                    </a:schemeClr>
                  </a:solidFill>
                </a:rPr>
                <a:t>~~~~</a:t>
              </a:r>
            </a:p>
            <a:p>
              <a:r>
                <a:rPr lang="en-US" sz="1400">
                  <a:solidFill>
                    <a:schemeClr val="tx1">
                      <a:lumMod val="50000"/>
                    </a:schemeClr>
                  </a:solidFill>
                </a:rPr>
                <a:t>~~</a:t>
              </a:r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C1559DFB-062E-446D-95E9-C32E572A2CFA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7901131" y="2689438"/>
            <a:ext cx="1785709" cy="143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D7AE07A3-D9E9-4787-8D9C-A24CA483D858}"/>
              </a:ext>
            </a:extLst>
          </p:cNvPr>
          <p:cNvCxnSpPr>
            <a:cxnSpLocks/>
            <a:stCxn id="116" idx="3"/>
            <a:endCxn id="20" idx="1"/>
          </p:cNvCxnSpPr>
          <p:nvPr/>
        </p:nvCxnSpPr>
        <p:spPr>
          <a:xfrm flipV="1">
            <a:off x="7901131" y="4025979"/>
            <a:ext cx="1785709" cy="9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5DC752C1-218C-48D7-8DF5-EF03A7974A5A}"/>
              </a:ext>
            </a:extLst>
          </p:cNvPr>
          <p:cNvCxnSpPr>
            <a:stCxn id="117" idx="3"/>
            <a:endCxn id="30" idx="1"/>
          </p:cNvCxnSpPr>
          <p:nvPr/>
        </p:nvCxnSpPr>
        <p:spPr>
          <a:xfrm>
            <a:off x="7874265" y="4173587"/>
            <a:ext cx="1808238" cy="1205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文本框 1023">
            <a:extLst>
              <a:ext uri="{FF2B5EF4-FFF2-40B4-BE49-F238E27FC236}">
                <a16:creationId xmlns:a16="http://schemas.microsoft.com/office/drawing/2014/main" id="{B5ECA140-4089-41F0-8BA3-F7C3FF7F9E1E}"/>
              </a:ext>
            </a:extLst>
          </p:cNvPr>
          <p:cNvSpPr txBox="1"/>
          <p:nvPr/>
        </p:nvSpPr>
        <p:spPr>
          <a:xfrm>
            <a:off x="5986171" y="5210627"/>
            <a:ext cx="30332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4400">
                <a:solidFill>
                  <a:srgbClr val="FF0000"/>
                </a:solidFill>
              </a:rPr>
              <a:t>MPI on both</a:t>
            </a:r>
            <a:endParaRPr lang="zh-CN" altLang="en-US" sz="4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094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DFE385A-1E7F-47CD-970C-BA4CEE48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Message Passing Model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1DB7D51-56AD-458F-B00D-1DE2B2613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3" y="1530221"/>
            <a:ext cx="10766987" cy="499065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/>
              <a:t>A </a:t>
            </a:r>
            <a:r>
              <a:rPr lang="en-US" altLang="zh-CN">
                <a:solidFill>
                  <a:srgbClr val="FF0000"/>
                </a:solidFill>
              </a:rPr>
              <a:t>process</a:t>
            </a:r>
            <a:r>
              <a:rPr lang="en-US" altLang="zh-CN"/>
              <a:t> is a program counter and address space</a:t>
            </a:r>
          </a:p>
          <a:p>
            <a:r>
              <a:rPr lang="en-US" altLang="zh-CN"/>
              <a:t>Processes can have </a:t>
            </a:r>
            <a:r>
              <a:rPr lang="en-US" altLang="zh-CN">
                <a:solidFill>
                  <a:srgbClr val="FF0000"/>
                </a:solidFill>
              </a:rPr>
              <a:t>multiple threads </a:t>
            </a:r>
            <a:r>
              <a:rPr lang="en-US" altLang="zh-CN"/>
              <a:t>(program counters and associated stacks) sharing a </a:t>
            </a:r>
            <a:r>
              <a:rPr lang="en-US" altLang="zh-CN">
                <a:solidFill>
                  <a:srgbClr val="FF0000"/>
                </a:solidFill>
              </a:rPr>
              <a:t>single address space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MPI is for communication among processes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Not threads</a:t>
            </a:r>
          </a:p>
          <a:p>
            <a:r>
              <a:rPr lang="en-US" altLang="zh-CN"/>
              <a:t>Inter-process communication consists of 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Synchronization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Data movement</a:t>
            </a:r>
          </a:p>
          <a:p>
            <a:endParaRPr lang="zh-CN" altLang="en-US"/>
          </a:p>
        </p:txBody>
      </p:sp>
      <p:grpSp>
        <p:nvGrpSpPr>
          <p:cNvPr id="4" name="Group 20">
            <a:extLst>
              <a:ext uri="{FF2B5EF4-FFF2-40B4-BE49-F238E27FC236}">
                <a16:creationId xmlns:a16="http://schemas.microsoft.com/office/drawing/2014/main" id="{BC538643-ACB1-4676-982D-FEBD3A4EC4A1}"/>
              </a:ext>
            </a:extLst>
          </p:cNvPr>
          <p:cNvGrpSpPr>
            <a:grpSpLocks/>
          </p:cNvGrpSpPr>
          <p:nvPr/>
        </p:nvGrpSpPr>
        <p:grpSpPr bwMode="auto">
          <a:xfrm>
            <a:off x="2078182" y="2988829"/>
            <a:ext cx="838200" cy="1143000"/>
            <a:chOff x="594" y="1584"/>
            <a:chExt cx="528" cy="720"/>
          </a:xfrm>
        </p:grpSpPr>
        <p:cxnSp>
          <p:nvCxnSpPr>
            <p:cNvPr id="5" name="AutoShape 10">
              <a:extLst>
                <a:ext uri="{FF2B5EF4-FFF2-40B4-BE49-F238E27FC236}">
                  <a16:creationId xmlns:a16="http://schemas.microsoft.com/office/drawing/2014/main" id="{E9B68E0C-8346-4BD8-80EA-282E31F47255}"/>
                </a:ext>
              </a:extLst>
            </p:cNvPr>
            <p:cNvCxnSpPr>
              <a:cxnSpLocks noChangeShapeType="1"/>
              <a:stCxn id="13" idx="0"/>
              <a:endCxn id="8" idx="0"/>
            </p:cNvCxnSpPr>
            <p:nvPr/>
          </p:nvCxnSpPr>
          <p:spPr bwMode="auto">
            <a:xfrm flipH="1">
              <a:off x="786" y="1584"/>
              <a:ext cx="78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" name="AutoShape 11">
              <a:extLst>
                <a:ext uri="{FF2B5EF4-FFF2-40B4-BE49-F238E27FC236}">
                  <a16:creationId xmlns:a16="http://schemas.microsoft.com/office/drawing/2014/main" id="{FD65C9E1-43D4-4B7C-B02F-34DC06B420B2}"/>
                </a:ext>
              </a:extLst>
            </p:cNvPr>
            <p:cNvCxnSpPr>
              <a:cxnSpLocks noChangeShapeType="1"/>
              <a:stCxn id="13" idx="0"/>
              <a:endCxn id="9" idx="0"/>
            </p:cNvCxnSpPr>
            <p:nvPr/>
          </p:nvCxnSpPr>
          <p:spPr bwMode="auto">
            <a:xfrm>
              <a:off x="864" y="1584"/>
              <a:ext cx="66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92121B92-AACF-4377-92D9-FA8E67678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" y="196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185E8512-6FE2-48B8-9224-171CB69D9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" y="196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CC00A21F-BC7C-40D9-8E73-1ED145F9E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" y="196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C808282C-02F4-4463-91C9-F8898167E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196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9">
              <a:extLst>
                <a:ext uri="{FF2B5EF4-FFF2-40B4-BE49-F238E27FC236}">
                  <a16:creationId xmlns:a16="http://schemas.microsoft.com/office/drawing/2014/main" id="{16FB4065-5431-460A-B2B8-320A9F6FD558}"/>
                </a:ext>
              </a:extLst>
            </p:cNvPr>
            <p:cNvCxnSpPr>
              <a:cxnSpLocks noChangeShapeType="1"/>
              <a:stCxn id="13" idx="3"/>
              <a:endCxn id="7" idx="0"/>
            </p:cNvCxnSpPr>
            <p:nvPr/>
          </p:nvCxnSpPr>
          <p:spPr bwMode="auto">
            <a:xfrm flipH="1">
              <a:off x="642" y="1830"/>
              <a:ext cx="12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2">
              <a:extLst>
                <a:ext uri="{FF2B5EF4-FFF2-40B4-BE49-F238E27FC236}">
                  <a16:creationId xmlns:a16="http://schemas.microsoft.com/office/drawing/2014/main" id="{AD705A1A-23E8-4C6C-8D87-14930044ADCF}"/>
                </a:ext>
              </a:extLst>
            </p:cNvPr>
            <p:cNvCxnSpPr>
              <a:cxnSpLocks noChangeShapeType="1"/>
              <a:endCxn id="10" idx="0"/>
            </p:cNvCxnSpPr>
            <p:nvPr/>
          </p:nvCxnSpPr>
          <p:spPr bwMode="auto">
            <a:xfrm>
              <a:off x="960" y="1824"/>
              <a:ext cx="114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Oval 4">
              <a:extLst>
                <a:ext uri="{FF2B5EF4-FFF2-40B4-BE49-F238E27FC236}">
                  <a16:creationId xmlns:a16="http://schemas.microsoft.com/office/drawing/2014/main" id="{54804236-ABFF-444F-893E-FD929A6A9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584"/>
              <a:ext cx="288" cy="2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4DA59F-3DDC-4527-9116-4C4FF00DF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" y="2160"/>
              <a:ext cx="528" cy="144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E76777A4-0272-4D5D-AEDE-73B6706FD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" y="20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9330DB5A-6C47-4DD4-A5D6-5AB54D5D0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6" y="20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3521380E-42A4-4E9C-8CE4-31827C00C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0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AFA90848-D1B1-4CD6-B7CE-A8E13B86B4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8" y="20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21">
            <a:extLst>
              <a:ext uri="{FF2B5EF4-FFF2-40B4-BE49-F238E27FC236}">
                <a16:creationId xmlns:a16="http://schemas.microsoft.com/office/drawing/2014/main" id="{EF6D7951-EFA7-464A-BB1C-8FD259388650}"/>
              </a:ext>
            </a:extLst>
          </p:cNvPr>
          <p:cNvGrpSpPr>
            <a:grpSpLocks/>
          </p:cNvGrpSpPr>
          <p:nvPr/>
        </p:nvGrpSpPr>
        <p:grpSpPr bwMode="auto">
          <a:xfrm>
            <a:off x="3192607" y="2988829"/>
            <a:ext cx="838200" cy="1143000"/>
            <a:chOff x="594" y="1584"/>
            <a:chExt cx="528" cy="720"/>
          </a:xfrm>
        </p:grpSpPr>
        <p:cxnSp>
          <p:nvCxnSpPr>
            <p:cNvPr id="20" name="AutoShape 22">
              <a:extLst>
                <a:ext uri="{FF2B5EF4-FFF2-40B4-BE49-F238E27FC236}">
                  <a16:creationId xmlns:a16="http://schemas.microsoft.com/office/drawing/2014/main" id="{DEB7E664-2B31-4E91-A862-41E37916FDDC}"/>
                </a:ext>
              </a:extLst>
            </p:cNvPr>
            <p:cNvCxnSpPr>
              <a:cxnSpLocks noChangeShapeType="1"/>
              <a:stCxn id="28" idx="0"/>
              <a:endCxn id="23" idx="0"/>
            </p:cNvCxnSpPr>
            <p:nvPr/>
          </p:nvCxnSpPr>
          <p:spPr bwMode="auto">
            <a:xfrm flipH="1">
              <a:off x="786" y="1584"/>
              <a:ext cx="78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23">
              <a:extLst>
                <a:ext uri="{FF2B5EF4-FFF2-40B4-BE49-F238E27FC236}">
                  <a16:creationId xmlns:a16="http://schemas.microsoft.com/office/drawing/2014/main" id="{5824F16D-814F-40D9-82EA-663F8706C0F6}"/>
                </a:ext>
              </a:extLst>
            </p:cNvPr>
            <p:cNvCxnSpPr>
              <a:cxnSpLocks noChangeShapeType="1"/>
              <a:stCxn id="28" idx="0"/>
              <a:endCxn id="24" idx="0"/>
            </p:cNvCxnSpPr>
            <p:nvPr/>
          </p:nvCxnSpPr>
          <p:spPr bwMode="auto">
            <a:xfrm>
              <a:off x="864" y="1584"/>
              <a:ext cx="66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Rectangle 24">
              <a:extLst>
                <a:ext uri="{FF2B5EF4-FFF2-40B4-BE49-F238E27FC236}">
                  <a16:creationId xmlns:a16="http://schemas.microsoft.com/office/drawing/2014/main" id="{5959A70F-D63E-48C7-A807-7F79177A3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" y="196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33B2613C-008A-4159-95BE-596498509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" y="196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6">
              <a:extLst>
                <a:ext uri="{FF2B5EF4-FFF2-40B4-BE49-F238E27FC236}">
                  <a16:creationId xmlns:a16="http://schemas.microsoft.com/office/drawing/2014/main" id="{806D038F-8BEB-4B31-AC9B-63121862C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" y="196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64A44698-1DA7-41EB-8617-30D723EBD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196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6" name="AutoShape 28">
              <a:extLst>
                <a:ext uri="{FF2B5EF4-FFF2-40B4-BE49-F238E27FC236}">
                  <a16:creationId xmlns:a16="http://schemas.microsoft.com/office/drawing/2014/main" id="{189F0925-85BC-425F-9C33-D0C79F12209B}"/>
                </a:ext>
              </a:extLst>
            </p:cNvPr>
            <p:cNvCxnSpPr>
              <a:cxnSpLocks noChangeShapeType="1"/>
              <a:stCxn id="28" idx="3"/>
              <a:endCxn id="22" idx="0"/>
            </p:cNvCxnSpPr>
            <p:nvPr/>
          </p:nvCxnSpPr>
          <p:spPr bwMode="auto">
            <a:xfrm flipH="1">
              <a:off x="642" y="1830"/>
              <a:ext cx="12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9">
              <a:extLst>
                <a:ext uri="{FF2B5EF4-FFF2-40B4-BE49-F238E27FC236}">
                  <a16:creationId xmlns:a16="http://schemas.microsoft.com/office/drawing/2014/main" id="{1C306E57-EA87-4D19-BBC6-8414750024E8}"/>
                </a:ext>
              </a:extLst>
            </p:cNvPr>
            <p:cNvCxnSpPr>
              <a:cxnSpLocks noChangeShapeType="1"/>
              <a:endCxn id="25" idx="0"/>
            </p:cNvCxnSpPr>
            <p:nvPr/>
          </p:nvCxnSpPr>
          <p:spPr bwMode="auto">
            <a:xfrm>
              <a:off x="960" y="1824"/>
              <a:ext cx="114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Oval 30">
              <a:extLst>
                <a:ext uri="{FF2B5EF4-FFF2-40B4-BE49-F238E27FC236}">
                  <a16:creationId xmlns:a16="http://schemas.microsoft.com/office/drawing/2014/main" id="{1CEE5085-B6BF-4FDE-ACCE-A5C07B6B2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584"/>
              <a:ext cx="288" cy="2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31">
              <a:extLst>
                <a:ext uri="{FF2B5EF4-FFF2-40B4-BE49-F238E27FC236}">
                  <a16:creationId xmlns:a16="http://schemas.microsoft.com/office/drawing/2014/main" id="{DC22F642-DEF4-467E-B4DF-B734990CB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" y="2160"/>
              <a:ext cx="528" cy="144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2">
              <a:extLst>
                <a:ext uri="{FF2B5EF4-FFF2-40B4-BE49-F238E27FC236}">
                  <a16:creationId xmlns:a16="http://schemas.microsoft.com/office/drawing/2014/main" id="{13CF4DA0-4B87-4E7E-97DF-C7B39DB9A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" y="20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3">
              <a:extLst>
                <a:ext uri="{FF2B5EF4-FFF2-40B4-BE49-F238E27FC236}">
                  <a16:creationId xmlns:a16="http://schemas.microsoft.com/office/drawing/2014/main" id="{9D94C72D-B1EF-4F9F-A731-85B6A56C0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6" y="20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4">
              <a:extLst>
                <a:ext uri="{FF2B5EF4-FFF2-40B4-BE49-F238E27FC236}">
                  <a16:creationId xmlns:a16="http://schemas.microsoft.com/office/drawing/2014/main" id="{0C3EFE9C-02AF-4555-8B7F-8983317C8D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0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5">
              <a:extLst>
                <a:ext uri="{FF2B5EF4-FFF2-40B4-BE49-F238E27FC236}">
                  <a16:creationId xmlns:a16="http://schemas.microsoft.com/office/drawing/2014/main" id="{C61C42FA-0B1D-4A67-B398-39F4B5894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8" y="20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36">
            <a:extLst>
              <a:ext uri="{FF2B5EF4-FFF2-40B4-BE49-F238E27FC236}">
                <a16:creationId xmlns:a16="http://schemas.microsoft.com/office/drawing/2014/main" id="{EAD283F0-CB79-4A74-B6FB-CFD10807B1BE}"/>
              </a:ext>
            </a:extLst>
          </p:cNvPr>
          <p:cNvGrpSpPr>
            <a:grpSpLocks/>
          </p:cNvGrpSpPr>
          <p:nvPr/>
        </p:nvGrpSpPr>
        <p:grpSpPr bwMode="auto">
          <a:xfrm>
            <a:off x="4335607" y="2988829"/>
            <a:ext cx="838200" cy="1143000"/>
            <a:chOff x="594" y="1584"/>
            <a:chExt cx="528" cy="720"/>
          </a:xfrm>
        </p:grpSpPr>
        <p:cxnSp>
          <p:nvCxnSpPr>
            <p:cNvPr id="35" name="AutoShape 37">
              <a:extLst>
                <a:ext uri="{FF2B5EF4-FFF2-40B4-BE49-F238E27FC236}">
                  <a16:creationId xmlns:a16="http://schemas.microsoft.com/office/drawing/2014/main" id="{7EC7D3E0-A681-41F3-B66F-1177D96B3CF9}"/>
                </a:ext>
              </a:extLst>
            </p:cNvPr>
            <p:cNvCxnSpPr>
              <a:cxnSpLocks noChangeShapeType="1"/>
              <a:stCxn id="43" idx="0"/>
              <a:endCxn id="38" idx="0"/>
            </p:cNvCxnSpPr>
            <p:nvPr/>
          </p:nvCxnSpPr>
          <p:spPr bwMode="auto">
            <a:xfrm flipH="1">
              <a:off x="786" y="1584"/>
              <a:ext cx="78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38">
              <a:extLst>
                <a:ext uri="{FF2B5EF4-FFF2-40B4-BE49-F238E27FC236}">
                  <a16:creationId xmlns:a16="http://schemas.microsoft.com/office/drawing/2014/main" id="{D9AD248B-6795-489D-9293-1B185EDE5A1E}"/>
                </a:ext>
              </a:extLst>
            </p:cNvPr>
            <p:cNvCxnSpPr>
              <a:cxnSpLocks noChangeShapeType="1"/>
              <a:stCxn id="43" idx="0"/>
              <a:endCxn id="39" idx="0"/>
            </p:cNvCxnSpPr>
            <p:nvPr/>
          </p:nvCxnSpPr>
          <p:spPr bwMode="auto">
            <a:xfrm>
              <a:off x="864" y="1584"/>
              <a:ext cx="66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Rectangle 39">
              <a:extLst>
                <a:ext uri="{FF2B5EF4-FFF2-40B4-BE49-F238E27FC236}">
                  <a16:creationId xmlns:a16="http://schemas.microsoft.com/office/drawing/2014/main" id="{DE05920B-6333-485C-9591-907C85E87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" y="196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40">
              <a:extLst>
                <a:ext uri="{FF2B5EF4-FFF2-40B4-BE49-F238E27FC236}">
                  <a16:creationId xmlns:a16="http://schemas.microsoft.com/office/drawing/2014/main" id="{BD52B27B-3AAF-4ED2-9C93-7F452AAB3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" y="196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41">
              <a:extLst>
                <a:ext uri="{FF2B5EF4-FFF2-40B4-BE49-F238E27FC236}">
                  <a16:creationId xmlns:a16="http://schemas.microsoft.com/office/drawing/2014/main" id="{1FE14C62-ADB6-46CF-AACB-42B3D39FC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" y="196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42">
              <a:extLst>
                <a:ext uri="{FF2B5EF4-FFF2-40B4-BE49-F238E27FC236}">
                  <a16:creationId xmlns:a16="http://schemas.microsoft.com/office/drawing/2014/main" id="{F2C8B459-5254-4153-925C-17B93D00F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196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1" name="AutoShape 43">
              <a:extLst>
                <a:ext uri="{FF2B5EF4-FFF2-40B4-BE49-F238E27FC236}">
                  <a16:creationId xmlns:a16="http://schemas.microsoft.com/office/drawing/2014/main" id="{4356A336-357C-4B31-B1CB-1344ED71022D}"/>
                </a:ext>
              </a:extLst>
            </p:cNvPr>
            <p:cNvCxnSpPr>
              <a:cxnSpLocks noChangeShapeType="1"/>
              <a:stCxn id="43" idx="3"/>
              <a:endCxn id="37" idx="0"/>
            </p:cNvCxnSpPr>
            <p:nvPr/>
          </p:nvCxnSpPr>
          <p:spPr bwMode="auto">
            <a:xfrm flipH="1">
              <a:off x="642" y="1830"/>
              <a:ext cx="12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44">
              <a:extLst>
                <a:ext uri="{FF2B5EF4-FFF2-40B4-BE49-F238E27FC236}">
                  <a16:creationId xmlns:a16="http://schemas.microsoft.com/office/drawing/2014/main" id="{EC63F005-BF0D-47FB-B876-EA0F722FE5E9}"/>
                </a:ext>
              </a:extLst>
            </p:cNvPr>
            <p:cNvCxnSpPr>
              <a:cxnSpLocks noChangeShapeType="1"/>
              <a:endCxn id="40" idx="0"/>
            </p:cNvCxnSpPr>
            <p:nvPr/>
          </p:nvCxnSpPr>
          <p:spPr bwMode="auto">
            <a:xfrm>
              <a:off x="960" y="1824"/>
              <a:ext cx="114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" name="Oval 45">
              <a:extLst>
                <a:ext uri="{FF2B5EF4-FFF2-40B4-BE49-F238E27FC236}">
                  <a16:creationId xmlns:a16="http://schemas.microsoft.com/office/drawing/2014/main" id="{3C86660C-C644-4FE2-A538-2CA14E398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584"/>
              <a:ext cx="288" cy="2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46">
              <a:extLst>
                <a:ext uri="{FF2B5EF4-FFF2-40B4-BE49-F238E27FC236}">
                  <a16:creationId xmlns:a16="http://schemas.microsoft.com/office/drawing/2014/main" id="{F6E53596-61A4-4BEF-980C-6E44F5AE1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" y="2160"/>
              <a:ext cx="528" cy="144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47">
              <a:extLst>
                <a:ext uri="{FF2B5EF4-FFF2-40B4-BE49-F238E27FC236}">
                  <a16:creationId xmlns:a16="http://schemas.microsoft.com/office/drawing/2014/main" id="{93258C46-E22F-4B28-8A07-3163942B6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" y="20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48">
              <a:extLst>
                <a:ext uri="{FF2B5EF4-FFF2-40B4-BE49-F238E27FC236}">
                  <a16:creationId xmlns:a16="http://schemas.microsoft.com/office/drawing/2014/main" id="{CA714282-FBC7-4661-A4BA-6945FEB00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6" y="20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49">
              <a:extLst>
                <a:ext uri="{FF2B5EF4-FFF2-40B4-BE49-F238E27FC236}">
                  <a16:creationId xmlns:a16="http://schemas.microsoft.com/office/drawing/2014/main" id="{DA802B49-BB30-40F9-A2AB-D4227EC168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0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50">
              <a:extLst>
                <a:ext uri="{FF2B5EF4-FFF2-40B4-BE49-F238E27FC236}">
                  <a16:creationId xmlns:a16="http://schemas.microsoft.com/office/drawing/2014/main" id="{B56E3A6B-E838-42FF-9C9A-B180019FD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8" y="20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" name="Group 51">
            <a:extLst>
              <a:ext uri="{FF2B5EF4-FFF2-40B4-BE49-F238E27FC236}">
                <a16:creationId xmlns:a16="http://schemas.microsoft.com/office/drawing/2014/main" id="{F3134966-D4C7-47EB-979F-71687D7E19D3}"/>
              </a:ext>
            </a:extLst>
          </p:cNvPr>
          <p:cNvGrpSpPr>
            <a:grpSpLocks/>
          </p:cNvGrpSpPr>
          <p:nvPr/>
        </p:nvGrpSpPr>
        <p:grpSpPr bwMode="auto">
          <a:xfrm>
            <a:off x="5478607" y="2988829"/>
            <a:ext cx="838200" cy="1143000"/>
            <a:chOff x="594" y="1584"/>
            <a:chExt cx="528" cy="720"/>
          </a:xfrm>
        </p:grpSpPr>
        <p:cxnSp>
          <p:nvCxnSpPr>
            <p:cNvPr id="50" name="AutoShape 52">
              <a:extLst>
                <a:ext uri="{FF2B5EF4-FFF2-40B4-BE49-F238E27FC236}">
                  <a16:creationId xmlns:a16="http://schemas.microsoft.com/office/drawing/2014/main" id="{5A4BAEC1-5C38-459A-95E9-A9CA2AE2AA57}"/>
                </a:ext>
              </a:extLst>
            </p:cNvPr>
            <p:cNvCxnSpPr>
              <a:cxnSpLocks noChangeShapeType="1"/>
              <a:stCxn id="58" idx="0"/>
              <a:endCxn id="53" idx="0"/>
            </p:cNvCxnSpPr>
            <p:nvPr/>
          </p:nvCxnSpPr>
          <p:spPr bwMode="auto">
            <a:xfrm flipH="1">
              <a:off x="786" y="1584"/>
              <a:ext cx="78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AutoShape 53">
              <a:extLst>
                <a:ext uri="{FF2B5EF4-FFF2-40B4-BE49-F238E27FC236}">
                  <a16:creationId xmlns:a16="http://schemas.microsoft.com/office/drawing/2014/main" id="{47C15DA3-852E-43B8-9F21-ACE6F6FE5C68}"/>
                </a:ext>
              </a:extLst>
            </p:cNvPr>
            <p:cNvCxnSpPr>
              <a:cxnSpLocks noChangeShapeType="1"/>
              <a:stCxn id="58" idx="0"/>
              <a:endCxn id="54" idx="0"/>
            </p:cNvCxnSpPr>
            <p:nvPr/>
          </p:nvCxnSpPr>
          <p:spPr bwMode="auto">
            <a:xfrm>
              <a:off x="864" y="1584"/>
              <a:ext cx="66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Rectangle 54">
              <a:extLst>
                <a:ext uri="{FF2B5EF4-FFF2-40B4-BE49-F238E27FC236}">
                  <a16:creationId xmlns:a16="http://schemas.microsoft.com/office/drawing/2014/main" id="{A8661841-D2D3-443D-AB2F-252C37838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" y="196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55">
              <a:extLst>
                <a:ext uri="{FF2B5EF4-FFF2-40B4-BE49-F238E27FC236}">
                  <a16:creationId xmlns:a16="http://schemas.microsoft.com/office/drawing/2014/main" id="{5D69C7AF-2EF7-45AC-B42F-5935C5A99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" y="196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9B8288AC-B46A-414B-859A-93291C791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" y="196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57">
              <a:extLst>
                <a:ext uri="{FF2B5EF4-FFF2-40B4-BE49-F238E27FC236}">
                  <a16:creationId xmlns:a16="http://schemas.microsoft.com/office/drawing/2014/main" id="{B2B779EF-416D-4728-AD9F-768B7CB56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196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" name="AutoShape 58">
              <a:extLst>
                <a:ext uri="{FF2B5EF4-FFF2-40B4-BE49-F238E27FC236}">
                  <a16:creationId xmlns:a16="http://schemas.microsoft.com/office/drawing/2014/main" id="{75F5539A-F9CE-4BAE-987E-878318D43E8A}"/>
                </a:ext>
              </a:extLst>
            </p:cNvPr>
            <p:cNvCxnSpPr>
              <a:cxnSpLocks noChangeShapeType="1"/>
              <a:stCxn id="58" idx="3"/>
              <a:endCxn id="52" idx="0"/>
            </p:cNvCxnSpPr>
            <p:nvPr/>
          </p:nvCxnSpPr>
          <p:spPr bwMode="auto">
            <a:xfrm flipH="1">
              <a:off x="642" y="1830"/>
              <a:ext cx="120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59">
              <a:extLst>
                <a:ext uri="{FF2B5EF4-FFF2-40B4-BE49-F238E27FC236}">
                  <a16:creationId xmlns:a16="http://schemas.microsoft.com/office/drawing/2014/main" id="{068522B4-D189-4D3A-963A-B1755C3BEA58}"/>
                </a:ext>
              </a:extLst>
            </p:cNvPr>
            <p:cNvCxnSpPr>
              <a:cxnSpLocks noChangeShapeType="1"/>
              <a:endCxn id="55" idx="0"/>
            </p:cNvCxnSpPr>
            <p:nvPr/>
          </p:nvCxnSpPr>
          <p:spPr bwMode="auto">
            <a:xfrm>
              <a:off x="960" y="1824"/>
              <a:ext cx="114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Oval 60">
              <a:extLst>
                <a:ext uri="{FF2B5EF4-FFF2-40B4-BE49-F238E27FC236}">
                  <a16:creationId xmlns:a16="http://schemas.microsoft.com/office/drawing/2014/main" id="{B059E944-4B39-4181-A155-272D1D354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584"/>
              <a:ext cx="288" cy="2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61">
              <a:extLst>
                <a:ext uri="{FF2B5EF4-FFF2-40B4-BE49-F238E27FC236}">
                  <a16:creationId xmlns:a16="http://schemas.microsoft.com/office/drawing/2014/main" id="{6CDFF4BB-970A-450A-B91A-B1F917D80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" y="2160"/>
              <a:ext cx="528" cy="144"/>
            </a:xfrm>
            <a:prstGeom prst="rect">
              <a:avLst/>
            </a:prstGeom>
            <a:solidFill>
              <a:srgbClr val="5B87F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62">
              <a:extLst>
                <a:ext uri="{FF2B5EF4-FFF2-40B4-BE49-F238E27FC236}">
                  <a16:creationId xmlns:a16="http://schemas.microsoft.com/office/drawing/2014/main" id="{B3F34DEE-6751-4F7F-A711-0C669C646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" y="20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63">
              <a:extLst>
                <a:ext uri="{FF2B5EF4-FFF2-40B4-BE49-F238E27FC236}">
                  <a16:creationId xmlns:a16="http://schemas.microsoft.com/office/drawing/2014/main" id="{24F58F3C-C994-4C02-9E0F-FF47672B5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6" y="20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64">
              <a:extLst>
                <a:ext uri="{FF2B5EF4-FFF2-40B4-BE49-F238E27FC236}">
                  <a16:creationId xmlns:a16="http://schemas.microsoft.com/office/drawing/2014/main" id="{87C8F5E4-5D59-4DAA-BC3F-0A60E8D57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0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65">
              <a:extLst>
                <a:ext uri="{FF2B5EF4-FFF2-40B4-BE49-F238E27FC236}">
                  <a16:creationId xmlns:a16="http://schemas.microsoft.com/office/drawing/2014/main" id="{CEBF8C36-92A4-4850-BD4F-B703156D0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8" y="206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" name="Freeform 66">
            <a:extLst>
              <a:ext uri="{FF2B5EF4-FFF2-40B4-BE49-F238E27FC236}">
                <a16:creationId xmlns:a16="http://schemas.microsoft.com/office/drawing/2014/main" id="{0DAB38BB-9879-4824-A229-AB80CB323482}"/>
              </a:ext>
            </a:extLst>
          </p:cNvPr>
          <p:cNvSpPr>
            <a:spLocks/>
          </p:cNvSpPr>
          <p:nvPr/>
        </p:nvSpPr>
        <p:spPr bwMode="auto">
          <a:xfrm>
            <a:off x="2506807" y="2607829"/>
            <a:ext cx="3429000" cy="381000"/>
          </a:xfrm>
          <a:custGeom>
            <a:avLst/>
            <a:gdLst>
              <a:gd name="T0" fmla="*/ 2147483647 w 2160"/>
              <a:gd name="T1" fmla="*/ 2147483647 h 288"/>
              <a:gd name="T2" fmla="*/ 2147483647 w 2160"/>
              <a:gd name="T3" fmla="*/ 0 h 288"/>
              <a:gd name="T4" fmla="*/ 0 w 2160"/>
              <a:gd name="T5" fmla="*/ 2147483647 h 288"/>
              <a:gd name="T6" fmla="*/ 0 60000 65536"/>
              <a:gd name="T7" fmla="*/ 0 60000 65536"/>
              <a:gd name="T8" fmla="*/ 0 60000 65536"/>
              <a:gd name="T9" fmla="*/ 0 w 2160"/>
              <a:gd name="T10" fmla="*/ 0 h 288"/>
              <a:gd name="T11" fmla="*/ 2160 w 216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" h="288">
                <a:moveTo>
                  <a:pt x="2160" y="288"/>
                </a:moveTo>
                <a:cubicBezTo>
                  <a:pt x="1812" y="144"/>
                  <a:pt x="1464" y="0"/>
                  <a:pt x="1104" y="0"/>
                </a:cubicBezTo>
                <a:cubicBezTo>
                  <a:pt x="744" y="0"/>
                  <a:pt x="372" y="144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67">
            <a:extLst>
              <a:ext uri="{FF2B5EF4-FFF2-40B4-BE49-F238E27FC236}">
                <a16:creationId xmlns:a16="http://schemas.microsoft.com/office/drawing/2014/main" id="{5303267F-302A-4BD2-AB93-9584626B16BC}"/>
              </a:ext>
            </a:extLst>
          </p:cNvPr>
          <p:cNvSpPr>
            <a:spLocks/>
          </p:cNvSpPr>
          <p:nvPr/>
        </p:nvSpPr>
        <p:spPr bwMode="auto">
          <a:xfrm>
            <a:off x="3649807" y="2607829"/>
            <a:ext cx="1143000" cy="381000"/>
          </a:xfrm>
          <a:custGeom>
            <a:avLst/>
            <a:gdLst>
              <a:gd name="T0" fmla="*/ 2147483647 w 720"/>
              <a:gd name="T1" fmla="*/ 2147483647 h 288"/>
              <a:gd name="T2" fmla="*/ 2147483647 w 720"/>
              <a:gd name="T3" fmla="*/ 0 h 288"/>
              <a:gd name="T4" fmla="*/ 0 w 720"/>
              <a:gd name="T5" fmla="*/ 2147483647 h 288"/>
              <a:gd name="T6" fmla="*/ 0 60000 65536"/>
              <a:gd name="T7" fmla="*/ 0 60000 65536"/>
              <a:gd name="T8" fmla="*/ 0 60000 65536"/>
              <a:gd name="T9" fmla="*/ 0 w 720"/>
              <a:gd name="T10" fmla="*/ 0 h 288"/>
              <a:gd name="T11" fmla="*/ 720 w 72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88">
                <a:moveTo>
                  <a:pt x="720" y="288"/>
                </a:moveTo>
                <a:cubicBezTo>
                  <a:pt x="612" y="144"/>
                  <a:pt x="504" y="0"/>
                  <a:pt x="384" y="0"/>
                </a:cubicBezTo>
                <a:cubicBezTo>
                  <a:pt x="264" y="0"/>
                  <a:pt x="132" y="144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68">
            <a:extLst>
              <a:ext uri="{FF2B5EF4-FFF2-40B4-BE49-F238E27FC236}">
                <a16:creationId xmlns:a16="http://schemas.microsoft.com/office/drawing/2014/main" id="{4E55AEDC-1322-410E-9B2A-40283E4EC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207" y="2988829"/>
            <a:ext cx="452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P1</a:t>
            </a:r>
          </a:p>
        </p:txBody>
      </p:sp>
      <p:sp>
        <p:nvSpPr>
          <p:cNvPr id="67" name="Rectangle 69">
            <a:extLst>
              <a:ext uri="{FF2B5EF4-FFF2-40B4-BE49-F238E27FC236}">
                <a16:creationId xmlns:a16="http://schemas.microsoft.com/office/drawing/2014/main" id="{8AB7FF37-D0AB-4629-9CD0-2E9FD5E65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970" y="2988829"/>
            <a:ext cx="452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P2</a:t>
            </a:r>
          </a:p>
        </p:txBody>
      </p:sp>
      <p:sp>
        <p:nvSpPr>
          <p:cNvPr id="68" name="Rectangle 70">
            <a:extLst>
              <a:ext uri="{FF2B5EF4-FFF2-40B4-BE49-F238E27FC236}">
                <a16:creationId xmlns:a16="http://schemas.microsoft.com/office/drawing/2014/main" id="{CCC9BD3D-96A5-47C2-9CB6-806D20993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970" y="2988829"/>
            <a:ext cx="452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P3</a:t>
            </a:r>
          </a:p>
        </p:txBody>
      </p:sp>
      <p:sp>
        <p:nvSpPr>
          <p:cNvPr id="69" name="Rectangle 71">
            <a:extLst>
              <a:ext uri="{FF2B5EF4-FFF2-40B4-BE49-F238E27FC236}">
                <a16:creationId xmlns:a16="http://schemas.microsoft.com/office/drawing/2014/main" id="{83777F98-1B39-4C3E-A009-02377585C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970" y="2988829"/>
            <a:ext cx="452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P4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1229F3-C265-47A4-8C56-2B284090D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1207" y="2836429"/>
            <a:ext cx="954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process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C9AC8F-09FD-44A8-87D1-F70291318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8357" y="3293629"/>
            <a:ext cx="839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thread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D49F119-FD45-48EC-B97D-92455277C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970" y="3674629"/>
            <a:ext cx="15954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address space</a:t>
            </a:r>
            <a:br>
              <a:rPr lang="en-US"/>
            </a:br>
            <a:r>
              <a:rPr lang="en-US"/>
              <a:t>(memory)</a:t>
            </a:r>
          </a:p>
        </p:txBody>
      </p:sp>
      <p:cxnSp>
        <p:nvCxnSpPr>
          <p:cNvPr id="73" name="Straight Arrow Connector 73">
            <a:extLst>
              <a:ext uri="{FF2B5EF4-FFF2-40B4-BE49-F238E27FC236}">
                <a16:creationId xmlns:a16="http://schemas.microsoft.com/office/drawing/2014/main" id="{2A2C63FB-BE81-4449-A9B8-B61373E8D824}"/>
              </a:ext>
            </a:extLst>
          </p:cNvPr>
          <p:cNvCxnSpPr>
            <a:cxnSpLocks noChangeShapeType="1"/>
            <a:stCxn id="70" idx="1"/>
          </p:cNvCxnSpPr>
          <p:nvPr/>
        </p:nvCxnSpPr>
        <p:spPr bwMode="auto">
          <a:xfrm rot="10800000" flipV="1">
            <a:off x="6240607" y="3036454"/>
            <a:ext cx="990600" cy="180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Arrow Connector 74">
            <a:extLst>
              <a:ext uri="{FF2B5EF4-FFF2-40B4-BE49-F238E27FC236}">
                <a16:creationId xmlns:a16="http://schemas.microsoft.com/office/drawing/2014/main" id="{9BA6B33F-FC43-4FCD-9F22-8BCD0813B021}"/>
              </a:ext>
            </a:extLst>
          </p:cNvPr>
          <p:cNvCxnSpPr>
            <a:cxnSpLocks noChangeShapeType="1"/>
            <a:stCxn id="71" idx="1"/>
          </p:cNvCxnSpPr>
          <p:nvPr/>
        </p:nvCxnSpPr>
        <p:spPr bwMode="auto">
          <a:xfrm rot="10800000" flipV="1">
            <a:off x="6393007" y="3493654"/>
            <a:ext cx="895350" cy="180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5" name="Straight Arrow Connector 77">
            <a:extLst>
              <a:ext uri="{FF2B5EF4-FFF2-40B4-BE49-F238E27FC236}">
                <a16:creationId xmlns:a16="http://schemas.microsoft.com/office/drawing/2014/main" id="{F59806EA-E1C0-4BFD-9E59-66F00BAF0355}"/>
              </a:ext>
            </a:extLst>
          </p:cNvPr>
          <p:cNvCxnSpPr>
            <a:cxnSpLocks noChangeShapeType="1"/>
            <a:stCxn id="72" idx="1"/>
          </p:cNvCxnSpPr>
          <p:nvPr/>
        </p:nvCxnSpPr>
        <p:spPr bwMode="auto">
          <a:xfrm rot="10800000" flipV="1">
            <a:off x="6393007" y="4028642"/>
            <a:ext cx="842963" cy="26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576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9FCCC7B-93C5-4A64-9395-746C857C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Hello World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04E25C3-71F4-465C-9B0F-99126C721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3" y="1530220"/>
            <a:ext cx="6303844" cy="5327779"/>
          </a:xfrm>
        </p:spPr>
        <p:txBody>
          <a:bodyPr>
            <a:normAutofit fontScale="40000" lnSpcReduction="20000"/>
          </a:bodyPr>
          <a:lstStyle/>
          <a:p>
            <a:r>
              <a:rPr lang="en-GB" altLang="zh-CN"/>
              <a:t>#include &lt;</a:t>
            </a:r>
            <a:r>
              <a:rPr lang="en-GB" altLang="zh-CN" err="1"/>
              <a:t>stdio.h</a:t>
            </a:r>
            <a:r>
              <a:rPr lang="en-GB" altLang="zh-CN"/>
              <a:t>&gt;</a:t>
            </a:r>
          </a:p>
          <a:p>
            <a:r>
              <a:rPr lang="en-GB" altLang="zh-CN"/>
              <a:t>#include &lt;</a:t>
            </a:r>
            <a:r>
              <a:rPr lang="en-GB" altLang="zh-CN" err="1"/>
              <a:t>mpi.h</a:t>
            </a:r>
            <a:r>
              <a:rPr lang="en-GB" altLang="zh-CN"/>
              <a:t>&gt;</a:t>
            </a:r>
          </a:p>
          <a:p>
            <a:r>
              <a:rPr lang="en-GB" altLang="zh-CN"/>
              <a:t>int main(int </a:t>
            </a:r>
            <a:r>
              <a:rPr lang="en-GB" altLang="zh-CN" err="1"/>
              <a:t>argc</a:t>
            </a:r>
            <a:r>
              <a:rPr lang="en-GB" altLang="zh-CN"/>
              <a:t>, char** </a:t>
            </a:r>
            <a:r>
              <a:rPr lang="en-GB" altLang="zh-CN" err="1"/>
              <a:t>argv</a:t>
            </a:r>
            <a:r>
              <a:rPr lang="en-GB" altLang="zh-CN"/>
              <a:t>){</a:t>
            </a:r>
          </a:p>
          <a:p>
            <a:r>
              <a:rPr lang="en-GB" altLang="zh-CN"/>
              <a:t>// Initialize the MPI environment</a:t>
            </a:r>
          </a:p>
          <a:p>
            <a:r>
              <a:rPr lang="en-GB" altLang="zh-CN" err="1">
                <a:solidFill>
                  <a:srgbClr val="FF0000"/>
                </a:solidFill>
              </a:rPr>
              <a:t>MPI_Init</a:t>
            </a:r>
            <a:r>
              <a:rPr lang="en-GB" altLang="zh-CN"/>
              <a:t>(NULL, NULL);</a:t>
            </a:r>
          </a:p>
          <a:p>
            <a:r>
              <a:rPr lang="en-GB" altLang="zh-CN"/>
              <a:t>// Get the number of processes</a:t>
            </a:r>
          </a:p>
          <a:p>
            <a:r>
              <a:rPr lang="en-GB" altLang="zh-CN"/>
              <a:t>int </a:t>
            </a:r>
            <a:r>
              <a:rPr lang="en-GB" altLang="zh-CN" err="1"/>
              <a:t>world_size</a:t>
            </a:r>
            <a:r>
              <a:rPr lang="en-GB" altLang="zh-CN"/>
              <a:t>;</a:t>
            </a:r>
          </a:p>
          <a:p>
            <a:r>
              <a:rPr lang="en-GB" altLang="zh-CN" err="1">
                <a:solidFill>
                  <a:srgbClr val="FF0000"/>
                </a:solidFill>
              </a:rPr>
              <a:t>MPI_Comm_size</a:t>
            </a:r>
            <a:r>
              <a:rPr lang="en-GB" altLang="zh-CN"/>
              <a:t>(MPI_COMM_WORLD, &amp;</a:t>
            </a:r>
            <a:r>
              <a:rPr lang="en-GB" altLang="zh-CN" err="1"/>
              <a:t>world_size</a:t>
            </a:r>
            <a:r>
              <a:rPr lang="en-GB" altLang="zh-CN"/>
              <a:t>);</a:t>
            </a:r>
          </a:p>
          <a:p>
            <a:r>
              <a:rPr lang="en-GB" altLang="zh-CN"/>
              <a:t>// Get the rank of the process</a:t>
            </a:r>
          </a:p>
          <a:p>
            <a:r>
              <a:rPr lang="en-GB" altLang="zh-CN"/>
              <a:t>int </a:t>
            </a:r>
            <a:r>
              <a:rPr lang="en-GB" altLang="zh-CN" err="1"/>
              <a:t>world_rank</a:t>
            </a:r>
            <a:r>
              <a:rPr lang="en-GB" altLang="zh-CN"/>
              <a:t>;</a:t>
            </a:r>
          </a:p>
          <a:p>
            <a:r>
              <a:rPr lang="en-GB" altLang="zh-CN" err="1">
                <a:solidFill>
                  <a:srgbClr val="FF0000"/>
                </a:solidFill>
              </a:rPr>
              <a:t>MPI_Comm_rank</a:t>
            </a:r>
            <a:r>
              <a:rPr lang="en-GB" altLang="zh-CN"/>
              <a:t>(MPI_COMM_WORLD, &amp;</a:t>
            </a:r>
            <a:r>
              <a:rPr lang="en-GB" altLang="zh-CN" err="1"/>
              <a:t>world_rank</a:t>
            </a:r>
            <a:r>
              <a:rPr lang="en-GB" altLang="zh-CN"/>
              <a:t>);</a:t>
            </a:r>
          </a:p>
          <a:p>
            <a:r>
              <a:rPr lang="en-GB" altLang="zh-CN"/>
              <a:t>// Get the name of the processor</a:t>
            </a:r>
          </a:p>
          <a:p>
            <a:r>
              <a:rPr lang="en-GB" altLang="zh-CN"/>
              <a:t>char </a:t>
            </a:r>
            <a:r>
              <a:rPr lang="en-GB" altLang="zh-CN" err="1"/>
              <a:t>processor_name</a:t>
            </a:r>
            <a:r>
              <a:rPr lang="en-GB" altLang="zh-CN"/>
              <a:t>[MPI_MAX_PROCESSOR_NAME];</a:t>
            </a:r>
          </a:p>
          <a:p>
            <a:r>
              <a:rPr lang="en-GB" altLang="zh-CN"/>
              <a:t>int </a:t>
            </a:r>
            <a:r>
              <a:rPr lang="en-GB" altLang="zh-CN" err="1"/>
              <a:t>name_len</a:t>
            </a:r>
            <a:r>
              <a:rPr lang="en-GB" altLang="zh-CN"/>
              <a:t>;</a:t>
            </a:r>
          </a:p>
          <a:p>
            <a:r>
              <a:rPr lang="en-GB" altLang="zh-CN" err="1">
                <a:solidFill>
                  <a:srgbClr val="FF0000"/>
                </a:solidFill>
              </a:rPr>
              <a:t>MPI_Get_processor_name</a:t>
            </a:r>
            <a:r>
              <a:rPr lang="en-GB" altLang="zh-CN"/>
              <a:t>(</a:t>
            </a:r>
            <a:r>
              <a:rPr lang="en-GB" altLang="zh-CN" err="1"/>
              <a:t>processor_name</a:t>
            </a:r>
            <a:r>
              <a:rPr lang="en-GB" altLang="zh-CN"/>
              <a:t>, &amp;</a:t>
            </a:r>
            <a:r>
              <a:rPr lang="en-GB" altLang="zh-CN" err="1"/>
              <a:t>name_len</a:t>
            </a:r>
            <a:r>
              <a:rPr lang="en-GB" altLang="zh-CN"/>
              <a:t>);</a:t>
            </a:r>
          </a:p>
          <a:p>
            <a:r>
              <a:rPr lang="en-GB" altLang="zh-CN"/>
              <a:t>//  Print off a hello world message</a:t>
            </a:r>
          </a:p>
          <a:p>
            <a:r>
              <a:rPr lang="en-GB" altLang="zh-CN" err="1"/>
              <a:t>printf</a:t>
            </a:r>
            <a:r>
              <a:rPr lang="en-GB" altLang="zh-CN"/>
              <a:t>("Hello world from processor %s, rank %d out of %d processors\n", </a:t>
            </a:r>
            <a:r>
              <a:rPr lang="en-GB" altLang="zh-CN" err="1"/>
              <a:t>processor_name</a:t>
            </a:r>
            <a:r>
              <a:rPr lang="en-GB" altLang="zh-CN"/>
              <a:t>, </a:t>
            </a:r>
            <a:r>
              <a:rPr lang="en-GB" altLang="zh-CN" err="1"/>
              <a:t>world_rank</a:t>
            </a:r>
            <a:r>
              <a:rPr lang="en-GB" altLang="zh-CN"/>
              <a:t>, </a:t>
            </a:r>
            <a:r>
              <a:rPr lang="en-GB" altLang="zh-CN" err="1"/>
              <a:t>world_size</a:t>
            </a:r>
            <a:r>
              <a:rPr lang="en-GB" altLang="zh-CN"/>
              <a:t>);</a:t>
            </a:r>
          </a:p>
          <a:p>
            <a:r>
              <a:rPr lang="en-GB" altLang="zh-CN"/>
              <a:t>// Finalize the MPI environment.</a:t>
            </a:r>
          </a:p>
          <a:p>
            <a:r>
              <a:rPr lang="en-GB" altLang="zh-CN">
                <a:solidFill>
                  <a:srgbClr val="FF0000"/>
                </a:solidFill>
              </a:rPr>
              <a:t>MPI_Finalize</a:t>
            </a:r>
            <a:r>
              <a:rPr lang="en-GB" altLang="zh-CN"/>
              <a:t>();</a:t>
            </a:r>
          </a:p>
          <a:p>
            <a:r>
              <a:rPr lang="en-GB" altLang="zh-CN"/>
              <a:t>return 0;</a:t>
            </a:r>
          </a:p>
          <a:p>
            <a:r>
              <a:rPr lang="en-GB" altLang="zh-CN"/>
              <a:t>}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373880-16DE-41FC-A8FF-EDB80C182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230" y="1754908"/>
            <a:ext cx="5115443" cy="380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50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40732D6-6D8F-4C38-BF69-91EE99E81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Programming Model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4E51CFA-4594-495C-AB12-4CE82DCB7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2" y="1530222"/>
            <a:ext cx="10488314" cy="473124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/>
              <a:t>Defined by explicit communication requirements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Data</a:t>
            </a:r>
            <a:r>
              <a:rPr lang="en-US" altLang="zh-CN"/>
              <a:t> communication (necessary for algorithm)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Control</a:t>
            </a:r>
            <a:r>
              <a:rPr lang="en-US" altLang="zh-CN"/>
              <a:t> communication (necessary for dependencies)</a:t>
            </a:r>
          </a:p>
          <a:p>
            <a:r>
              <a:rPr lang="en-US" altLang="zh-CN"/>
              <a:t>Program behavior is driven by </a:t>
            </a:r>
            <a:r>
              <a:rPr lang="en-US" altLang="zh-CN">
                <a:solidFill>
                  <a:srgbClr val="FF0000"/>
                </a:solidFill>
              </a:rPr>
              <a:t>communication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patterns</a:t>
            </a:r>
          </a:p>
          <a:p>
            <a:r>
              <a:rPr lang="en-US" altLang="zh-CN"/>
              <a:t>User has </a:t>
            </a:r>
            <a:r>
              <a:rPr lang="en-US" altLang="zh-CN">
                <a:solidFill>
                  <a:srgbClr val="FF0000"/>
                </a:solidFill>
              </a:rPr>
              <a:t>full control </a:t>
            </a:r>
            <a:r>
              <a:rPr lang="en-US" altLang="zh-CN"/>
              <a:t>of data partition and distribution</a:t>
            </a:r>
          </a:p>
          <a:p>
            <a:r>
              <a:rPr lang="en-US" altLang="zh-CN"/>
              <a:t>Message passing infrastructure attempts to support the forms of communication, which are most often used or desired for</a:t>
            </a:r>
          </a:p>
          <a:p>
            <a:pPr lvl="1"/>
            <a:r>
              <a:rPr lang="en-US" altLang="zh-CN"/>
              <a:t>Basic forms provide </a:t>
            </a:r>
            <a:r>
              <a:rPr lang="en-US" altLang="zh-CN">
                <a:solidFill>
                  <a:srgbClr val="FF0000"/>
                </a:solidFill>
              </a:rPr>
              <a:t>functional access</a:t>
            </a:r>
          </a:p>
          <a:p>
            <a:pPr lvl="2"/>
            <a:r>
              <a:rPr lang="en-US" altLang="zh-CN"/>
              <a:t>Can be used most often</a:t>
            </a:r>
          </a:p>
          <a:p>
            <a:pPr lvl="1"/>
            <a:r>
              <a:rPr lang="en-US" altLang="zh-CN"/>
              <a:t>Complex forms provide </a:t>
            </a:r>
            <a:r>
              <a:rPr lang="en-US" altLang="zh-CN">
                <a:solidFill>
                  <a:srgbClr val="FF0000"/>
                </a:solidFill>
              </a:rPr>
              <a:t>higher-level abstractions</a:t>
            </a:r>
          </a:p>
          <a:p>
            <a:pPr lvl="2"/>
            <a:r>
              <a:rPr lang="en-US" altLang="zh-CN"/>
              <a:t>Serve as basis for extension</a:t>
            </a:r>
          </a:p>
          <a:p>
            <a:pPr lvl="2"/>
            <a:r>
              <a:rPr lang="en-US" altLang="zh-CN"/>
              <a:t>Example: graph libraries, meshing libraries, …</a:t>
            </a:r>
          </a:p>
          <a:p>
            <a:pPr lvl="1"/>
            <a:r>
              <a:rPr lang="en-US" altLang="zh-CN"/>
              <a:t>Extensions for greater programming power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421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9FCCC7B-93C5-4A64-9395-746C857C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Hello World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04E25C3-71F4-465C-9B0F-99126C721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3" y="1265382"/>
            <a:ext cx="7820587" cy="5592618"/>
          </a:xfrm>
        </p:spPr>
        <p:txBody>
          <a:bodyPr>
            <a:normAutofit fontScale="25000" lnSpcReduction="20000"/>
          </a:bodyPr>
          <a:lstStyle/>
          <a:p>
            <a:r>
              <a:rPr lang="en-GB" altLang="zh-CN"/>
              <a:t>#include &lt;</a:t>
            </a:r>
            <a:r>
              <a:rPr lang="en-GB" altLang="zh-CN" err="1"/>
              <a:t>stdio.h</a:t>
            </a:r>
            <a:r>
              <a:rPr lang="en-GB" altLang="zh-CN"/>
              <a:t>&gt;</a:t>
            </a:r>
          </a:p>
          <a:p>
            <a:r>
              <a:rPr lang="en-GB" altLang="zh-CN"/>
              <a:t>#include &lt;</a:t>
            </a:r>
            <a:r>
              <a:rPr lang="en-GB" altLang="zh-CN" err="1"/>
              <a:t>mpi.h</a:t>
            </a:r>
            <a:r>
              <a:rPr lang="en-GB" altLang="zh-CN"/>
              <a:t>&gt;</a:t>
            </a:r>
          </a:p>
          <a:p>
            <a:endParaRPr lang="en-GB" altLang="zh-CN"/>
          </a:p>
          <a:p>
            <a:r>
              <a:rPr lang="en-GB" altLang="zh-CN"/>
              <a:t>int main( int </a:t>
            </a:r>
            <a:r>
              <a:rPr lang="en-GB" altLang="zh-CN" err="1"/>
              <a:t>argc</a:t>
            </a:r>
            <a:r>
              <a:rPr lang="en-GB" altLang="zh-CN"/>
              <a:t>, char *</a:t>
            </a:r>
            <a:r>
              <a:rPr lang="en-GB" altLang="zh-CN" err="1"/>
              <a:t>argv</a:t>
            </a:r>
            <a:r>
              <a:rPr lang="en-GB" altLang="zh-CN"/>
              <a:t>[] )</a:t>
            </a:r>
          </a:p>
          <a:p>
            <a:r>
              <a:rPr lang="en-GB" altLang="zh-CN"/>
              <a:t>{</a:t>
            </a:r>
          </a:p>
          <a:p>
            <a:r>
              <a:rPr lang="en-GB" altLang="zh-CN"/>
              <a:t>    int  </a:t>
            </a:r>
            <a:r>
              <a:rPr lang="en-GB" altLang="zh-CN" err="1"/>
              <a:t>numprocs</a:t>
            </a:r>
            <a:r>
              <a:rPr lang="en-GB" altLang="zh-CN"/>
              <a:t>, </a:t>
            </a:r>
            <a:r>
              <a:rPr lang="en-GB" altLang="zh-CN" err="1"/>
              <a:t>myrank</a:t>
            </a:r>
            <a:r>
              <a:rPr lang="en-GB" altLang="zh-CN"/>
              <a:t>, </a:t>
            </a:r>
            <a:r>
              <a:rPr lang="en-GB" altLang="zh-CN" err="1"/>
              <a:t>namelen</a:t>
            </a:r>
            <a:r>
              <a:rPr lang="en-GB" altLang="zh-CN"/>
              <a:t>, </a:t>
            </a:r>
            <a:r>
              <a:rPr lang="en-GB" altLang="zh-CN" err="1"/>
              <a:t>i</a:t>
            </a:r>
            <a:r>
              <a:rPr lang="en-GB" altLang="zh-CN"/>
              <a:t>;</a:t>
            </a:r>
          </a:p>
          <a:p>
            <a:r>
              <a:rPr lang="en-GB" altLang="zh-CN"/>
              <a:t>    char </a:t>
            </a:r>
            <a:r>
              <a:rPr lang="en-GB" altLang="zh-CN" err="1"/>
              <a:t>processor_name</a:t>
            </a:r>
            <a:r>
              <a:rPr lang="en-GB" altLang="zh-CN"/>
              <a:t>[MPI_MAX_PROCESSOR_NAME];</a:t>
            </a:r>
          </a:p>
          <a:p>
            <a:r>
              <a:rPr lang="en-GB" altLang="zh-CN"/>
              <a:t>    char greeting[MPI_MAX_PROCESSOR_NAME + 80];</a:t>
            </a:r>
          </a:p>
          <a:p>
            <a:r>
              <a:rPr lang="en-GB" altLang="zh-CN"/>
              <a:t>    </a:t>
            </a:r>
            <a:r>
              <a:rPr lang="en-GB" altLang="zh-CN" err="1"/>
              <a:t>MPI_Status</a:t>
            </a:r>
            <a:r>
              <a:rPr lang="en-GB" altLang="zh-CN"/>
              <a:t> status;</a:t>
            </a:r>
          </a:p>
          <a:p>
            <a:r>
              <a:rPr lang="en-GB" altLang="zh-CN"/>
              <a:t>    </a:t>
            </a:r>
            <a:r>
              <a:rPr lang="en-GB" altLang="zh-CN" err="1"/>
              <a:t>MPI_Init</a:t>
            </a:r>
            <a:r>
              <a:rPr lang="en-GB" altLang="zh-CN"/>
              <a:t>( &amp;</a:t>
            </a:r>
            <a:r>
              <a:rPr lang="en-GB" altLang="zh-CN" err="1"/>
              <a:t>argc</a:t>
            </a:r>
            <a:r>
              <a:rPr lang="en-GB" altLang="zh-CN"/>
              <a:t>, &amp;</a:t>
            </a:r>
            <a:r>
              <a:rPr lang="en-GB" altLang="zh-CN" err="1"/>
              <a:t>argv</a:t>
            </a:r>
            <a:r>
              <a:rPr lang="en-GB" altLang="zh-CN"/>
              <a:t> );</a:t>
            </a:r>
          </a:p>
          <a:p>
            <a:r>
              <a:rPr lang="en-GB" altLang="zh-CN"/>
              <a:t>    </a:t>
            </a:r>
            <a:r>
              <a:rPr lang="en-GB" altLang="zh-CN" err="1"/>
              <a:t>MPI_Comm_size</a:t>
            </a:r>
            <a:r>
              <a:rPr lang="en-GB" altLang="zh-CN"/>
              <a:t>( MPI_COMM_WORLD, &amp;</a:t>
            </a:r>
            <a:r>
              <a:rPr lang="en-GB" altLang="zh-CN" err="1"/>
              <a:t>numprocs</a:t>
            </a:r>
            <a:r>
              <a:rPr lang="en-GB" altLang="zh-CN"/>
              <a:t> );</a:t>
            </a:r>
          </a:p>
          <a:p>
            <a:r>
              <a:rPr lang="en-GB" altLang="zh-CN"/>
              <a:t>    </a:t>
            </a:r>
            <a:r>
              <a:rPr lang="en-GB" altLang="zh-CN" err="1"/>
              <a:t>MPI_Comm_rank</a:t>
            </a:r>
            <a:r>
              <a:rPr lang="en-GB" altLang="zh-CN"/>
              <a:t>( MPI_COMM_WORLD, &amp;</a:t>
            </a:r>
            <a:r>
              <a:rPr lang="en-GB" altLang="zh-CN" err="1"/>
              <a:t>myrank</a:t>
            </a:r>
            <a:r>
              <a:rPr lang="en-GB" altLang="zh-CN"/>
              <a:t> );</a:t>
            </a:r>
          </a:p>
          <a:p>
            <a:r>
              <a:rPr lang="en-GB" altLang="zh-CN"/>
              <a:t>    </a:t>
            </a:r>
            <a:r>
              <a:rPr lang="en-GB" altLang="zh-CN" err="1"/>
              <a:t>MPI_Get_processor_name</a:t>
            </a:r>
            <a:r>
              <a:rPr lang="en-GB" altLang="zh-CN"/>
              <a:t>( </a:t>
            </a:r>
            <a:r>
              <a:rPr lang="en-GB" altLang="zh-CN" err="1"/>
              <a:t>processor_name</a:t>
            </a:r>
            <a:r>
              <a:rPr lang="en-GB" altLang="zh-CN"/>
              <a:t>, &amp;</a:t>
            </a:r>
            <a:r>
              <a:rPr lang="en-GB" altLang="zh-CN" err="1"/>
              <a:t>namelen</a:t>
            </a:r>
            <a:r>
              <a:rPr lang="en-GB" altLang="zh-CN"/>
              <a:t> );</a:t>
            </a:r>
          </a:p>
          <a:p>
            <a:r>
              <a:rPr lang="en-GB" altLang="zh-CN"/>
              <a:t>    </a:t>
            </a:r>
            <a:r>
              <a:rPr lang="en-GB" altLang="zh-CN" err="1">
                <a:solidFill>
                  <a:srgbClr val="FF0000"/>
                </a:solidFill>
              </a:rPr>
              <a:t>sprintf</a:t>
            </a:r>
            <a:r>
              <a:rPr lang="en-GB" altLang="zh-CN">
                <a:solidFill>
                  <a:srgbClr val="FF0000"/>
                </a:solidFill>
              </a:rPr>
              <a:t>( greeting, "Hello, world, from process %d of %d on %s",</a:t>
            </a:r>
          </a:p>
          <a:p>
            <a:r>
              <a:rPr lang="en-GB" altLang="zh-CN">
                <a:solidFill>
                  <a:srgbClr val="FF0000"/>
                </a:solidFill>
              </a:rPr>
              <a:t>	</a:t>
            </a:r>
            <a:r>
              <a:rPr lang="en-GB" altLang="zh-CN" err="1">
                <a:solidFill>
                  <a:srgbClr val="FF0000"/>
                </a:solidFill>
              </a:rPr>
              <a:t>myrank</a:t>
            </a:r>
            <a:r>
              <a:rPr lang="en-GB" altLang="zh-CN">
                <a:solidFill>
                  <a:srgbClr val="FF0000"/>
                </a:solidFill>
              </a:rPr>
              <a:t>, </a:t>
            </a:r>
            <a:r>
              <a:rPr lang="en-GB" altLang="zh-CN" err="1">
                <a:solidFill>
                  <a:srgbClr val="FF0000"/>
                </a:solidFill>
              </a:rPr>
              <a:t>numprocs</a:t>
            </a:r>
            <a:r>
              <a:rPr lang="en-GB" altLang="zh-CN">
                <a:solidFill>
                  <a:srgbClr val="FF0000"/>
                </a:solidFill>
              </a:rPr>
              <a:t>, </a:t>
            </a:r>
            <a:r>
              <a:rPr lang="en-GB" altLang="zh-CN" err="1">
                <a:solidFill>
                  <a:srgbClr val="FF0000"/>
                </a:solidFill>
              </a:rPr>
              <a:t>processor_name</a:t>
            </a:r>
            <a:r>
              <a:rPr lang="en-GB" altLang="zh-CN">
                <a:solidFill>
                  <a:srgbClr val="FF0000"/>
                </a:solidFill>
              </a:rPr>
              <a:t> );</a:t>
            </a:r>
          </a:p>
          <a:p>
            <a:r>
              <a:rPr lang="en-GB" altLang="zh-CN">
                <a:solidFill>
                  <a:srgbClr val="FF0000"/>
                </a:solidFill>
              </a:rPr>
              <a:t>    if ( </a:t>
            </a:r>
            <a:r>
              <a:rPr lang="en-GB" altLang="zh-CN" err="1">
                <a:solidFill>
                  <a:srgbClr val="FF0000"/>
                </a:solidFill>
              </a:rPr>
              <a:t>myrank</a:t>
            </a:r>
            <a:r>
              <a:rPr lang="en-GB" altLang="zh-CN">
                <a:solidFill>
                  <a:srgbClr val="FF0000"/>
                </a:solidFill>
              </a:rPr>
              <a:t> == 0 ) {</a:t>
            </a:r>
          </a:p>
          <a:p>
            <a:r>
              <a:rPr lang="en-GB" altLang="zh-CN"/>
              <a:t>        for ( </a:t>
            </a:r>
            <a:r>
              <a:rPr lang="en-GB" altLang="zh-CN" err="1"/>
              <a:t>i</a:t>
            </a:r>
            <a:r>
              <a:rPr lang="en-GB" altLang="zh-CN"/>
              <a:t> = 1; </a:t>
            </a:r>
            <a:r>
              <a:rPr lang="en-GB" altLang="zh-CN" err="1"/>
              <a:t>i</a:t>
            </a:r>
            <a:r>
              <a:rPr lang="en-GB" altLang="zh-CN"/>
              <a:t> &lt; </a:t>
            </a:r>
            <a:r>
              <a:rPr lang="en-GB" altLang="zh-CN" err="1"/>
              <a:t>numprocs</a:t>
            </a:r>
            <a:r>
              <a:rPr lang="en-GB" altLang="zh-CN"/>
              <a:t>; </a:t>
            </a:r>
            <a:r>
              <a:rPr lang="en-GB" altLang="zh-CN" err="1"/>
              <a:t>i</a:t>
            </a:r>
            <a:r>
              <a:rPr lang="en-GB" altLang="zh-CN"/>
              <a:t>++ ) {</a:t>
            </a:r>
          </a:p>
          <a:p>
            <a:r>
              <a:rPr lang="en-GB" altLang="zh-CN"/>
              <a:t>            </a:t>
            </a:r>
            <a:r>
              <a:rPr lang="en-GB" altLang="zh-CN" err="1">
                <a:solidFill>
                  <a:srgbClr val="FF0000"/>
                </a:solidFill>
              </a:rPr>
              <a:t>MPI_Recv</a:t>
            </a:r>
            <a:r>
              <a:rPr lang="en-GB" altLang="zh-CN"/>
              <a:t>( greeting, </a:t>
            </a:r>
            <a:r>
              <a:rPr lang="en-GB" altLang="zh-CN" err="1"/>
              <a:t>sizeof</a:t>
            </a:r>
            <a:r>
              <a:rPr lang="en-GB" altLang="zh-CN"/>
              <a:t>( greeting ), MPI_CHAR, </a:t>
            </a:r>
            <a:r>
              <a:rPr lang="en-GB" altLang="zh-CN" err="1">
                <a:solidFill>
                  <a:srgbClr val="FF0000"/>
                </a:solidFill>
              </a:rPr>
              <a:t>i</a:t>
            </a:r>
            <a:r>
              <a:rPr lang="en-GB" altLang="zh-CN"/>
              <a:t>, 1, MPI_COMM_WORLD, &amp;status );</a:t>
            </a:r>
          </a:p>
          <a:p>
            <a:r>
              <a:rPr lang="en-GB" altLang="zh-CN"/>
              <a:t>            </a:t>
            </a:r>
            <a:r>
              <a:rPr lang="en-GB" altLang="zh-CN" err="1"/>
              <a:t>printf</a:t>
            </a:r>
            <a:r>
              <a:rPr lang="en-GB" altLang="zh-CN"/>
              <a:t>( "%s\n", greeting );</a:t>
            </a:r>
          </a:p>
          <a:p>
            <a:r>
              <a:rPr lang="en-GB" altLang="zh-CN"/>
              <a:t>        }	</a:t>
            </a:r>
          </a:p>
          <a:p>
            <a:r>
              <a:rPr lang="en-GB" altLang="zh-CN">
                <a:solidFill>
                  <a:srgbClr val="FF0000"/>
                </a:solidFill>
              </a:rPr>
              <a:t>    }else{</a:t>
            </a:r>
          </a:p>
          <a:p>
            <a:r>
              <a:rPr lang="en-GB" altLang="zh-CN"/>
              <a:t>        </a:t>
            </a:r>
            <a:r>
              <a:rPr lang="en-GB" altLang="zh-CN" err="1">
                <a:solidFill>
                  <a:srgbClr val="FF0000"/>
                </a:solidFill>
              </a:rPr>
              <a:t>MPI_Send</a:t>
            </a:r>
            <a:r>
              <a:rPr lang="en-GB" altLang="zh-CN"/>
              <a:t>( greeting, </a:t>
            </a:r>
            <a:r>
              <a:rPr lang="en-GB" altLang="zh-CN" err="1"/>
              <a:t>strlen</a:t>
            </a:r>
            <a:r>
              <a:rPr lang="en-GB" altLang="zh-CN"/>
              <a:t>( greeting ) + 1, MPI_CHAR, </a:t>
            </a:r>
            <a:r>
              <a:rPr lang="en-GB" altLang="zh-CN">
                <a:solidFill>
                  <a:srgbClr val="FF0000"/>
                </a:solidFill>
              </a:rPr>
              <a:t>0</a:t>
            </a:r>
            <a:r>
              <a:rPr lang="en-GB" altLang="zh-CN"/>
              <a:t>, 1, MPI_COMM_WORLD );</a:t>
            </a:r>
          </a:p>
          <a:p>
            <a:r>
              <a:rPr lang="en-GB" altLang="zh-CN"/>
              <a:t>    }</a:t>
            </a:r>
          </a:p>
          <a:p>
            <a:r>
              <a:rPr lang="en-GB" altLang="zh-CN"/>
              <a:t>    </a:t>
            </a:r>
            <a:r>
              <a:rPr lang="en-GB" altLang="zh-CN" err="1"/>
              <a:t>MPI_Finalize</a:t>
            </a:r>
            <a:r>
              <a:rPr lang="en-GB" altLang="zh-CN"/>
              <a:t>( );</a:t>
            </a:r>
          </a:p>
          <a:p>
            <a:r>
              <a:rPr lang="en-GB" altLang="zh-CN"/>
              <a:t>    return 0;</a:t>
            </a:r>
          </a:p>
          <a:p>
            <a:r>
              <a:rPr lang="en-GB" altLang="zh-CN"/>
              <a:t>}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66F5C4-9786-4AB6-B78A-CDD536D29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706" y="3338840"/>
            <a:ext cx="5458587" cy="76210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53F0181-9F8F-41BA-92F7-07FAFAA4BB8B}"/>
              </a:ext>
            </a:extLst>
          </p:cNvPr>
          <p:cNvSpPr txBox="1"/>
          <p:nvPr/>
        </p:nvSpPr>
        <p:spPr>
          <a:xfrm>
            <a:off x="7910996" y="5269452"/>
            <a:ext cx="3334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>
                <a:solidFill>
                  <a:schemeClr val="bg2">
                    <a:lumMod val="50000"/>
                  </a:schemeClr>
                </a:solidFill>
              </a:rPr>
              <a:t>Message is sent to process 0 from all the other processes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CAC183-254A-4464-BC45-BBC2CD32B454}"/>
              </a:ext>
            </a:extLst>
          </p:cNvPr>
          <p:cNvSpPr txBox="1"/>
          <p:nvPr/>
        </p:nvSpPr>
        <p:spPr>
          <a:xfrm>
            <a:off x="8382051" y="4438179"/>
            <a:ext cx="3334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>
                <a:solidFill>
                  <a:schemeClr val="bg2">
                    <a:lumMod val="50000"/>
                  </a:schemeClr>
                </a:solidFill>
              </a:rPr>
              <a:t>Message is received all the processes, except process 0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6458E4-7DCE-487B-B72C-C299FCEC8EC6}"/>
              </a:ext>
            </a:extLst>
          </p:cNvPr>
          <p:cNvSpPr txBox="1"/>
          <p:nvPr/>
        </p:nvSpPr>
        <p:spPr>
          <a:xfrm>
            <a:off x="6414706" y="1980849"/>
            <a:ext cx="333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>
                <a:solidFill>
                  <a:schemeClr val="bg2">
                    <a:lumMod val="50000"/>
                  </a:schemeClr>
                </a:solidFill>
              </a:rPr>
              <a:t>Each process there is a message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699156E-F8A8-49F8-9AD2-91F2602A26ED}"/>
              </a:ext>
            </a:extLst>
          </p:cNvPr>
          <p:cNvCxnSpPr>
            <a:cxnSpLocks/>
          </p:cNvCxnSpPr>
          <p:nvPr/>
        </p:nvCxnSpPr>
        <p:spPr>
          <a:xfrm flipH="1">
            <a:off x="5929746" y="2253298"/>
            <a:ext cx="609599" cy="1589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688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4A818F9-0027-4FB1-8302-73540FAE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Compiler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28529C5-039E-481F-A5FC-545BE6086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err="1"/>
              <a:t>mpicc</a:t>
            </a:r>
            <a:r>
              <a:rPr lang="en-GB" altLang="zh-CN"/>
              <a:t> (MPICH implementation)</a:t>
            </a:r>
          </a:p>
          <a:p>
            <a:pPr lvl="1"/>
            <a:r>
              <a:rPr lang="en-GB" altLang="zh-CN"/>
              <a:t>A wrapper </a:t>
            </a:r>
            <a:r>
              <a:rPr lang="en-US" altLang="zh-CN"/>
              <a:t>around certain set of compilers in the systems</a:t>
            </a:r>
            <a:endParaRPr lang="en-GB" altLang="zh-CN"/>
          </a:p>
          <a:p>
            <a:pPr lvl="1"/>
            <a:r>
              <a:rPr lang="en-US" altLang="zh-CN"/>
              <a:t>Used to compile and link MPI programs written in C</a:t>
            </a:r>
          </a:p>
          <a:p>
            <a:pPr lvl="1"/>
            <a:r>
              <a:rPr lang="en-US" altLang="zh-CN"/>
              <a:t>Support standard C compiler flags </a:t>
            </a:r>
          </a:p>
          <a:p>
            <a:pPr lvl="1"/>
            <a:r>
              <a:rPr lang="en-US" altLang="zh-CN"/>
              <a:t>The environment variable MPICH_CC may be used to select different C compiler and linker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A70B30-5767-4004-B831-693A0DAA9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385" y="5155256"/>
            <a:ext cx="7391041" cy="9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3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4DD0BF0-29CD-4F83-A821-A846BB03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Course Overview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2AC56CF-6880-4379-87E4-1B752EEFB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Reunion</a:t>
            </a:r>
          </a:p>
          <a:p>
            <a:pPr marL="990600" lvl="1" indent="-533400" eaLnBrk="1" hangingPunct="1"/>
            <a:r>
              <a:rPr lang="en-US" altLang="zh-CN" sz="2400"/>
              <a:t>Version history, MPI </a:t>
            </a:r>
            <a:r>
              <a:rPr lang="en-GB" altLang="en-US" sz="2400"/>
              <a:t>in nutshell,</a:t>
            </a:r>
            <a:r>
              <a:rPr lang="en-US" altLang="zh-CN" sz="2400"/>
              <a:t> objectives 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Thinking in </a:t>
            </a:r>
            <a:r>
              <a:rPr lang="en-US" altLang="zh-CN"/>
              <a:t>distribution</a:t>
            </a:r>
            <a:endParaRPr lang="en-US" altLang="zh-CN" sz="2800"/>
          </a:p>
          <a:p>
            <a:pPr marL="990600" lvl="1" indent="-533400"/>
            <a:r>
              <a:rPr lang="en-US" altLang="zh-CN" sz="2400"/>
              <a:t>Quick review of hardware architecture organization</a:t>
            </a:r>
          </a:p>
          <a:p>
            <a:pPr marL="990600" lvl="1" indent="-533400"/>
            <a:r>
              <a:rPr lang="en-US" altLang="zh-CN" sz="2400"/>
              <a:t>Message passing</a:t>
            </a:r>
            <a:r>
              <a:rPr lang="en-US" altLang="en-US" sz="2400"/>
              <a:t> model </a:t>
            </a:r>
            <a:r>
              <a:rPr lang="en-GB" altLang="zh-CN" sz="2400"/>
              <a:t>and programming</a:t>
            </a:r>
            <a:r>
              <a:rPr lang="en-US" altLang="zh-CN" sz="2400"/>
              <a:t>, compiling and execution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Immersed in the story</a:t>
            </a:r>
          </a:p>
          <a:p>
            <a:pPr marL="990600" lvl="1" indent="-533400" eaLnBrk="1" hangingPunct="1"/>
            <a:r>
              <a:rPr lang="en-US" altLang="zh-CN" sz="2400"/>
              <a:t>MPI implementation: data types, APIs</a:t>
            </a:r>
          </a:p>
          <a:p>
            <a:pPr marL="990600" lvl="1" indent="-533400" algn="l" eaLnBrk="1" hangingPunct="1">
              <a:buClrTx/>
              <a:buSzTx/>
            </a:pPr>
            <a:r>
              <a:rPr lang="en-US" altLang="zh-CN" sz="2400"/>
              <a:t>MPI operations: point-to-point, collective</a:t>
            </a:r>
          </a:p>
          <a:p>
            <a:pPr marL="990600" lvl="1" indent="-533400" algn="l" eaLnBrk="1" hangingPunct="1">
              <a:buClrTx/>
              <a:buSzTx/>
            </a:pPr>
            <a:r>
              <a:rPr lang="en-US" altLang="zh-CN" sz="2400"/>
              <a:t>MPI performance profiling</a:t>
            </a:r>
          </a:p>
          <a:p>
            <a:pPr marL="57150" indent="0">
              <a:buNone/>
            </a:pPr>
            <a:r>
              <a:rPr lang="en-US" altLang="zh-CN" sz="2400"/>
              <a:t>Advancing</a:t>
            </a:r>
          </a:p>
          <a:p>
            <a:pPr marL="800100" lvl="1"/>
            <a:r>
              <a:rPr lang="en-US" altLang="zh-CN" sz="2400"/>
              <a:t>Distributed programming: matrix multiplication</a:t>
            </a:r>
          </a:p>
          <a:p>
            <a:pPr marL="800100" lvl="1"/>
            <a:r>
              <a:rPr lang="en-US" altLang="zh-CN" sz="2400"/>
              <a:t>Introduction about hybrid parallel programming</a:t>
            </a:r>
          </a:p>
        </p:txBody>
      </p:sp>
    </p:spTree>
    <p:extLst>
      <p:ext uri="{BB962C8B-B14F-4D97-AF65-F5344CB8AC3E}">
        <p14:creationId xmlns:p14="http://schemas.microsoft.com/office/powerpoint/2010/main" val="4266185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46A6C5A-7FAE-4784-B46A-E0A00E2F8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Execution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886D828-6725-4651-9DD6-7BE8E2F49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zh-CN"/>
              <a:t>Unix, Linux, MacOS</a:t>
            </a:r>
          </a:p>
          <a:p>
            <a:pPr lvl="1"/>
            <a:r>
              <a:rPr lang="en-GB" altLang="zh-CN" err="1"/>
              <a:t>mpirun</a:t>
            </a:r>
            <a:r>
              <a:rPr lang="en-GB" altLang="zh-CN"/>
              <a:t> (non-standard), </a:t>
            </a:r>
            <a:r>
              <a:rPr lang="en-GB" altLang="zh-CN" err="1"/>
              <a:t>mpiexec</a:t>
            </a:r>
            <a:r>
              <a:rPr lang="en-GB" altLang="zh-CN"/>
              <a:t> (standard)</a:t>
            </a:r>
          </a:p>
          <a:p>
            <a:r>
              <a:rPr lang="en-GB" altLang="zh-CN"/>
              <a:t>Windows OS</a:t>
            </a:r>
          </a:p>
          <a:p>
            <a:pPr lvl="1"/>
            <a:r>
              <a:rPr lang="en-GB" altLang="zh-CN"/>
              <a:t>Microsoft MPI, Visual Studio </a:t>
            </a:r>
          </a:p>
          <a:p>
            <a:pPr marL="0" indent="0">
              <a:buNone/>
            </a:pPr>
            <a:r>
              <a:rPr lang="en-GB" altLang="zh-CN"/>
              <a:t>Mostly used:</a:t>
            </a:r>
          </a:p>
          <a:p>
            <a:r>
              <a:rPr lang="en-GB" altLang="zh-CN" err="1"/>
              <a:t>mpiexec</a:t>
            </a:r>
            <a:r>
              <a:rPr lang="en-GB" altLang="zh-CN"/>
              <a:t> (</a:t>
            </a:r>
            <a:r>
              <a:rPr lang="en-GB" altLang="zh-CN">
                <a:hlinkClick r:id="rId2"/>
              </a:rPr>
              <a:t>https://www.mpich.org/static/docs/v3.1/www1/mpiexec.html</a:t>
            </a:r>
            <a:r>
              <a:rPr lang="en-GB" altLang="zh-CN"/>
              <a:t>)</a:t>
            </a:r>
          </a:p>
          <a:p>
            <a:pPr lvl="1"/>
            <a:r>
              <a:rPr lang="en-US" altLang="zh-CN"/>
              <a:t>-n (or np) Specify the number of processes to use</a:t>
            </a:r>
            <a:endParaRPr lang="en-GB" altLang="zh-CN"/>
          </a:p>
          <a:p>
            <a:pPr lvl="1"/>
            <a:r>
              <a:rPr lang="en-US" altLang="zh-CN"/>
              <a:t>-host (or hostname) Name of host on which to run processes</a:t>
            </a:r>
          </a:p>
          <a:p>
            <a:pPr lvl="1"/>
            <a:r>
              <a:rPr lang="en-US" altLang="zh-CN"/>
              <a:t>Etc.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314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B022FF9-6BFE-4914-AE7B-0B0FE6A4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Immersed Into Story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31832BE-E274-4A73-AB88-93C423803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The Matrix Resurrections Neo">
            <a:extLst>
              <a:ext uri="{FF2B5EF4-FFF2-40B4-BE49-F238E27FC236}">
                <a16:creationId xmlns:a16="http://schemas.microsoft.com/office/drawing/2014/main" id="{657477CD-306A-436F-B10B-5BE316F33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373" y="2132582"/>
            <a:ext cx="6689253" cy="365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377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0BCEF9C-F600-404C-BA90-273D9121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MPI C Data Types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E55D72E-ED04-4962-A16A-9434771AD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3" y="1530222"/>
            <a:ext cx="5280587" cy="4344105"/>
          </a:xfrm>
        </p:spPr>
        <p:txBody>
          <a:bodyPr>
            <a:normAutofit fontScale="55000" lnSpcReduction="20000"/>
          </a:bodyPr>
          <a:lstStyle/>
          <a:p>
            <a:r>
              <a:rPr lang="en-GB" altLang="zh-CN"/>
              <a:t>MPI_CHAR - char</a:t>
            </a:r>
          </a:p>
          <a:p>
            <a:r>
              <a:rPr lang="en-GB" altLang="zh-CN"/>
              <a:t>MPI_SIGNED_CHAR - signed char</a:t>
            </a:r>
          </a:p>
          <a:p>
            <a:r>
              <a:rPr lang="en-GB" altLang="zh-CN"/>
              <a:t>MPI_UNSIGNED_CHAR - unsigned char</a:t>
            </a:r>
          </a:p>
          <a:p>
            <a:r>
              <a:rPr lang="en-GB" altLang="zh-CN"/>
              <a:t>MPI_BYTE - See standard; like unsigned char</a:t>
            </a:r>
          </a:p>
          <a:p>
            <a:r>
              <a:rPr lang="en-GB" altLang="zh-CN"/>
              <a:t>MPI_WCHAR - wide character (</a:t>
            </a:r>
            <a:r>
              <a:rPr lang="en-GB" altLang="zh-CN" err="1"/>
              <a:t>wchar_t</a:t>
            </a:r>
            <a:r>
              <a:rPr lang="en-GB" altLang="zh-CN"/>
              <a:t>)</a:t>
            </a:r>
          </a:p>
          <a:p>
            <a:r>
              <a:rPr lang="en-GB" altLang="zh-CN"/>
              <a:t>MPI_SHORT - short</a:t>
            </a:r>
          </a:p>
          <a:p>
            <a:r>
              <a:rPr lang="en-GB" altLang="zh-CN"/>
              <a:t>MPI_UNSIGNED_SHORT - unsigned short</a:t>
            </a:r>
          </a:p>
          <a:p>
            <a:r>
              <a:rPr lang="en-GB" altLang="zh-CN"/>
              <a:t>MPI_INT - int</a:t>
            </a:r>
          </a:p>
          <a:p>
            <a:r>
              <a:rPr lang="en-GB" altLang="zh-CN"/>
              <a:t>MPI_UNSIGNED - unsigned int</a:t>
            </a:r>
          </a:p>
          <a:p>
            <a:r>
              <a:rPr lang="en-GB" altLang="zh-CN"/>
              <a:t>MPI_LONG - long</a:t>
            </a:r>
          </a:p>
          <a:p>
            <a:r>
              <a:rPr lang="en-GB" altLang="zh-CN"/>
              <a:t>MPI_UNSIGNED_LONG - unsigned long</a:t>
            </a:r>
          </a:p>
          <a:p>
            <a:r>
              <a:rPr lang="en-GB" altLang="zh-CN"/>
              <a:t>MPI_LONG_LONG_INT - long long</a:t>
            </a:r>
          </a:p>
          <a:p>
            <a:r>
              <a:rPr lang="en-GB" altLang="zh-CN"/>
              <a:t>MPI_LONG_LONG - </a:t>
            </a:r>
            <a:r>
              <a:rPr lang="en-GB" altLang="zh-CN" err="1"/>
              <a:t>synonyn</a:t>
            </a:r>
            <a:r>
              <a:rPr lang="en-GB" altLang="zh-CN"/>
              <a:t> for MPI_LONG_LONG_INT</a:t>
            </a:r>
          </a:p>
          <a:p>
            <a:r>
              <a:rPr lang="en-GB" altLang="zh-CN"/>
              <a:t>MPI_UNSIGNED_LONG_LONG - unsigned long </a:t>
            </a:r>
            <a:r>
              <a:rPr lang="en-GB" altLang="zh-CN" err="1"/>
              <a:t>long</a:t>
            </a:r>
            <a:endParaRPr lang="zh-CN" altLang="en-US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A2959B1E-E30E-4262-B25F-BF654E16390D}"/>
              </a:ext>
            </a:extLst>
          </p:cNvPr>
          <p:cNvSpPr txBox="1">
            <a:spLocks/>
          </p:cNvSpPr>
          <p:nvPr/>
        </p:nvSpPr>
        <p:spPr>
          <a:xfrm>
            <a:off x="6096000" y="1530221"/>
            <a:ext cx="5280587" cy="5327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8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/>
              <a:t>MPI_FLOAT - float</a:t>
            </a:r>
          </a:p>
          <a:p>
            <a:r>
              <a:rPr lang="en-GB" altLang="zh-CN"/>
              <a:t>MPI_DOUBLE - double</a:t>
            </a:r>
          </a:p>
          <a:p>
            <a:r>
              <a:rPr lang="en-GB" altLang="zh-CN"/>
              <a:t>MPI_LONG_DOUBLE - long double (some systems may not implement this)</a:t>
            </a:r>
          </a:p>
          <a:p>
            <a:r>
              <a:rPr lang="en-GB" altLang="zh-CN"/>
              <a:t>MPI_INT8_T - int8_t</a:t>
            </a:r>
          </a:p>
          <a:p>
            <a:r>
              <a:rPr lang="en-GB" altLang="zh-CN"/>
              <a:t>MPI_INT16_T - int16_t</a:t>
            </a:r>
          </a:p>
          <a:p>
            <a:r>
              <a:rPr lang="en-GB" altLang="zh-CN"/>
              <a:t>MPI_INT32_T - int32_t</a:t>
            </a:r>
          </a:p>
          <a:p>
            <a:r>
              <a:rPr lang="en-GB" altLang="zh-CN"/>
              <a:t>MPI_INT64_T - int64_t</a:t>
            </a:r>
          </a:p>
          <a:p>
            <a:r>
              <a:rPr lang="en-GB" altLang="zh-CN"/>
              <a:t>MPI_UINT8_T - uint8_t</a:t>
            </a:r>
          </a:p>
          <a:p>
            <a:r>
              <a:rPr lang="en-GB" altLang="zh-CN"/>
              <a:t>MPI_UINT16_T - uint16_t</a:t>
            </a:r>
          </a:p>
          <a:p>
            <a:r>
              <a:rPr lang="en-GB" altLang="zh-CN"/>
              <a:t>MPI_UINT32_T - uint32_t</a:t>
            </a:r>
          </a:p>
          <a:p>
            <a:r>
              <a:rPr lang="en-GB" altLang="zh-CN"/>
              <a:t>MPI_UINT64_T - uint64_t</a:t>
            </a:r>
          </a:p>
          <a:p>
            <a:r>
              <a:rPr lang="en-GB" altLang="zh-CN"/>
              <a:t>MPI_C_BOOL - _Bool</a:t>
            </a:r>
          </a:p>
          <a:p>
            <a:r>
              <a:rPr lang="en-GB" altLang="zh-CN"/>
              <a:t>MPI_C_FLOAT_COMPLEX - float _Complex</a:t>
            </a:r>
          </a:p>
          <a:p>
            <a:r>
              <a:rPr lang="en-GB" altLang="zh-CN"/>
              <a:t>MPI_C_COMPLEX - float _Complex</a:t>
            </a:r>
          </a:p>
          <a:p>
            <a:r>
              <a:rPr lang="en-GB" altLang="zh-CN"/>
              <a:t>MPI_C_DOUBLE_COMPLEX - double _Complex</a:t>
            </a:r>
          </a:p>
          <a:p>
            <a:r>
              <a:rPr lang="en-GB" altLang="zh-CN"/>
              <a:t>MPI_C_LONG_DOUBLE_COMPLEX - long double _Complex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486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10E1D35-A01F-4EF4-8546-F61A4BB0D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MPI_PACKED </a:t>
            </a:r>
            <a:r>
              <a:rPr lang="en-GB" altLang="zh-CN"/>
              <a:t>Data Types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0C02F4C-9D22-4E95-8BEF-E285BC743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465053"/>
            <a:ext cx="7488076" cy="262614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/>
              <a:t>Packs data of a given datatype into contiguous memory:</a:t>
            </a:r>
          </a:p>
          <a:p>
            <a:pPr marL="0" indent="0">
              <a:buNone/>
            </a:pPr>
            <a:r>
              <a:rPr lang="en-US" altLang="zh-CN"/>
              <a:t>int </a:t>
            </a:r>
            <a:r>
              <a:rPr lang="en-US" altLang="zh-CN" err="1"/>
              <a:t>MPI_Pack</a:t>
            </a:r>
            <a:r>
              <a:rPr lang="en-US" altLang="zh-CN"/>
              <a:t>( </a:t>
            </a:r>
          </a:p>
          <a:p>
            <a:pPr marL="457200" lvl="1" indent="0">
              <a:buNone/>
            </a:pPr>
            <a:r>
              <a:rPr lang="en-US" altLang="zh-CN">
                <a:solidFill>
                  <a:srgbClr val="FF0000"/>
                </a:solidFill>
              </a:rPr>
              <a:t>void* </a:t>
            </a:r>
            <a:r>
              <a:rPr lang="en-US" altLang="zh-CN" err="1">
                <a:solidFill>
                  <a:srgbClr val="FF0000"/>
                </a:solidFill>
              </a:rPr>
              <a:t>inbuf</a:t>
            </a:r>
            <a:r>
              <a:rPr lang="en-US" altLang="zh-CN"/>
              <a:t>,  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// input buffer start (choice)</a:t>
            </a:r>
          </a:p>
          <a:p>
            <a:pPr marL="457200" lvl="1" indent="0">
              <a:buNone/>
            </a:pPr>
            <a:r>
              <a:rPr lang="en-US" altLang="zh-CN">
                <a:solidFill>
                  <a:srgbClr val="FF0000"/>
                </a:solidFill>
              </a:rPr>
              <a:t>int </a:t>
            </a:r>
            <a:r>
              <a:rPr lang="en-US" altLang="zh-CN" err="1">
                <a:solidFill>
                  <a:srgbClr val="FF0000"/>
                </a:solidFill>
              </a:rPr>
              <a:t>incount</a:t>
            </a:r>
            <a:r>
              <a:rPr lang="en-US" altLang="zh-CN"/>
              <a:t>, 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// number of input data items (integer)</a:t>
            </a:r>
          </a:p>
          <a:p>
            <a:pPr marL="457200" lvl="1" indent="0">
              <a:buNone/>
            </a:pPr>
            <a:r>
              <a:rPr lang="en-US" altLang="zh-CN" err="1">
                <a:solidFill>
                  <a:srgbClr val="FF0000"/>
                </a:solidFill>
              </a:rPr>
              <a:t>MPI_Datatype</a:t>
            </a:r>
            <a:r>
              <a:rPr lang="en-US" altLang="zh-CN">
                <a:solidFill>
                  <a:srgbClr val="FF0000"/>
                </a:solidFill>
              </a:rPr>
              <a:t> datatype</a:t>
            </a:r>
            <a:r>
              <a:rPr lang="en-US" altLang="zh-CN"/>
              <a:t>, 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// datatype of each input data item (handle)</a:t>
            </a:r>
          </a:p>
          <a:p>
            <a:pPr marL="457200" lvl="1" indent="0">
              <a:buNone/>
            </a:pPr>
            <a:r>
              <a:rPr lang="en-US" altLang="zh-CN">
                <a:solidFill>
                  <a:srgbClr val="FF0000"/>
                </a:solidFill>
              </a:rPr>
              <a:t>void *</a:t>
            </a:r>
            <a:r>
              <a:rPr lang="en-US" altLang="zh-CN" err="1">
                <a:solidFill>
                  <a:srgbClr val="FF0000"/>
                </a:solidFill>
              </a:rPr>
              <a:t>outbuf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,  // output buffer start (choice)</a:t>
            </a:r>
          </a:p>
          <a:p>
            <a:pPr marL="457200" lvl="1" indent="0">
              <a:buNone/>
            </a:pPr>
            <a:r>
              <a:rPr lang="en-US" altLang="zh-CN">
                <a:solidFill>
                  <a:srgbClr val="FF0000"/>
                </a:solidFill>
              </a:rPr>
              <a:t>int outsize</a:t>
            </a:r>
            <a:r>
              <a:rPr lang="en-US" altLang="zh-CN"/>
              <a:t>, 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// output buffer size, in bytes (integer)</a:t>
            </a:r>
          </a:p>
          <a:p>
            <a:pPr marL="457200" lvl="1" indent="0">
              <a:buNone/>
            </a:pPr>
            <a:r>
              <a:rPr lang="en-US" altLang="zh-CN">
                <a:solidFill>
                  <a:srgbClr val="FF0000"/>
                </a:solidFill>
              </a:rPr>
              <a:t>int *position</a:t>
            </a:r>
            <a:r>
              <a:rPr lang="en-US" altLang="zh-CN"/>
              <a:t>, 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// current position in buffer, in bytes (integer)</a:t>
            </a:r>
          </a:p>
          <a:p>
            <a:pPr marL="457200" lvl="1" indent="0">
              <a:buNone/>
            </a:pPr>
            <a:r>
              <a:rPr lang="en-US" altLang="zh-CN" err="1">
                <a:solidFill>
                  <a:srgbClr val="FF0000"/>
                </a:solidFill>
              </a:rPr>
              <a:t>MPI_Comm</a:t>
            </a:r>
            <a:r>
              <a:rPr lang="en-US" altLang="zh-CN">
                <a:solidFill>
                  <a:srgbClr val="FF0000"/>
                </a:solidFill>
              </a:rPr>
              <a:t> comm</a:t>
            </a:r>
            <a:r>
              <a:rPr lang="en-US" altLang="zh-CN"/>
              <a:t>) 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// communicator for packed message (handle)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  <a:p>
            <a:endParaRPr lang="zh-CN" altLang="en-US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F886BEDB-890C-4BEB-8E5F-D1DFFEC2A92F}"/>
              </a:ext>
            </a:extLst>
          </p:cNvPr>
          <p:cNvSpPr txBox="1">
            <a:spLocks/>
          </p:cNvSpPr>
          <p:nvPr/>
        </p:nvSpPr>
        <p:spPr>
          <a:xfrm>
            <a:off x="406400" y="4088598"/>
            <a:ext cx="7857531" cy="263287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8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Unpacks a datatype into contiguous memory:</a:t>
            </a:r>
          </a:p>
          <a:p>
            <a:pPr marL="0" indent="0">
              <a:buNone/>
            </a:pPr>
            <a:r>
              <a:rPr lang="en-US" altLang="zh-CN"/>
              <a:t>int </a:t>
            </a:r>
            <a:r>
              <a:rPr lang="en-US" altLang="zh-CN" err="1"/>
              <a:t>MPI_Unpack</a:t>
            </a:r>
            <a:r>
              <a:rPr lang="en-US" altLang="zh-CN"/>
              <a:t>(</a:t>
            </a:r>
          </a:p>
          <a:p>
            <a:pPr marL="457200" lvl="1" indent="0">
              <a:buFont typeface="Arial" panose="02080604020202020204" pitchFamily="34" charset="0"/>
              <a:buNone/>
            </a:pPr>
            <a:r>
              <a:rPr lang="en-US" altLang="zh-CN">
                <a:solidFill>
                  <a:srgbClr val="FF0000"/>
                </a:solidFill>
              </a:rPr>
              <a:t>void* </a:t>
            </a:r>
            <a:r>
              <a:rPr lang="en-US" altLang="zh-CN" err="1">
                <a:solidFill>
                  <a:srgbClr val="FF0000"/>
                </a:solidFill>
              </a:rPr>
              <a:t>inbuf</a:t>
            </a:r>
            <a:r>
              <a:rPr lang="en-US" altLang="zh-CN"/>
              <a:t>, 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// input buffer start (choice)</a:t>
            </a:r>
          </a:p>
          <a:p>
            <a:pPr marL="457200" lvl="1" indent="0">
              <a:buFont typeface="Arial" panose="02080604020202020204" pitchFamily="34" charset="0"/>
              <a:buNone/>
            </a:pPr>
            <a:r>
              <a:rPr lang="en-US" altLang="zh-CN">
                <a:solidFill>
                  <a:srgbClr val="FF0000"/>
                </a:solidFill>
              </a:rPr>
              <a:t>int </a:t>
            </a:r>
            <a:r>
              <a:rPr lang="en-US" altLang="zh-CN" err="1">
                <a:solidFill>
                  <a:srgbClr val="FF0000"/>
                </a:solidFill>
              </a:rPr>
              <a:t>insize</a:t>
            </a:r>
            <a:r>
              <a:rPr lang="en-US" altLang="zh-CN"/>
              <a:t>, 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// size of input buffer, in bytes (integer)</a:t>
            </a:r>
          </a:p>
          <a:p>
            <a:pPr marL="457200" lvl="1" indent="0">
              <a:buFont typeface="Arial" panose="02080604020202020204" pitchFamily="34" charset="0"/>
              <a:buNone/>
            </a:pPr>
            <a:r>
              <a:rPr lang="en-US" altLang="zh-CN">
                <a:solidFill>
                  <a:srgbClr val="FF0000"/>
                </a:solidFill>
              </a:rPr>
              <a:t>int *position</a:t>
            </a:r>
            <a:r>
              <a:rPr lang="en-US" altLang="zh-CN"/>
              <a:t>, 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// current position in bytes (integer)</a:t>
            </a:r>
          </a:p>
          <a:p>
            <a:pPr marL="457200" lvl="1" indent="0">
              <a:buFont typeface="Arial" panose="02080604020202020204" pitchFamily="34" charset="0"/>
              <a:buNone/>
            </a:pPr>
            <a:r>
              <a:rPr lang="en-US" altLang="zh-CN">
                <a:solidFill>
                  <a:srgbClr val="FF0000"/>
                </a:solidFill>
              </a:rPr>
              <a:t>void *</a:t>
            </a:r>
            <a:r>
              <a:rPr lang="en-US" altLang="zh-CN" err="1">
                <a:solidFill>
                  <a:srgbClr val="FF0000"/>
                </a:solidFill>
              </a:rPr>
              <a:t>outbuf</a:t>
            </a:r>
            <a:r>
              <a:rPr lang="en-US" altLang="zh-CN"/>
              <a:t>, 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// output buffer start (choice)</a:t>
            </a:r>
          </a:p>
          <a:p>
            <a:pPr marL="457200" lvl="1" indent="0">
              <a:buFont typeface="Arial" panose="02080604020202020204" pitchFamily="34" charset="0"/>
              <a:buNone/>
            </a:pPr>
            <a:r>
              <a:rPr lang="en-US" altLang="zh-CN">
                <a:solidFill>
                  <a:srgbClr val="FF0000"/>
                </a:solidFill>
              </a:rPr>
              <a:t>int outcount</a:t>
            </a:r>
            <a:r>
              <a:rPr lang="en-US" altLang="zh-CN"/>
              <a:t>, 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// number of items to be unpacked (integer)</a:t>
            </a:r>
          </a:p>
          <a:p>
            <a:pPr marL="457200" lvl="1" indent="0">
              <a:buFont typeface="Arial" panose="02080604020202020204" pitchFamily="34" charset="0"/>
              <a:buNone/>
            </a:pPr>
            <a:r>
              <a:rPr lang="en-US" altLang="zh-CN" err="1">
                <a:solidFill>
                  <a:srgbClr val="FF0000"/>
                </a:solidFill>
              </a:rPr>
              <a:t>MPI_Datatype</a:t>
            </a:r>
            <a:r>
              <a:rPr lang="en-US" altLang="zh-CN">
                <a:solidFill>
                  <a:srgbClr val="FF0000"/>
                </a:solidFill>
              </a:rPr>
              <a:t> datatype</a:t>
            </a:r>
            <a:r>
              <a:rPr lang="en-US" altLang="zh-CN"/>
              <a:t>, 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// datatype of each output data item (handle)</a:t>
            </a:r>
          </a:p>
          <a:p>
            <a:pPr marL="457200" lvl="1" indent="0">
              <a:buFont typeface="Arial" panose="02080604020202020204" pitchFamily="34" charset="0"/>
              <a:buNone/>
            </a:pPr>
            <a:r>
              <a:rPr lang="en-US" altLang="zh-CN" err="1">
                <a:solidFill>
                  <a:srgbClr val="FF0000"/>
                </a:solidFill>
              </a:rPr>
              <a:t>MPI_Comm</a:t>
            </a:r>
            <a:r>
              <a:rPr lang="en-US" altLang="zh-CN">
                <a:solidFill>
                  <a:srgbClr val="FF0000"/>
                </a:solidFill>
              </a:rPr>
              <a:t> comm</a:t>
            </a:r>
            <a:r>
              <a:rPr lang="en-US" altLang="zh-CN"/>
              <a:t>) 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// communicator for packed message (handle)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1F582C-DDAE-459C-B4A0-797C2965C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367" y="2649854"/>
            <a:ext cx="3968611" cy="2218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1180602-C2D6-4289-BF61-8B10742D6B5E}"/>
              </a:ext>
            </a:extLst>
          </p:cNvPr>
          <p:cNvSpPr txBox="1"/>
          <p:nvPr/>
        </p:nvSpPr>
        <p:spPr>
          <a:xfrm>
            <a:off x="7894475" y="2081316"/>
            <a:ext cx="3574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/>
              <a:t>dealing with non-contiguous data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A9A9BA-2FE9-4984-AA85-97E95949BC49}"/>
              </a:ext>
            </a:extLst>
          </p:cNvPr>
          <p:cNvSpPr txBox="1"/>
          <p:nvPr/>
        </p:nvSpPr>
        <p:spPr>
          <a:xfrm>
            <a:off x="7894475" y="5023615"/>
            <a:ext cx="3574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/>
              <a:t>Unpack a receive process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930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E39037B-EBEE-48A5-BB21-2D7C706D8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MPI_PACKED </a:t>
            </a:r>
            <a:r>
              <a:rPr lang="en-GB" altLang="zh-CN"/>
              <a:t>Data Types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7A7788E-5A20-4961-805C-D7CB6D1EB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30221"/>
            <a:ext cx="6040582" cy="454730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1600"/>
              <a:t>… …</a:t>
            </a:r>
          </a:p>
          <a:p>
            <a:r>
              <a:rPr lang="en-US" altLang="zh-CN" sz="1600"/>
              <a:t>float value = 10; char name[</a:t>
            </a:r>
            <a:r>
              <a:rPr lang="en-GB" altLang="zh-CN" sz="1600"/>
              <a:t>STRLEN</a:t>
            </a:r>
            <a:r>
              <a:rPr lang="en-US" altLang="zh-CN" sz="1600"/>
              <a:t>];</a:t>
            </a:r>
          </a:p>
          <a:p>
            <a:r>
              <a:rPr lang="en-US" altLang="zh-CN" sz="1600" err="1"/>
              <a:t>sprintf</a:t>
            </a:r>
            <a:r>
              <a:rPr lang="en-US" altLang="zh-CN" sz="1600"/>
              <a:t>(name, "My Name");</a:t>
            </a:r>
          </a:p>
          <a:p>
            <a:r>
              <a:rPr lang="en-US" altLang="zh-CN" sz="1600"/>
              <a:t>int param = 1;</a:t>
            </a:r>
            <a:endParaRPr lang="en-GB" altLang="zh-CN" sz="1600"/>
          </a:p>
          <a:p>
            <a:r>
              <a:rPr lang="en-GB" altLang="zh-CN" sz="1600"/>
              <a:t>/* now let's pack all those values into a single message */</a:t>
            </a:r>
          </a:p>
          <a:p>
            <a:r>
              <a:rPr lang="en-GB" altLang="zh-CN" sz="1600" err="1">
                <a:solidFill>
                  <a:srgbClr val="FF0000"/>
                </a:solidFill>
              </a:rPr>
              <a:t>MPI_Pack</a:t>
            </a:r>
            <a:r>
              <a:rPr lang="en-GB" altLang="zh-CN" sz="1600">
                <a:solidFill>
                  <a:srgbClr val="FF0000"/>
                </a:solidFill>
              </a:rPr>
              <a:t>(&amp;value, 1, MPI_FLOAT, message, BUFFSIZE, &amp;position, MPI_COMM_WORLD);</a:t>
            </a:r>
          </a:p>
          <a:p>
            <a:r>
              <a:rPr lang="en-GB" altLang="zh-CN" sz="1600"/>
              <a:t>/* position has been incremented to first free byte in the message.. */</a:t>
            </a:r>
          </a:p>
          <a:p>
            <a:r>
              <a:rPr lang="en-GB" altLang="zh-CN" sz="1600" err="1">
                <a:solidFill>
                  <a:srgbClr val="FF0000"/>
                </a:solidFill>
              </a:rPr>
              <a:t>MPI_Pack</a:t>
            </a:r>
            <a:r>
              <a:rPr lang="en-GB" altLang="zh-CN" sz="1600">
                <a:solidFill>
                  <a:srgbClr val="FF0000"/>
                </a:solidFill>
              </a:rPr>
              <a:t>(name, STRLEN, MPI_CHAR, message, BUFFSIZE, &amp;position, MPI_COMM_WORLD);</a:t>
            </a:r>
          </a:p>
          <a:p>
            <a:r>
              <a:rPr lang="en-GB" altLang="zh-CN" sz="1600"/>
              <a:t>/* position has been incremented again.. */</a:t>
            </a:r>
          </a:p>
          <a:p>
            <a:r>
              <a:rPr lang="en-GB" altLang="zh-CN" sz="1600" err="1">
                <a:solidFill>
                  <a:srgbClr val="FF0000"/>
                </a:solidFill>
              </a:rPr>
              <a:t>MPI_Pack</a:t>
            </a:r>
            <a:r>
              <a:rPr lang="en-GB" altLang="zh-CN" sz="1600">
                <a:solidFill>
                  <a:srgbClr val="FF0000"/>
                </a:solidFill>
              </a:rPr>
              <a:t>(&amp;param, 1, MPI_INT, message, BUFFSIZE, &amp;position, MPI_COMM_WORLD);</a:t>
            </a:r>
            <a:endParaRPr lang="en-US" altLang="zh-CN" sz="1600">
              <a:solidFill>
                <a:srgbClr val="FF0000"/>
              </a:solidFill>
            </a:endParaRPr>
          </a:p>
          <a:p>
            <a:r>
              <a:rPr lang="en-US" altLang="zh-CN" sz="1600" err="1"/>
              <a:t>MPI_Send</a:t>
            </a:r>
            <a:r>
              <a:rPr lang="en-US" altLang="zh-CN" sz="1600"/>
              <a:t>(message, BUFFSIZE, </a:t>
            </a:r>
            <a:r>
              <a:rPr lang="en-US" altLang="zh-CN" sz="1600">
                <a:solidFill>
                  <a:srgbClr val="FF0000"/>
                </a:solidFill>
              </a:rPr>
              <a:t>MPI_PACKED</a:t>
            </a:r>
            <a:r>
              <a:rPr lang="en-US" altLang="zh-CN" sz="1600"/>
              <a:t>, 1, 1, MPI_COMM_WORLD);</a:t>
            </a:r>
            <a:endParaRPr lang="en-GB" altLang="zh-CN" sz="1600"/>
          </a:p>
          <a:p>
            <a:r>
              <a:rPr lang="en-GB" altLang="zh-CN" sz="1600"/>
              <a:t>… …</a:t>
            </a:r>
            <a:endParaRPr lang="zh-CN" altLang="en-US" sz="1600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6C0EBD52-F61B-4CBD-B666-C2579C7C665E}"/>
              </a:ext>
            </a:extLst>
          </p:cNvPr>
          <p:cNvSpPr txBox="1">
            <a:spLocks/>
          </p:cNvSpPr>
          <p:nvPr/>
        </p:nvSpPr>
        <p:spPr>
          <a:xfrm>
            <a:off x="6208142" y="1385456"/>
            <a:ext cx="5280587" cy="522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8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BF7D4875-1187-417B-ADA3-4C8A33CCA26D}"/>
              </a:ext>
            </a:extLst>
          </p:cNvPr>
          <p:cNvSpPr txBox="1">
            <a:spLocks/>
          </p:cNvSpPr>
          <p:nvPr/>
        </p:nvSpPr>
        <p:spPr>
          <a:xfrm>
            <a:off x="6345382" y="1530220"/>
            <a:ext cx="5541818" cy="3632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8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/>
              <a:t>… …</a:t>
            </a:r>
            <a:endParaRPr lang="en-GB" altLang="zh-CN" sz="1600"/>
          </a:p>
          <a:p>
            <a:r>
              <a:rPr lang="en-GB" altLang="zh-CN" sz="1600" err="1"/>
              <a:t>MPI_Recv</a:t>
            </a:r>
            <a:r>
              <a:rPr lang="en-GB" altLang="zh-CN" sz="1600"/>
              <a:t>(message, BUFFSIZE, </a:t>
            </a:r>
            <a:r>
              <a:rPr lang="en-GB" altLang="zh-CN" sz="1600">
                <a:solidFill>
                  <a:srgbClr val="FF0000"/>
                </a:solidFill>
              </a:rPr>
              <a:t>MPI_PACKED</a:t>
            </a:r>
            <a:r>
              <a:rPr lang="en-GB" altLang="zh-CN" sz="1600"/>
              <a:t>, 0, 1, MPI_COMM_WORLD, MPI_STATUS_IGNORE);</a:t>
            </a:r>
          </a:p>
          <a:p>
            <a:r>
              <a:rPr lang="en-GB" altLang="zh-CN" sz="1600"/>
              <a:t>position = 0;</a:t>
            </a:r>
          </a:p>
          <a:p>
            <a:r>
              <a:rPr lang="en-GB" altLang="zh-CN" sz="1600" err="1">
                <a:solidFill>
                  <a:srgbClr val="FF0000"/>
                </a:solidFill>
              </a:rPr>
              <a:t>MPI_Unpack</a:t>
            </a:r>
            <a:r>
              <a:rPr lang="en-GB" altLang="zh-CN" sz="1600">
                <a:solidFill>
                  <a:srgbClr val="FF0000"/>
                </a:solidFill>
              </a:rPr>
              <a:t>(message, BUFFSIZE, &amp;position, &amp;value, 1, MPI_FLOAT, MPI_COMM_WORLD);</a:t>
            </a:r>
          </a:p>
          <a:p>
            <a:r>
              <a:rPr lang="en-GB" altLang="zh-CN" sz="1600"/>
              <a:t>/* Note that we must know the length of string to expect here!  */</a:t>
            </a:r>
          </a:p>
          <a:p>
            <a:r>
              <a:rPr lang="en-GB" altLang="zh-CN" sz="1600" err="1">
                <a:solidFill>
                  <a:srgbClr val="FF0000"/>
                </a:solidFill>
              </a:rPr>
              <a:t>MPI_Unpack</a:t>
            </a:r>
            <a:r>
              <a:rPr lang="en-GB" altLang="zh-CN" sz="1600">
                <a:solidFill>
                  <a:srgbClr val="FF0000"/>
                </a:solidFill>
              </a:rPr>
              <a:t>(message, BUFFSIZE, &amp;position, name, STRLEN, MPI_CHAR, MPI_COMM_WORLD);</a:t>
            </a:r>
          </a:p>
          <a:p>
            <a:r>
              <a:rPr lang="en-GB" altLang="zh-CN" sz="1600" err="1">
                <a:solidFill>
                  <a:srgbClr val="FF0000"/>
                </a:solidFill>
              </a:rPr>
              <a:t>MPI_Unpack</a:t>
            </a:r>
            <a:r>
              <a:rPr lang="en-GB" altLang="zh-CN" sz="1600">
                <a:solidFill>
                  <a:srgbClr val="FF0000"/>
                </a:solidFill>
              </a:rPr>
              <a:t>(message, BUFFSIZE, &amp;position, &amp;param, 1, MPI_INT, MPI_COMM_WORLD);</a:t>
            </a:r>
          </a:p>
          <a:p>
            <a:r>
              <a:rPr lang="en-GB" altLang="zh-CN" sz="1600"/>
              <a:t>… …</a:t>
            </a:r>
            <a:endParaRPr lang="zh-CN" altLang="en-US" sz="160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F05F3F2-1166-4C45-A8AA-C7A9BF423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382" y="5284608"/>
            <a:ext cx="5457140" cy="79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8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F61BE95-168A-4DBA-A371-B6E72999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MPI </a:t>
            </a:r>
            <a:r>
              <a:rPr lang="en-GB" altLang="zh-CN" err="1"/>
              <a:t>Enviroment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ACD5D48-8349-4970-96E7-1F91C1C34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4" y="1530221"/>
            <a:ext cx="4781822" cy="45959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altLang="zh-CN" sz="2400" err="1"/>
              <a:t>MPI_Init</a:t>
            </a:r>
            <a:r>
              <a:rPr lang="en-GB" altLang="zh-CN" sz="2400"/>
              <a:t> </a:t>
            </a:r>
            <a:r>
              <a:rPr lang="en-US" altLang="zh-CN" sz="2400"/>
              <a:t>initializes the MPI library in the calling process.</a:t>
            </a:r>
          </a:p>
          <a:p>
            <a:pPr marL="0" indent="0">
              <a:buNone/>
            </a:pPr>
            <a:r>
              <a:rPr lang="en-GB" altLang="zh-CN" sz="2400"/>
              <a:t>MPI_Finalize </a:t>
            </a:r>
            <a:r>
              <a:rPr lang="en-US" altLang="zh-CN" sz="2400"/>
              <a:t>cleans up all MPI states.</a:t>
            </a:r>
            <a:endParaRPr lang="en-GB" altLang="zh-CN" sz="2400"/>
          </a:p>
          <a:p>
            <a:r>
              <a:rPr lang="en-GB" altLang="zh-CN" sz="2400"/>
              <a:t>{</a:t>
            </a:r>
          </a:p>
          <a:p>
            <a:r>
              <a:rPr lang="en-GB" altLang="zh-CN" sz="2400"/>
              <a:t>        /* declare variables */</a:t>
            </a:r>
          </a:p>
          <a:p>
            <a:r>
              <a:rPr lang="en-GB" altLang="zh-CN" sz="2400"/>
              <a:t>        </a:t>
            </a:r>
            <a:r>
              <a:rPr lang="en-GB" altLang="zh-CN" sz="2400" err="1">
                <a:solidFill>
                  <a:srgbClr val="FF0000"/>
                </a:solidFill>
              </a:rPr>
              <a:t>MPI_Init</a:t>
            </a:r>
            <a:r>
              <a:rPr lang="en-GB" altLang="zh-CN" sz="2400">
                <a:solidFill>
                  <a:srgbClr val="FF0000"/>
                </a:solidFill>
              </a:rPr>
              <a:t>(&amp;</a:t>
            </a:r>
            <a:r>
              <a:rPr lang="en-GB" altLang="zh-CN" sz="2400" err="1">
                <a:solidFill>
                  <a:srgbClr val="FF0000"/>
                </a:solidFill>
              </a:rPr>
              <a:t>argc</a:t>
            </a:r>
            <a:r>
              <a:rPr lang="en-GB" altLang="zh-CN" sz="2400">
                <a:solidFill>
                  <a:srgbClr val="FF0000"/>
                </a:solidFill>
              </a:rPr>
              <a:t>, &amp;</a:t>
            </a:r>
            <a:r>
              <a:rPr lang="en-GB" altLang="zh-CN" sz="2400" err="1">
                <a:solidFill>
                  <a:srgbClr val="FF0000"/>
                </a:solidFill>
              </a:rPr>
              <a:t>argv</a:t>
            </a:r>
            <a:r>
              <a:rPr lang="en-GB" altLang="zh-CN" sz="2400">
                <a:solidFill>
                  <a:srgbClr val="FF0000"/>
                </a:solidFill>
              </a:rPr>
              <a:t>); // </a:t>
            </a:r>
            <a:r>
              <a:rPr lang="en-US" altLang="zh-CN" sz="2400">
                <a:solidFill>
                  <a:srgbClr val="FF0000"/>
                </a:solidFill>
              </a:rPr>
              <a:t>Initializes the MPI execution environment</a:t>
            </a:r>
            <a:endParaRPr lang="en-GB" altLang="zh-CN" sz="2400">
              <a:solidFill>
                <a:srgbClr val="FF0000"/>
              </a:solidFill>
            </a:endParaRPr>
          </a:p>
          <a:p>
            <a:r>
              <a:rPr lang="en-GB" altLang="zh-CN" sz="2400"/>
              <a:t>        /* parse arguments */</a:t>
            </a:r>
          </a:p>
          <a:p>
            <a:r>
              <a:rPr lang="en-GB" altLang="zh-CN" sz="2400"/>
              <a:t>        /* do something here*/</a:t>
            </a:r>
          </a:p>
          <a:p>
            <a:r>
              <a:rPr lang="en-GB" altLang="zh-CN" sz="2400"/>
              <a:t>        /* main program */</a:t>
            </a:r>
          </a:p>
          <a:p>
            <a:r>
              <a:rPr lang="en-GB" altLang="zh-CN" sz="2400"/>
              <a:t>        </a:t>
            </a:r>
            <a:r>
              <a:rPr lang="en-GB" altLang="zh-CN" sz="2400">
                <a:solidFill>
                  <a:srgbClr val="FF0000"/>
                </a:solidFill>
              </a:rPr>
              <a:t>MPI_Finalize(); // Terminates MPI execution environment.</a:t>
            </a:r>
          </a:p>
          <a:p>
            <a:r>
              <a:rPr lang="en-GB" altLang="zh-CN" sz="2400"/>
              <a:t>    }</a:t>
            </a:r>
            <a:endParaRPr lang="zh-CN" altLang="en-US" sz="24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3EB852-89DA-4737-B86E-82804E956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524" y="2587221"/>
            <a:ext cx="6062688" cy="274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790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17C9EF1-19E4-4176-8029-EBBE58719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Point-to-Point Operations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06EF76B-5E0D-45C9-A22C-DD614A0A1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/>
              <a:t>In a point-to-point communication, a piece of data (a message) is copied from the memory of one process to the memory of another process.</a:t>
            </a:r>
            <a:endParaRPr lang="en-GB" altLang="zh-CN"/>
          </a:p>
          <a:p>
            <a:pPr marL="0" indent="0">
              <a:buNone/>
            </a:pPr>
            <a:r>
              <a:rPr lang="en-GB" altLang="zh-CN"/>
              <a:t>Do MPI mainly in six functions:</a:t>
            </a:r>
          </a:p>
          <a:p>
            <a:r>
              <a:rPr lang="en-GB" altLang="zh-CN" err="1"/>
              <a:t>MPI_Init</a:t>
            </a:r>
            <a:r>
              <a:rPr lang="en-GB" altLang="zh-CN"/>
              <a:t> ()</a:t>
            </a:r>
          </a:p>
          <a:p>
            <a:r>
              <a:rPr lang="en-GB" altLang="zh-CN" err="1"/>
              <a:t>MPI_Comm_size</a:t>
            </a:r>
            <a:r>
              <a:rPr lang="en-GB" altLang="zh-CN"/>
              <a:t>()</a:t>
            </a:r>
          </a:p>
          <a:p>
            <a:r>
              <a:rPr lang="en-GB" altLang="zh-CN" err="1"/>
              <a:t>MPI_Comm_rank</a:t>
            </a:r>
            <a:r>
              <a:rPr lang="en-GB" altLang="zh-CN"/>
              <a:t>()</a:t>
            </a:r>
          </a:p>
          <a:p>
            <a:r>
              <a:rPr lang="en-GB" altLang="zh-CN" err="1"/>
              <a:t>MPI_Send</a:t>
            </a:r>
            <a:r>
              <a:rPr lang="en-GB" altLang="zh-CN"/>
              <a:t>()</a:t>
            </a:r>
          </a:p>
          <a:p>
            <a:r>
              <a:rPr lang="en-GB" altLang="zh-CN" err="1"/>
              <a:t>MPI_Recv</a:t>
            </a:r>
            <a:r>
              <a:rPr lang="en-GB" altLang="zh-CN"/>
              <a:t>()</a:t>
            </a:r>
          </a:p>
          <a:p>
            <a:r>
              <a:rPr lang="en-GB" altLang="zh-CN"/>
              <a:t>MPI_Finalize()</a:t>
            </a:r>
          </a:p>
          <a:p>
            <a:endParaRPr lang="zh-CN" alt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B2D37425-45A3-4D8A-AF74-DAB904CF5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0" y="4211316"/>
            <a:ext cx="3129700" cy="2053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95F4414-2142-4086-AA13-6F3CEB36B1C1}"/>
              </a:ext>
            </a:extLst>
          </p:cNvPr>
          <p:cNvSpPr txBox="1"/>
          <p:nvPr/>
        </p:nvSpPr>
        <p:spPr>
          <a:xfrm>
            <a:off x="6326910" y="2789343"/>
            <a:ext cx="5347854" cy="128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000" b="1" kern="0">
                <a:latin typeface="+mn-lt"/>
              </a:rPr>
              <a:t>Things that need specifying: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kern="0">
                <a:latin typeface="+mn-lt"/>
              </a:rPr>
              <a:t>Where to receive data or send from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kern="0">
                <a:latin typeface="+mn-lt"/>
              </a:rPr>
              <a:t>How will the receiver recognize/screen messages?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kern="0">
                <a:latin typeface="+mn-lt"/>
              </a:rPr>
              <a:t>What is the actual message sent/received</a:t>
            </a:r>
          </a:p>
        </p:txBody>
      </p:sp>
    </p:spTree>
    <p:extLst>
      <p:ext uri="{BB962C8B-B14F-4D97-AF65-F5344CB8AC3E}">
        <p14:creationId xmlns:p14="http://schemas.microsoft.com/office/powerpoint/2010/main" val="383045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77E05779-73DD-4D26-8EAF-2B82B51E5AD1}"/>
              </a:ext>
            </a:extLst>
          </p:cNvPr>
          <p:cNvGrpSpPr/>
          <p:nvPr/>
        </p:nvGrpSpPr>
        <p:grpSpPr>
          <a:xfrm>
            <a:off x="6371268" y="3867507"/>
            <a:ext cx="5211132" cy="2740616"/>
            <a:chOff x="6096000" y="2388151"/>
            <a:chExt cx="5211132" cy="2740616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9ECC0084-8415-4102-9102-3742319C9C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4229"/>
            <a:stretch/>
          </p:blipFill>
          <p:spPr bwMode="auto">
            <a:xfrm>
              <a:off x="6096000" y="2388151"/>
              <a:ext cx="5211132" cy="494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7D3CD98-F7CA-4815-8832-CBD9F4B050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361"/>
            <a:stretch/>
          </p:blipFill>
          <p:spPr bwMode="auto">
            <a:xfrm>
              <a:off x="6096000" y="2882632"/>
              <a:ext cx="5211132" cy="2246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F6D7E4A1-576A-4528-B6B6-8E4D5435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/>
              <a:t>Point-to-Point Operations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6B52B75-ACA5-49C7-84C5-8C2821358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9" y="1530220"/>
            <a:ext cx="6419273" cy="50779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altLang="zh-CN"/>
              <a:t>int </a:t>
            </a:r>
            <a:r>
              <a:rPr lang="en-GB" altLang="zh-CN" err="1"/>
              <a:t>MPI_Send</a:t>
            </a:r>
            <a:r>
              <a:rPr lang="en-GB" altLang="zh-CN"/>
              <a:t>(</a:t>
            </a:r>
          </a:p>
          <a:p>
            <a:pPr marL="457200" lvl="1" indent="0">
              <a:buNone/>
            </a:pPr>
            <a:r>
              <a:rPr lang="en-GB" altLang="zh-CN" err="1">
                <a:solidFill>
                  <a:srgbClr val="FF0000"/>
                </a:solidFill>
              </a:rPr>
              <a:t>const</a:t>
            </a:r>
            <a:r>
              <a:rPr lang="en-GB" altLang="zh-CN">
                <a:solidFill>
                  <a:srgbClr val="FF0000"/>
                </a:solidFill>
              </a:rPr>
              <a:t> void *</a:t>
            </a:r>
            <a:r>
              <a:rPr lang="en-GB" altLang="zh-CN" err="1">
                <a:solidFill>
                  <a:srgbClr val="FF0000"/>
                </a:solidFill>
              </a:rPr>
              <a:t>buf</a:t>
            </a:r>
            <a:r>
              <a:rPr lang="en-GB" altLang="zh-CN"/>
              <a:t>, </a:t>
            </a:r>
            <a:r>
              <a:rPr lang="en-GB" altLang="zh-CN">
                <a:solidFill>
                  <a:schemeClr val="bg2">
                    <a:lumMod val="75000"/>
                  </a:schemeClr>
                </a:solidFill>
              </a:rPr>
              <a:t>// outcoming message buffer</a:t>
            </a:r>
          </a:p>
          <a:p>
            <a:pPr marL="457200" lvl="1" indent="0">
              <a:buNone/>
            </a:pPr>
            <a:r>
              <a:rPr lang="en-GB" altLang="zh-CN">
                <a:solidFill>
                  <a:srgbClr val="FF0000"/>
                </a:solidFill>
              </a:rPr>
              <a:t>int count, </a:t>
            </a:r>
            <a:r>
              <a:rPr lang="en-GB" altLang="zh-CN">
                <a:solidFill>
                  <a:schemeClr val="bg2">
                    <a:lumMod val="75000"/>
                  </a:schemeClr>
                </a:solidFill>
              </a:rPr>
              <a:t>// amount of outcoming message</a:t>
            </a:r>
          </a:p>
          <a:p>
            <a:pPr marL="457200" lvl="1" indent="0">
              <a:buNone/>
            </a:pPr>
            <a:r>
              <a:rPr lang="en-GB" altLang="zh-CN" err="1">
                <a:solidFill>
                  <a:srgbClr val="FF0000"/>
                </a:solidFill>
              </a:rPr>
              <a:t>MPI_Datatype</a:t>
            </a:r>
            <a:r>
              <a:rPr lang="en-GB" altLang="zh-CN">
                <a:solidFill>
                  <a:srgbClr val="FF0000"/>
                </a:solidFill>
              </a:rPr>
              <a:t> datatype</a:t>
            </a:r>
            <a:r>
              <a:rPr lang="en-GB" altLang="zh-CN">
                <a:solidFill>
                  <a:schemeClr val="bg2">
                    <a:lumMod val="75000"/>
                  </a:schemeClr>
                </a:solidFill>
              </a:rPr>
              <a:t>, // message data type</a:t>
            </a:r>
          </a:p>
          <a:p>
            <a:pPr marL="457200" lvl="1" indent="0">
              <a:buNone/>
            </a:pPr>
            <a:r>
              <a:rPr lang="en-GB" altLang="zh-CN">
                <a:solidFill>
                  <a:srgbClr val="FF0000"/>
                </a:solidFill>
              </a:rPr>
              <a:t>int </a:t>
            </a:r>
            <a:r>
              <a:rPr lang="en-GB" altLang="zh-CN" err="1">
                <a:solidFill>
                  <a:srgbClr val="FF0000"/>
                </a:solidFill>
              </a:rPr>
              <a:t>dest</a:t>
            </a:r>
            <a:r>
              <a:rPr lang="en-GB" altLang="zh-CN"/>
              <a:t>, </a:t>
            </a:r>
            <a:r>
              <a:rPr lang="en-GB" altLang="zh-CN">
                <a:solidFill>
                  <a:schemeClr val="bg2">
                    <a:lumMod val="75000"/>
                  </a:schemeClr>
                </a:solidFill>
              </a:rPr>
              <a:t>// rank of destination process</a:t>
            </a:r>
          </a:p>
          <a:p>
            <a:pPr marL="457200" lvl="1" indent="0">
              <a:buNone/>
            </a:pPr>
            <a:r>
              <a:rPr lang="en-GB" altLang="zh-CN">
                <a:solidFill>
                  <a:srgbClr val="FF0000"/>
                </a:solidFill>
              </a:rPr>
              <a:t>int tag</a:t>
            </a:r>
            <a:r>
              <a:rPr lang="en-GB" altLang="zh-CN"/>
              <a:t>, </a:t>
            </a:r>
            <a:r>
              <a:rPr lang="en-GB" altLang="zh-CN">
                <a:solidFill>
                  <a:schemeClr val="bg2">
                    <a:lumMod val="75000"/>
                  </a:schemeClr>
                </a:solidFill>
              </a:rPr>
              <a:t>// tag of message</a:t>
            </a:r>
          </a:p>
          <a:p>
            <a:pPr marL="457200" lvl="1" indent="0">
              <a:buNone/>
            </a:pPr>
            <a:r>
              <a:rPr lang="en-GB" altLang="zh-CN" err="1">
                <a:solidFill>
                  <a:srgbClr val="FF0000"/>
                </a:solidFill>
              </a:rPr>
              <a:t>MPI_Comm</a:t>
            </a:r>
            <a:r>
              <a:rPr lang="en-GB" altLang="zh-CN">
                <a:solidFill>
                  <a:srgbClr val="FF0000"/>
                </a:solidFill>
              </a:rPr>
              <a:t> comm</a:t>
            </a:r>
            <a:r>
              <a:rPr lang="en-GB" altLang="zh-CN"/>
              <a:t>) </a:t>
            </a:r>
            <a:r>
              <a:rPr lang="en-GB" altLang="zh-CN">
                <a:solidFill>
                  <a:schemeClr val="bg2">
                    <a:lumMod val="75000"/>
                  </a:schemeClr>
                </a:solidFill>
              </a:rPr>
              <a:t>// type of communicator</a:t>
            </a:r>
          </a:p>
          <a:p>
            <a:pPr marL="0" indent="0">
              <a:buNone/>
            </a:pPr>
            <a:r>
              <a:rPr lang="en-GB" altLang="zh-CN" sz="3200"/>
              <a:t>int </a:t>
            </a:r>
            <a:r>
              <a:rPr lang="en-GB" altLang="zh-CN" sz="2900" err="1"/>
              <a:t>MPI_Recv</a:t>
            </a:r>
            <a:r>
              <a:rPr lang="en-GB" altLang="zh-CN" sz="2900"/>
              <a:t>(</a:t>
            </a:r>
          </a:p>
          <a:p>
            <a:pPr marL="457200" lvl="1" indent="0">
              <a:buNone/>
            </a:pPr>
            <a:r>
              <a:rPr lang="en-GB" altLang="zh-CN" sz="2900">
                <a:solidFill>
                  <a:srgbClr val="FF0000"/>
                </a:solidFill>
              </a:rPr>
              <a:t>void *</a:t>
            </a:r>
            <a:r>
              <a:rPr lang="en-GB" altLang="zh-CN" sz="2900" err="1">
                <a:solidFill>
                  <a:srgbClr val="FF0000"/>
                </a:solidFill>
              </a:rPr>
              <a:t>buf</a:t>
            </a:r>
            <a:r>
              <a:rPr lang="en-GB" altLang="zh-CN" sz="2900">
                <a:solidFill>
                  <a:srgbClr val="FF0000"/>
                </a:solidFill>
              </a:rPr>
              <a:t>, </a:t>
            </a:r>
            <a:r>
              <a:rPr lang="en-GB" altLang="zh-CN" sz="2900">
                <a:solidFill>
                  <a:schemeClr val="bg2">
                    <a:lumMod val="75000"/>
                  </a:schemeClr>
                </a:solidFill>
              </a:rPr>
              <a:t>// incoming message buffer</a:t>
            </a:r>
          </a:p>
          <a:p>
            <a:pPr marL="457200" lvl="1" indent="0">
              <a:buNone/>
            </a:pPr>
            <a:r>
              <a:rPr lang="en-GB" altLang="zh-CN" sz="2900">
                <a:solidFill>
                  <a:srgbClr val="FF0000"/>
                </a:solidFill>
              </a:rPr>
              <a:t>int count,</a:t>
            </a:r>
            <a:r>
              <a:rPr lang="en-GB" altLang="zh-CN" sz="2900"/>
              <a:t> </a:t>
            </a:r>
            <a:r>
              <a:rPr lang="en-GB" altLang="zh-CN" sz="2900">
                <a:solidFill>
                  <a:schemeClr val="bg2">
                    <a:lumMod val="75000"/>
                  </a:schemeClr>
                </a:solidFill>
              </a:rPr>
              <a:t>// amount of incoming message</a:t>
            </a:r>
          </a:p>
          <a:p>
            <a:pPr marL="457200" lvl="1" indent="0">
              <a:buNone/>
            </a:pPr>
            <a:r>
              <a:rPr lang="en-GB" altLang="zh-CN" sz="2900" err="1">
                <a:solidFill>
                  <a:srgbClr val="FF0000"/>
                </a:solidFill>
              </a:rPr>
              <a:t>MPI_Datatype</a:t>
            </a:r>
            <a:r>
              <a:rPr lang="en-GB" altLang="zh-CN" sz="2900">
                <a:solidFill>
                  <a:srgbClr val="FF0000"/>
                </a:solidFill>
              </a:rPr>
              <a:t> datatype, </a:t>
            </a:r>
            <a:r>
              <a:rPr lang="en-GB" altLang="zh-CN" sz="2900">
                <a:solidFill>
                  <a:schemeClr val="bg2">
                    <a:lumMod val="75000"/>
                  </a:schemeClr>
                </a:solidFill>
              </a:rPr>
              <a:t>// message data type</a:t>
            </a:r>
          </a:p>
          <a:p>
            <a:pPr marL="457200" lvl="1" indent="0">
              <a:buNone/>
            </a:pPr>
            <a:r>
              <a:rPr lang="en-GB" altLang="zh-CN" sz="2900">
                <a:solidFill>
                  <a:srgbClr val="FF0000"/>
                </a:solidFill>
              </a:rPr>
              <a:t>int source, </a:t>
            </a:r>
            <a:r>
              <a:rPr lang="en-GB" altLang="zh-CN" sz="2900">
                <a:solidFill>
                  <a:schemeClr val="bg2">
                    <a:lumMod val="75000"/>
                  </a:schemeClr>
                </a:solidFill>
              </a:rPr>
              <a:t>// rank of source process</a:t>
            </a:r>
          </a:p>
          <a:p>
            <a:pPr marL="457200" lvl="1" indent="0">
              <a:buNone/>
            </a:pPr>
            <a:r>
              <a:rPr lang="en-GB" altLang="zh-CN" sz="2900">
                <a:solidFill>
                  <a:srgbClr val="FF0000"/>
                </a:solidFill>
              </a:rPr>
              <a:t>int tag, </a:t>
            </a:r>
            <a:r>
              <a:rPr lang="en-GB" altLang="zh-CN" sz="2900">
                <a:solidFill>
                  <a:schemeClr val="bg2">
                    <a:lumMod val="75000"/>
                  </a:schemeClr>
                </a:solidFill>
              </a:rPr>
              <a:t>// tag of message (must match the source’s)</a:t>
            </a:r>
          </a:p>
          <a:p>
            <a:pPr marL="457200" lvl="1" indent="0">
              <a:buNone/>
            </a:pPr>
            <a:r>
              <a:rPr lang="en-GB" altLang="zh-CN" sz="2900" err="1">
                <a:solidFill>
                  <a:srgbClr val="FF0000"/>
                </a:solidFill>
              </a:rPr>
              <a:t>MPI_Comm</a:t>
            </a:r>
            <a:r>
              <a:rPr lang="en-GB" altLang="zh-CN" sz="2900">
                <a:solidFill>
                  <a:srgbClr val="FF0000"/>
                </a:solidFill>
              </a:rPr>
              <a:t> comm, </a:t>
            </a:r>
            <a:r>
              <a:rPr lang="en-GB" altLang="zh-CN" sz="2900">
                <a:solidFill>
                  <a:schemeClr val="bg2">
                    <a:lumMod val="75000"/>
                  </a:schemeClr>
                </a:solidFill>
              </a:rPr>
              <a:t>// type of communicator</a:t>
            </a:r>
          </a:p>
          <a:p>
            <a:pPr marL="457200" lvl="1" indent="0">
              <a:buNone/>
            </a:pPr>
            <a:r>
              <a:rPr lang="en-GB" altLang="zh-CN" sz="2900" err="1">
                <a:solidFill>
                  <a:srgbClr val="FF0000"/>
                </a:solidFill>
              </a:rPr>
              <a:t>MPI_Status</a:t>
            </a:r>
            <a:r>
              <a:rPr lang="en-GB" altLang="zh-CN" sz="2900">
                <a:solidFill>
                  <a:srgbClr val="FF0000"/>
                </a:solidFill>
              </a:rPr>
              <a:t> *status</a:t>
            </a:r>
            <a:r>
              <a:rPr lang="en-GB" altLang="zh-CN" sz="2900"/>
              <a:t>) </a:t>
            </a:r>
            <a:r>
              <a:rPr lang="en-GB" altLang="zh-CN" sz="2900">
                <a:solidFill>
                  <a:schemeClr val="bg2">
                    <a:lumMod val="75000"/>
                  </a:schemeClr>
                </a:solidFill>
              </a:rPr>
              <a:t>// MPI status structure</a:t>
            </a:r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12" name="内容占位符 1">
            <a:extLst>
              <a:ext uri="{FF2B5EF4-FFF2-40B4-BE49-F238E27FC236}">
                <a16:creationId xmlns:a16="http://schemas.microsoft.com/office/drawing/2014/main" id="{456C4B1C-ECFA-4B8F-ACC3-6A707804935F}"/>
              </a:ext>
            </a:extLst>
          </p:cNvPr>
          <p:cNvSpPr txBox="1">
            <a:spLocks/>
          </p:cNvSpPr>
          <p:nvPr/>
        </p:nvSpPr>
        <p:spPr>
          <a:xfrm>
            <a:off x="6165453" y="1530220"/>
            <a:ext cx="5622761" cy="272774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8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There are three predefined communicators:</a:t>
            </a:r>
          </a:p>
          <a:p>
            <a:pPr lvl="1"/>
            <a:r>
              <a:rPr lang="en-US" altLang="zh-CN" sz="2600">
                <a:solidFill>
                  <a:srgbClr val="FF0000"/>
                </a:solidFill>
              </a:rPr>
              <a:t>MPI_COMM_WORLD </a:t>
            </a:r>
            <a:r>
              <a:rPr lang="en-US" altLang="zh-CN" sz="2600"/>
              <a:t>comprises all processes</a:t>
            </a:r>
          </a:p>
          <a:p>
            <a:pPr lvl="1"/>
            <a:r>
              <a:rPr lang="en-US" altLang="zh-CN" sz="2600"/>
              <a:t>MPI_COMM_SELF contains only the current process.</a:t>
            </a:r>
          </a:p>
          <a:p>
            <a:pPr lvl="1"/>
            <a:r>
              <a:rPr lang="en-US" altLang="zh-CN" sz="2600"/>
              <a:t>MPI_COMM_NULL invalid communicator. </a:t>
            </a:r>
          </a:p>
          <a:p>
            <a:pPr marL="0" indent="0">
              <a:buNone/>
            </a:pPr>
            <a:r>
              <a:rPr lang="en-GB" altLang="zh-CN" sz="2600" err="1"/>
              <a:t>MPI_Status</a:t>
            </a:r>
            <a:r>
              <a:rPr lang="en-GB" altLang="zh-CN" sz="2600"/>
              <a:t>:</a:t>
            </a:r>
          </a:p>
          <a:p>
            <a:pPr lvl="1"/>
            <a:r>
              <a:rPr lang="en-GB" altLang="zh-CN" sz="2600"/>
              <a:t>int count; // Number of received entries.</a:t>
            </a:r>
          </a:p>
          <a:p>
            <a:pPr lvl="1"/>
            <a:r>
              <a:rPr lang="en-GB" altLang="zh-CN" sz="2600"/>
              <a:t>int cancelled; // </a:t>
            </a:r>
            <a:r>
              <a:rPr lang="en-US" altLang="zh-CN" sz="2600"/>
              <a:t>Indication if the corresponding request was cancelled.</a:t>
            </a:r>
            <a:endParaRPr lang="en-GB" altLang="zh-CN" sz="2600"/>
          </a:p>
          <a:p>
            <a:pPr lvl="1"/>
            <a:r>
              <a:rPr lang="en-GB" altLang="zh-CN" sz="2600"/>
              <a:t>int MPI_SOURCE;// rank of source process</a:t>
            </a:r>
          </a:p>
          <a:p>
            <a:pPr lvl="1"/>
            <a:r>
              <a:rPr lang="en-GB" altLang="zh-CN" sz="2600"/>
              <a:t>int MPI_TAG; // </a:t>
            </a:r>
            <a:r>
              <a:rPr lang="en-US" altLang="zh-CN" sz="2600"/>
              <a:t>Tag of message.</a:t>
            </a:r>
            <a:endParaRPr lang="en-GB" altLang="zh-CN" sz="2600"/>
          </a:p>
          <a:p>
            <a:pPr lvl="1"/>
            <a:r>
              <a:rPr lang="en-GB" altLang="zh-CN" sz="2600"/>
              <a:t>int MPI_ERROR; // </a:t>
            </a:r>
            <a:r>
              <a:rPr lang="en-US" altLang="zh-CN" sz="2600"/>
              <a:t>Error codex</a:t>
            </a:r>
            <a:endParaRPr lang="zh-CN" altLang="en-US" sz="2600"/>
          </a:p>
        </p:txBody>
      </p:sp>
    </p:spTree>
    <p:extLst>
      <p:ext uri="{BB962C8B-B14F-4D97-AF65-F5344CB8AC3E}">
        <p14:creationId xmlns:p14="http://schemas.microsoft.com/office/powerpoint/2010/main" val="2737021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530B647-A411-4E94-808C-5E4C616D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Point-to-Point Operations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18EC2E2-88DF-4DB8-B269-840E6EF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1018" y="1530219"/>
            <a:ext cx="4922981" cy="398818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err="1"/>
              <a:t>MPI_Comm_size</a:t>
            </a:r>
            <a:r>
              <a:rPr lang="en-US" altLang="zh-CN"/>
              <a:t>()</a:t>
            </a:r>
          </a:p>
          <a:p>
            <a:pPr lvl="1"/>
            <a:r>
              <a:rPr lang="en-US" altLang="zh-CN"/>
              <a:t>reports the total number of processes</a:t>
            </a:r>
          </a:p>
          <a:p>
            <a:r>
              <a:rPr lang="en-US" altLang="zh-CN" err="1"/>
              <a:t>MPI_Comm_rank</a:t>
            </a:r>
            <a:r>
              <a:rPr lang="en-US" altLang="zh-CN"/>
              <a:t>()</a:t>
            </a:r>
          </a:p>
          <a:p>
            <a:pPr lvl="1"/>
            <a:r>
              <a:rPr lang="en-US" altLang="zh-CN"/>
              <a:t>reports the rank of current process</a:t>
            </a:r>
          </a:p>
          <a:p>
            <a:r>
              <a:rPr lang="en-US" altLang="zh-CN" err="1"/>
              <a:t>MPI_Get_processor_name</a:t>
            </a:r>
            <a:r>
              <a:rPr lang="en-US" altLang="zh-CN"/>
              <a:t>()</a:t>
            </a:r>
          </a:p>
          <a:p>
            <a:pPr lvl="1"/>
            <a:r>
              <a:rPr lang="en-US" altLang="zh-CN"/>
              <a:t>reports the name of the current processor (host)</a:t>
            </a:r>
          </a:p>
          <a:p>
            <a:r>
              <a:rPr lang="en-US" altLang="zh-CN"/>
              <a:t>Instead of thread ID in OpenMP, the MPI use ‘rank’ to indicate the index of process. </a:t>
            </a:r>
          </a:p>
          <a:p>
            <a:endParaRPr lang="zh-CN" altLang="en-US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C29B1425-4A5A-4EA6-AD47-4D8CDE53C56A}"/>
              </a:ext>
            </a:extLst>
          </p:cNvPr>
          <p:cNvSpPr txBox="1">
            <a:spLocks/>
          </p:cNvSpPr>
          <p:nvPr/>
        </p:nvSpPr>
        <p:spPr>
          <a:xfrm>
            <a:off x="508001" y="1530220"/>
            <a:ext cx="6253017" cy="53277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8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 sz="1200"/>
              <a:t>#include "</a:t>
            </a:r>
            <a:r>
              <a:rPr lang="en-GB" altLang="zh-CN" sz="1200" err="1"/>
              <a:t>mpi.h</a:t>
            </a:r>
            <a:r>
              <a:rPr lang="en-GB" altLang="zh-CN" sz="1200"/>
              <a:t>"</a:t>
            </a:r>
          </a:p>
          <a:p>
            <a:r>
              <a:rPr lang="en-GB" altLang="zh-CN" sz="1200"/>
              <a:t>#include &lt;</a:t>
            </a:r>
            <a:r>
              <a:rPr lang="en-GB" altLang="zh-CN" sz="1200" err="1"/>
              <a:t>stdio.h</a:t>
            </a:r>
            <a:r>
              <a:rPr lang="en-GB" altLang="zh-CN" sz="1200"/>
              <a:t>&gt;</a:t>
            </a:r>
          </a:p>
          <a:p>
            <a:r>
              <a:rPr lang="en-GB" altLang="zh-CN" sz="1200"/>
              <a:t>int main(</a:t>
            </a:r>
            <a:r>
              <a:rPr lang="en-GB" altLang="zh-CN" sz="1200" err="1"/>
              <a:t>argc,argv</a:t>
            </a:r>
            <a:r>
              <a:rPr lang="en-GB" altLang="zh-CN" sz="1200"/>
              <a:t>) int </a:t>
            </a:r>
            <a:r>
              <a:rPr lang="en-GB" altLang="zh-CN" sz="1200" err="1"/>
              <a:t>argc</a:t>
            </a:r>
            <a:r>
              <a:rPr lang="en-GB" altLang="zh-CN" sz="1200"/>
              <a:t>; char *</a:t>
            </a:r>
            <a:r>
              <a:rPr lang="en-GB" altLang="zh-CN" sz="1200" err="1"/>
              <a:t>argv</a:t>
            </a:r>
            <a:r>
              <a:rPr lang="en-GB" altLang="zh-CN" sz="1200"/>
              <a:t>[];</a:t>
            </a:r>
          </a:p>
          <a:p>
            <a:r>
              <a:rPr lang="en-GB" altLang="zh-CN" sz="1200"/>
              <a:t>{</a:t>
            </a:r>
          </a:p>
          <a:p>
            <a:r>
              <a:rPr lang="en-GB" altLang="zh-CN" sz="1200"/>
              <a:t>    int </a:t>
            </a:r>
            <a:r>
              <a:rPr lang="en-GB" altLang="zh-CN" sz="1200" err="1"/>
              <a:t>numtasks</a:t>
            </a:r>
            <a:r>
              <a:rPr lang="en-GB" altLang="zh-CN" sz="1200"/>
              <a:t>, rank, </a:t>
            </a:r>
            <a:r>
              <a:rPr lang="en-GB" altLang="zh-CN" sz="1200" err="1"/>
              <a:t>dest</a:t>
            </a:r>
            <a:r>
              <a:rPr lang="en-GB" altLang="zh-CN" sz="1200"/>
              <a:t>, source, </a:t>
            </a:r>
            <a:r>
              <a:rPr lang="en-GB" altLang="zh-CN" sz="1200" err="1"/>
              <a:t>rc</a:t>
            </a:r>
            <a:r>
              <a:rPr lang="en-GB" altLang="zh-CN" sz="1200"/>
              <a:t>, count, tag=1;  </a:t>
            </a:r>
          </a:p>
          <a:p>
            <a:r>
              <a:rPr lang="en-GB" altLang="zh-CN" sz="1200"/>
              <a:t>    char </a:t>
            </a:r>
            <a:r>
              <a:rPr lang="en-GB" altLang="zh-CN" sz="1200" err="1"/>
              <a:t>inmsg</a:t>
            </a:r>
            <a:r>
              <a:rPr lang="en-GB" altLang="zh-CN" sz="1200"/>
              <a:t>, </a:t>
            </a:r>
            <a:r>
              <a:rPr lang="en-GB" altLang="zh-CN" sz="1200" err="1"/>
              <a:t>outmsg</a:t>
            </a:r>
            <a:r>
              <a:rPr lang="en-GB" altLang="zh-CN" sz="1200"/>
              <a:t>='x';</a:t>
            </a:r>
          </a:p>
          <a:p>
            <a:r>
              <a:rPr lang="en-GB" altLang="zh-CN" sz="1200">
                <a:solidFill>
                  <a:srgbClr val="FF0000"/>
                </a:solidFill>
              </a:rPr>
              <a:t>    </a:t>
            </a:r>
            <a:r>
              <a:rPr lang="en-GB" altLang="zh-CN" sz="1200" err="1">
                <a:solidFill>
                  <a:srgbClr val="FF0000"/>
                </a:solidFill>
              </a:rPr>
              <a:t>MPI_Status</a:t>
            </a:r>
            <a:r>
              <a:rPr lang="en-GB" altLang="zh-CN" sz="1200">
                <a:solidFill>
                  <a:srgbClr val="FF0000"/>
                </a:solidFill>
              </a:rPr>
              <a:t> Stat;</a:t>
            </a:r>
          </a:p>
          <a:p>
            <a:r>
              <a:rPr lang="en-GB" altLang="zh-CN" sz="1200">
                <a:solidFill>
                  <a:srgbClr val="FF0000"/>
                </a:solidFill>
              </a:rPr>
              <a:t>   </a:t>
            </a:r>
            <a:r>
              <a:rPr lang="en-GB" altLang="zh-CN" sz="1200"/>
              <a:t> </a:t>
            </a:r>
            <a:r>
              <a:rPr lang="en-GB" altLang="zh-CN" sz="1200" err="1">
                <a:solidFill>
                  <a:srgbClr val="FF0000"/>
                </a:solidFill>
              </a:rPr>
              <a:t>MPI_Init</a:t>
            </a:r>
            <a:r>
              <a:rPr lang="en-GB" altLang="zh-CN" sz="1200">
                <a:solidFill>
                  <a:srgbClr val="FF0000"/>
                </a:solidFill>
              </a:rPr>
              <a:t>(&amp;</a:t>
            </a:r>
            <a:r>
              <a:rPr lang="en-GB" altLang="zh-CN" sz="1200" err="1">
                <a:solidFill>
                  <a:srgbClr val="FF0000"/>
                </a:solidFill>
              </a:rPr>
              <a:t>argc</a:t>
            </a:r>
            <a:r>
              <a:rPr lang="en-GB" altLang="zh-CN" sz="1200">
                <a:solidFill>
                  <a:srgbClr val="FF0000"/>
                </a:solidFill>
              </a:rPr>
              <a:t>,&amp;</a:t>
            </a:r>
            <a:r>
              <a:rPr lang="en-GB" altLang="zh-CN" sz="1200" err="1">
                <a:solidFill>
                  <a:srgbClr val="FF0000"/>
                </a:solidFill>
              </a:rPr>
              <a:t>argv</a:t>
            </a:r>
            <a:r>
              <a:rPr lang="en-GB" altLang="zh-CN" sz="1200">
                <a:solidFill>
                  <a:srgbClr val="FF0000"/>
                </a:solidFill>
              </a:rPr>
              <a:t>);</a:t>
            </a:r>
          </a:p>
          <a:p>
            <a:r>
              <a:rPr lang="en-GB" altLang="zh-CN" sz="1200">
                <a:solidFill>
                  <a:srgbClr val="FF0000"/>
                </a:solidFill>
              </a:rPr>
              <a:t>    </a:t>
            </a:r>
            <a:r>
              <a:rPr lang="en-GB" altLang="zh-CN" sz="1200" err="1">
                <a:solidFill>
                  <a:srgbClr val="FF0000"/>
                </a:solidFill>
              </a:rPr>
              <a:t>MPI_Comm_size</a:t>
            </a:r>
            <a:r>
              <a:rPr lang="en-GB" altLang="zh-CN" sz="1200">
                <a:solidFill>
                  <a:srgbClr val="FF0000"/>
                </a:solidFill>
              </a:rPr>
              <a:t>(MPI_COMM_WORLD, &amp;</a:t>
            </a:r>
            <a:r>
              <a:rPr lang="en-GB" altLang="zh-CN" sz="1200" err="1">
                <a:solidFill>
                  <a:srgbClr val="FF0000"/>
                </a:solidFill>
              </a:rPr>
              <a:t>numtasks</a:t>
            </a:r>
            <a:r>
              <a:rPr lang="en-GB" altLang="zh-CN" sz="1200">
                <a:solidFill>
                  <a:srgbClr val="FF0000"/>
                </a:solidFill>
              </a:rPr>
              <a:t>);</a:t>
            </a:r>
          </a:p>
          <a:p>
            <a:r>
              <a:rPr lang="en-GB" altLang="zh-CN" sz="1200">
                <a:solidFill>
                  <a:srgbClr val="FF0000"/>
                </a:solidFill>
              </a:rPr>
              <a:t>    </a:t>
            </a:r>
            <a:r>
              <a:rPr lang="en-GB" altLang="zh-CN" sz="1200" err="1">
                <a:solidFill>
                  <a:srgbClr val="FF0000"/>
                </a:solidFill>
              </a:rPr>
              <a:t>MPI_Comm_rank</a:t>
            </a:r>
            <a:r>
              <a:rPr lang="en-GB" altLang="zh-CN" sz="1200">
                <a:solidFill>
                  <a:srgbClr val="FF0000"/>
                </a:solidFill>
              </a:rPr>
              <a:t>(MPI_COMM_WORLD, &amp;rank);</a:t>
            </a:r>
          </a:p>
          <a:p>
            <a:r>
              <a:rPr lang="en-GB" altLang="zh-CN" sz="1200"/>
              <a:t>    if (rank == 0) {</a:t>
            </a:r>
          </a:p>
          <a:p>
            <a:r>
              <a:rPr lang="en-GB" altLang="zh-CN" sz="1200"/>
              <a:t>        </a:t>
            </a:r>
            <a:r>
              <a:rPr lang="en-GB" altLang="zh-CN" sz="1200" err="1"/>
              <a:t>dest</a:t>
            </a:r>
            <a:r>
              <a:rPr lang="en-GB" altLang="zh-CN" sz="1200"/>
              <a:t> = 1;</a:t>
            </a:r>
          </a:p>
          <a:p>
            <a:r>
              <a:rPr lang="en-GB" altLang="zh-CN" sz="1200"/>
              <a:t>        source = 1;</a:t>
            </a:r>
          </a:p>
          <a:p>
            <a:r>
              <a:rPr lang="en-GB" altLang="zh-CN" sz="1200">
                <a:solidFill>
                  <a:srgbClr val="FF0000"/>
                </a:solidFill>
              </a:rPr>
              <a:t>       </a:t>
            </a:r>
            <a:r>
              <a:rPr lang="en-GB" altLang="zh-CN" sz="1200"/>
              <a:t> </a:t>
            </a:r>
            <a:r>
              <a:rPr lang="en-GB" altLang="zh-CN" sz="1200" err="1">
                <a:solidFill>
                  <a:srgbClr val="FF0000"/>
                </a:solidFill>
              </a:rPr>
              <a:t>rc</a:t>
            </a:r>
            <a:r>
              <a:rPr lang="en-GB" altLang="zh-CN" sz="1200">
                <a:solidFill>
                  <a:srgbClr val="FF0000"/>
                </a:solidFill>
              </a:rPr>
              <a:t> = </a:t>
            </a:r>
            <a:r>
              <a:rPr lang="en-GB" altLang="zh-CN" sz="1200" err="1">
                <a:solidFill>
                  <a:srgbClr val="FF0000"/>
                </a:solidFill>
              </a:rPr>
              <a:t>MPI_Send</a:t>
            </a:r>
            <a:r>
              <a:rPr lang="en-GB" altLang="zh-CN" sz="1200">
                <a:solidFill>
                  <a:srgbClr val="FF0000"/>
                </a:solidFill>
              </a:rPr>
              <a:t>(&amp;</a:t>
            </a:r>
            <a:r>
              <a:rPr lang="en-GB" altLang="zh-CN" sz="1200" err="1">
                <a:solidFill>
                  <a:srgbClr val="FF0000"/>
                </a:solidFill>
              </a:rPr>
              <a:t>outmsg</a:t>
            </a:r>
            <a:r>
              <a:rPr lang="en-GB" altLang="zh-CN" sz="1200">
                <a:solidFill>
                  <a:srgbClr val="FF0000"/>
                </a:solidFill>
              </a:rPr>
              <a:t>, 1, MPI_CHAR, </a:t>
            </a:r>
            <a:r>
              <a:rPr lang="en-GB" altLang="zh-CN" sz="1200" err="1">
                <a:solidFill>
                  <a:srgbClr val="FF0000"/>
                </a:solidFill>
              </a:rPr>
              <a:t>dest</a:t>
            </a:r>
            <a:r>
              <a:rPr lang="en-GB" altLang="zh-CN" sz="1200">
                <a:solidFill>
                  <a:srgbClr val="FF0000"/>
                </a:solidFill>
              </a:rPr>
              <a:t>, tag, MPI_COMM_WORLD);</a:t>
            </a:r>
          </a:p>
          <a:p>
            <a:r>
              <a:rPr lang="en-GB" altLang="zh-CN" sz="1200">
                <a:solidFill>
                  <a:srgbClr val="FF0000"/>
                </a:solidFill>
              </a:rPr>
              <a:t>        </a:t>
            </a:r>
            <a:r>
              <a:rPr lang="en-GB" altLang="zh-CN" sz="1200" err="1">
                <a:solidFill>
                  <a:srgbClr val="FF0000"/>
                </a:solidFill>
              </a:rPr>
              <a:t>rc</a:t>
            </a:r>
            <a:r>
              <a:rPr lang="en-GB" altLang="zh-CN" sz="1200">
                <a:solidFill>
                  <a:srgbClr val="FF0000"/>
                </a:solidFill>
              </a:rPr>
              <a:t> = </a:t>
            </a:r>
            <a:r>
              <a:rPr lang="en-GB" altLang="zh-CN" sz="1200" err="1">
                <a:solidFill>
                  <a:srgbClr val="FF0000"/>
                </a:solidFill>
              </a:rPr>
              <a:t>MPI_Recv</a:t>
            </a:r>
            <a:r>
              <a:rPr lang="en-GB" altLang="zh-CN" sz="1200">
                <a:solidFill>
                  <a:srgbClr val="FF0000"/>
                </a:solidFill>
              </a:rPr>
              <a:t>(&amp;</a:t>
            </a:r>
            <a:r>
              <a:rPr lang="en-GB" altLang="zh-CN" sz="1200" err="1">
                <a:solidFill>
                  <a:srgbClr val="FF0000"/>
                </a:solidFill>
              </a:rPr>
              <a:t>inmsg</a:t>
            </a:r>
            <a:r>
              <a:rPr lang="en-GB" altLang="zh-CN" sz="1200">
                <a:solidFill>
                  <a:srgbClr val="FF0000"/>
                </a:solidFill>
              </a:rPr>
              <a:t>, 1, MPI_CHAR, source, tag, MPI_COMM_WORLD, &amp;Stat);</a:t>
            </a:r>
          </a:p>
          <a:p>
            <a:r>
              <a:rPr lang="en-GB" altLang="zh-CN" sz="1200"/>
              <a:t>    } else if (rank == 1) {</a:t>
            </a:r>
          </a:p>
          <a:p>
            <a:r>
              <a:rPr lang="en-GB" altLang="zh-CN" sz="1200"/>
              <a:t>        </a:t>
            </a:r>
            <a:r>
              <a:rPr lang="en-GB" altLang="zh-CN" sz="1200" err="1"/>
              <a:t>dest</a:t>
            </a:r>
            <a:r>
              <a:rPr lang="en-GB" altLang="zh-CN" sz="1200"/>
              <a:t> = 0;</a:t>
            </a:r>
          </a:p>
          <a:p>
            <a:r>
              <a:rPr lang="en-GB" altLang="zh-CN" sz="1200"/>
              <a:t>        source = 0;</a:t>
            </a:r>
          </a:p>
          <a:p>
            <a:r>
              <a:rPr lang="en-GB" altLang="zh-CN" sz="1200">
                <a:solidFill>
                  <a:srgbClr val="FF0000"/>
                </a:solidFill>
              </a:rPr>
              <a:t>        </a:t>
            </a:r>
            <a:r>
              <a:rPr lang="en-GB" altLang="zh-CN" sz="1200" err="1">
                <a:solidFill>
                  <a:srgbClr val="FF0000"/>
                </a:solidFill>
              </a:rPr>
              <a:t>rc</a:t>
            </a:r>
            <a:r>
              <a:rPr lang="en-GB" altLang="zh-CN" sz="1200">
                <a:solidFill>
                  <a:srgbClr val="FF0000"/>
                </a:solidFill>
              </a:rPr>
              <a:t> = </a:t>
            </a:r>
            <a:r>
              <a:rPr lang="en-GB" altLang="zh-CN" sz="1200" err="1">
                <a:solidFill>
                  <a:srgbClr val="FF0000"/>
                </a:solidFill>
              </a:rPr>
              <a:t>MPI_Send</a:t>
            </a:r>
            <a:r>
              <a:rPr lang="en-GB" altLang="zh-CN" sz="1200">
                <a:solidFill>
                  <a:srgbClr val="FF0000"/>
                </a:solidFill>
              </a:rPr>
              <a:t>(&amp;</a:t>
            </a:r>
            <a:r>
              <a:rPr lang="en-GB" altLang="zh-CN" sz="1200" err="1">
                <a:solidFill>
                  <a:srgbClr val="FF0000"/>
                </a:solidFill>
              </a:rPr>
              <a:t>outmsg</a:t>
            </a:r>
            <a:r>
              <a:rPr lang="en-GB" altLang="zh-CN" sz="1200">
                <a:solidFill>
                  <a:srgbClr val="FF0000"/>
                </a:solidFill>
              </a:rPr>
              <a:t>, 1, MPI_CHAR, </a:t>
            </a:r>
            <a:r>
              <a:rPr lang="en-GB" altLang="zh-CN" sz="1200" err="1">
                <a:solidFill>
                  <a:srgbClr val="FF0000"/>
                </a:solidFill>
              </a:rPr>
              <a:t>dest</a:t>
            </a:r>
            <a:r>
              <a:rPr lang="en-GB" altLang="zh-CN" sz="1200">
                <a:solidFill>
                  <a:srgbClr val="FF0000"/>
                </a:solidFill>
              </a:rPr>
              <a:t>, tag, MPI_COMM_WORLD);</a:t>
            </a:r>
          </a:p>
          <a:p>
            <a:r>
              <a:rPr lang="en-GB" altLang="zh-CN" sz="1200">
                <a:solidFill>
                  <a:srgbClr val="FF0000"/>
                </a:solidFill>
              </a:rPr>
              <a:t>        </a:t>
            </a:r>
            <a:r>
              <a:rPr lang="en-GB" altLang="zh-CN" sz="1200" err="1">
                <a:solidFill>
                  <a:srgbClr val="FF0000"/>
                </a:solidFill>
              </a:rPr>
              <a:t>rc</a:t>
            </a:r>
            <a:r>
              <a:rPr lang="en-GB" altLang="zh-CN" sz="1200">
                <a:solidFill>
                  <a:srgbClr val="FF0000"/>
                </a:solidFill>
              </a:rPr>
              <a:t> = </a:t>
            </a:r>
            <a:r>
              <a:rPr lang="en-GB" altLang="zh-CN" sz="1200" err="1">
                <a:solidFill>
                  <a:srgbClr val="FF0000"/>
                </a:solidFill>
              </a:rPr>
              <a:t>MPI_Recv</a:t>
            </a:r>
            <a:r>
              <a:rPr lang="en-GB" altLang="zh-CN" sz="1200">
                <a:solidFill>
                  <a:srgbClr val="FF0000"/>
                </a:solidFill>
              </a:rPr>
              <a:t>(&amp;</a:t>
            </a:r>
            <a:r>
              <a:rPr lang="en-GB" altLang="zh-CN" sz="1200" err="1">
                <a:solidFill>
                  <a:srgbClr val="FF0000"/>
                </a:solidFill>
              </a:rPr>
              <a:t>inmsg</a:t>
            </a:r>
            <a:r>
              <a:rPr lang="en-GB" altLang="zh-CN" sz="1200">
                <a:solidFill>
                  <a:srgbClr val="FF0000"/>
                </a:solidFill>
              </a:rPr>
              <a:t>, 1, MPI_CHAR, source, tag, MPI_COMM_WORLD, &amp;Stat);</a:t>
            </a:r>
          </a:p>
          <a:p>
            <a:r>
              <a:rPr lang="en-GB" altLang="zh-CN" sz="1200"/>
              <a:t>    }</a:t>
            </a:r>
          </a:p>
          <a:p>
            <a:r>
              <a:rPr lang="en-GB" altLang="zh-CN" sz="1200"/>
              <a:t>    </a:t>
            </a:r>
            <a:r>
              <a:rPr lang="en-GB" altLang="zh-CN" sz="1200" err="1">
                <a:solidFill>
                  <a:srgbClr val="FF0000"/>
                </a:solidFill>
              </a:rPr>
              <a:t>rc</a:t>
            </a:r>
            <a:r>
              <a:rPr lang="en-GB" altLang="zh-CN" sz="1200">
                <a:solidFill>
                  <a:srgbClr val="FF0000"/>
                </a:solidFill>
              </a:rPr>
              <a:t> = </a:t>
            </a:r>
            <a:r>
              <a:rPr lang="en-GB" altLang="zh-CN" sz="1200" err="1">
                <a:solidFill>
                  <a:srgbClr val="FF0000"/>
                </a:solidFill>
              </a:rPr>
              <a:t>MPI_Get_count</a:t>
            </a:r>
            <a:r>
              <a:rPr lang="en-GB" altLang="zh-CN" sz="1200">
                <a:solidFill>
                  <a:srgbClr val="FF0000"/>
                </a:solidFill>
              </a:rPr>
              <a:t>(&amp;Stat, MPI_CHAR, &amp;count);</a:t>
            </a:r>
          </a:p>
          <a:p>
            <a:r>
              <a:rPr lang="en-GB" altLang="zh-CN" sz="1200"/>
              <a:t>    </a:t>
            </a:r>
            <a:r>
              <a:rPr lang="en-GB" altLang="zh-CN" sz="1200" err="1"/>
              <a:t>printf</a:t>
            </a:r>
            <a:r>
              <a:rPr lang="en-GB" altLang="zh-CN" sz="1200"/>
              <a:t>(“Process %d: Received %d char(s) from task %d with tag %d \n",</a:t>
            </a:r>
          </a:p>
          <a:p>
            <a:r>
              <a:rPr lang="en-GB" altLang="zh-CN" sz="1200"/>
              <a:t>           rank, count, </a:t>
            </a:r>
            <a:r>
              <a:rPr lang="en-GB" altLang="zh-CN" sz="1200" err="1">
                <a:solidFill>
                  <a:srgbClr val="FF0000"/>
                </a:solidFill>
              </a:rPr>
              <a:t>Stat.MPI_SOURCE</a:t>
            </a:r>
            <a:r>
              <a:rPr lang="en-GB" altLang="zh-CN" sz="1200">
                <a:solidFill>
                  <a:srgbClr val="FF0000"/>
                </a:solidFill>
              </a:rPr>
              <a:t>, </a:t>
            </a:r>
            <a:r>
              <a:rPr lang="en-GB" altLang="zh-CN" sz="1200" err="1">
                <a:solidFill>
                  <a:srgbClr val="FF0000"/>
                </a:solidFill>
              </a:rPr>
              <a:t>Stat.MPI_TAG</a:t>
            </a:r>
            <a:r>
              <a:rPr lang="en-GB" altLang="zh-CN" sz="1200"/>
              <a:t>);</a:t>
            </a:r>
          </a:p>
          <a:p>
            <a:r>
              <a:rPr lang="en-GB" altLang="zh-CN" sz="1200"/>
              <a:t>    </a:t>
            </a:r>
            <a:r>
              <a:rPr lang="en-GB" altLang="zh-CN" sz="1200" err="1">
                <a:solidFill>
                  <a:srgbClr val="FF0000"/>
                </a:solidFill>
              </a:rPr>
              <a:t>MPI_Finalize</a:t>
            </a:r>
            <a:r>
              <a:rPr lang="en-GB" altLang="zh-CN" sz="1200">
                <a:solidFill>
                  <a:srgbClr val="FF0000"/>
                </a:solidFill>
              </a:rPr>
              <a:t>();</a:t>
            </a:r>
          </a:p>
          <a:p>
            <a:r>
              <a:rPr lang="en-GB" altLang="zh-CN" sz="1200"/>
              <a:t>}</a:t>
            </a:r>
            <a:endParaRPr lang="zh-CN" altLang="en-US" sz="120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0EF8717-B2A6-495F-8382-7D170209C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018" y="5529482"/>
            <a:ext cx="5010685" cy="54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13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854C96C-7F56-4F52-8556-832B138E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Vector Addition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D1A4E00-FCF6-4D2A-9BAD-9F383E5BB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583" y="1530221"/>
            <a:ext cx="7389751" cy="4595943"/>
          </a:xfrm>
        </p:spPr>
        <p:txBody>
          <a:bodyPr>
            <a:normAutofit fontScale="55000" lnSpcReduction="20000"/>
          </a:bodyPr>
          <a:lstStyle/>
          <a:p>
            <a:r>
              <a:rPr lang="en-GB" altLang="zh-CN"/>
              <a:t>if (rank == 0) {</a:t>
            </a:r>
          </a:p>
          <a:p>
            <a:r>
              <a:rPr lang="en-GB" altLang="zh-CN"/>
              <a:t>… …</a:t>
            </a:r>
          </a:p>
          <a:p>
            <a:r>
              <a:rPr lang="en-GB" altLang="zh-CN"/>
              <a:t>for(</a:t>
            </a:r>
            <a:r>
              <a:rPr lang="en-GB" altLang="zh-CN" err="1"/>
              <a:t>i</a:t>
            </a:r>
            <a:r>
              <a:rPr lang="en-GB" altLang="zh-CN"/>
              <a:t>=0;i&lt;LEN/2;i++){</a:t>
            </a:r>
          </a:p>
          <a:p>
            <a:pPr marL="457200" lvl="1" indent="0">
              <a:buNone/>
            </a:pPr>
            <a:r>
              <a:rPr lang="en-GB" altLang="zh-CN" err="1"/>
              <a:t>MPI_Send</a:t>
            </a:r>
            <a:r>
              <a:rPr lang="en-GB" altLang="zh-CN"/>
              <a:t>(&amp;A[LEN/2], 1, MPI_INT, </a:t>
            </a:r>
            <a:r>
              <a:rPr lang="en-GB" altLang="zh-CN" err="1"/>
              <a:t>dest</a:t>
            </a:r>
            <a:r>
              <a:rPr lang="en-GB" altLang="zh-CN"/>
              <a:t>, tag, MPI_COMM_WORLD);</a:t>
            </a:r>
          </a:p>
          <a:p>
            <a:pPr marL="457200" lvl="1" indent="0">
              <a:buNone/>
            </a:pPr>
            <a:r>
              <a:rPr lang="en-GB" altLang="zh-CN" err="1"/>
              <a:t>MPI_Send</a:t>
            </a:r>
            <a:r>
              <a:rPr lang="en-GB" altLang="zh-CN"/>
              <a:t>(&amp;B[LEN/2], 1, MPI_INT, </a:t>
            </a:r>
            <a:r>
              <a:rPr lang="en-GB" altLang="zh-CN" err="1"/>
              <a:t>dest</a:t>
            </a:r>
            <a:r>
              <a:rPr lang="en-GB" altLang="zh-CN"/>
              <a:t>, tag, MPI_COMM_WORLD);</a:t>
            </a:r>
          </a:p>
          <a:p>
            <a:pPr marL="457200" lvl="1" indent="0">
              <a:buNone/>
            </a:pPr>
            <a:r>
              <a:rPr lang="en-GB" altLang="zh-CN"/>
              <a:t>C[</a:t>
            </a:r>
            <a:r>
              <a:rPr lang="en-GB" altLang="zh-CN" err="1"/>
              <a:t>i</a:t>
            </a:r>
            <a:r>
              <a:rPr lang="en-GB" altLang="zh-CN"/>
              <a:t>] = A[</a:t>
            </a:r>
            <a:r>
              <a:rPr lang="en-GB" altLang="zh-CN" err="1"/>
              <a:t>i</a:t>
            </a:r>
            <a:r>
              <a:rPr lang="en-GB" altLang="zh-CN"/>
              <a:t>] + B[</a:t>
            </a:r>
            <a:r>
              <a:rPr lang="en-GB" altLang="zh-CN" err="1"/>
              <a:t>i</a:t>
            </a:r>
            <a:r>
              <a:rPr lang="en-GB" altLang="zh-CN"/>
              <a:t>];</a:t>
            </a:r>
          </a:p>
          <a:p>
            <a:pPr marL="457200" lvl="1" indent="0">
              <a:buNone/>
            </a:pPr>
            <a:r>
              <a:rPr lang="en-GB" altLang="zh-CN" err="1"/>
              <a:t>MPI_Recv</a:t>
            </a:r>
            <a:r>
              <a:rPr lang="en-GB" altLang="zh-CN"/>
              <a:t>(&amp;C[</a:t>
            </a:r>
            <a:r>
              <a:rPr lang="en-GB" altLang="zh-CN" err="1"/>
              <a:t>i+LEN</a:t>
            </a:r>
            <a:r>
              <a:rPr lang="en-GB" altLang="zh-CN"/>
              <a:t>/2], 1, MPI_INT, source, tag, MPI_COMM_WORLD, &amp;Stat);</a:t>
            </a:r>
          </a:p>
          <a:p>
            <a:r>
              <a:rPr lang="en-GB" altLang="zh-CN"/>
              <a:t>}</a:t>
            </a:r>
          </a:p>
          <a:p>
            <a:r>
              <a:rPr lang="en-GB" altLang="zh-CN"/>
              <a:t>… …</a:t>
            </a:r>
          </a:p>
          <a:p>
            <a:r>
              <a:rPr lang="en-GB" altLang="zh-CN"/>
              <a:t>}else if (rank == 1) {</a:t>
            </a:r>
          </a:p>
          <a:p>
            <a:r>
              <a:rPr lang="en-GB" altLang="zh-CN"/>
              <a:t>… …</a:t>
            </a:r>
          </a:p>
          <a:p>
            <a:r>
              <a:rPr lang="en-GB" altLang="zh-CN"/>
              <a:t>for(</a:t>
            </a:r>
            <a:r>
              <a:rPr lang="en-GB" altLang="zh-CN" err="1"/>
              <a:t>i</a:t>
            </a:r>
            <a:r>
              <a:rPr lang="en-GB" altLang="zh-CN"/>
              <a:t>=0;i&lt;LEN/2;i++){</a:t>
            </a:r>
          </a:p>
          <a:p>
            <a:pPr marL="457200" lvl="1" indent="0">
              <a:buNone/>
            </a:pPr>
            <a:r>
              <a:rPr lang="en-GB" altLang="zh-CN" err="1"/>
              <a:t>MPI_Recv</a:t>
            </a:r>
            <a:r>
              <a:rPr lang="en-GB" altLang="zh-CN"/>
              <a:t>(&amp;</a:t>
            </a:r>
            <a:r>
              <a:rPr lang="en-GB" altLang="zh-CN" err="1"/>
              <a:t>tmpA</a:t>
            </a:r>
            <a:r>
              <a:rPr lang="en-GB" altLang="zh-CN"/>
              <a:t>, 1, MPI_INT, source, tag, MPI_COMM_WORLD, &amp;Stat);</a:t>
            </a:r>
          </a:p>
          <a:p>
            <a:pPr marL="457200" lvl="1" indent="0">
              <a:buNone/>
            </a:pPr>
            <a:r>
              <a:rPr lang="en-GB" altLang="zh-CN" err="1"/>
              <a:t>MPI_Recv</a:t>
            </a:r>
            <a:r>
              <a:rPr lang="en-GB" altLang="zh-CN"/>
              <a:t>(&amp;</a:t>
            </a:r>
            <a:r>
              <a:rPr lang="en-GB" altLang="zh-CN" err="1"/>
              <a:t>tmpB</a:t>
            </a:r>
            <a:r>
              <a:rPr lang="en-GB" altLang="zh-CN"/>
              <a:t>, 1, MPI_INT, source, tag, MPI_COMM_WORLD, &amp;Stat);</a:t>
            </a:r>
          </a:p>
          <a:p>
            <a:pPr marL="457200" lvl="1" indent="0">
              <a:buNone/>
            </a:pPr>
            <a:r>
              <a:rPr lang="en-GB" altLang="zh-CN" err="1"/>
              <a:t>tmpC</a:t>
            </a:r>
            <a:r>
              <a:rPr lang="en-GB" altLang="zh-CN"/>
              <a:t> = </a:t>
            </a:r>
            <a:r>
              <a:rPr lang="en-GB" altLang="zh-CN" err="1"/>
              <a:t>tmpA</a:t>
            </a:r>
            <a:r>
              <a:rPr lang="en-GB" altLang="zh-CN"/>
              <a:t> + </a:t>
            </a:r>
            <a:r>
              <a:rPr lang="en-GB" altLang="zh-CN" err="1"/>
              <a:t>tmpB</a:t>
            </a:r>
            <a:r>
              <a:rPr lang="en-GB" altLang="zh-CN"/>
              <a:t>;</a:t>
            </a:r>
          </a:p>
          <a:p>
            <a:pPr marL="457200" lvl="1" indent="0">
              <a:buNone/>
            </a:pPr>
            <a:r>
              <a:rPr lang="en-GB" altLang="zh-CN" err="1"/>
              <a:t>MPI_Send</a:t>
            </a:r>
            <a:r>
              <a:rPr lang="en-GB" altLang="zh-CN"/>
              <a:t>(&amp;</a:t>
            </a:r>
            <a:r>
              <a:rPr lang="en-GB" altLang="zh-CN" err="1"/>
              <a:t>tmpC</a:t>
            </a:r>
            <a:r>
              <a:rPr lang="en-GB" altLang="zh-CN"/>
              <a:t>, 1, MPI_INT, </a:t>
            </a:r>
            <a:r>
              <a:rPr lang="en-GB" altLang="zh-CN" err="1"/>
              <a:t>dest</a:t>
            </a:r>
            <a:r>
              <a:rPr lang="en-GB" altLang="zh-CN"/>
              <a:t>, tag, MPI_COMM_WORLD);</a:t>
            </a:r>
          </a:p>
          <a:p>
            <a:r>
              <a:rPr lang="en-GB" altLang="zh-CN"/>
              <a:t>}}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D5EDFD-1AB3-407A-BB2A-9EABA13B3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063" y="3230500"/>
            <a:ext cx="4359354" cy="303562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0C02536-78D3-4F72-971D-D021ABBB20BF}"/>
              </a:ext>
            </a:extLst>
          </p:cNvPr>
          <p:cNvSpPr/>
          <p:nvPr/>
        </p:nvSpPr>
        <p:spPr>
          <a:xfrm>
            <a:off x="7772400" y="690465"/>
            <a:ext cx="858416" cy="3545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send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0768DF-A3DC-462E-A48E-C1D3005F92E8}"/>
              </a:ext>
            </a:extLst>
          </p:cNvPr>
          <p:cNvSpPr/>
          <p:nvPr/>
        </p:nvSpPr>
        <p:spPr>
          <a:xfrm>
            <a:off x="7772400" y="1041733"/>
            <a:ext cx="858416" cy="3545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send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BA0050-7A5E-4051-BE9F-8DC5C61A7EC0}"/>
              </a:ext>
            </a:extLst>
          </p:cNvPr>
          <p:cNvSpPr/>
          <p:nvPr/>
        </p:nvSpPr>
        <p:spPr>
          <a:xfrm>
            <a:off x="7772400" y="1393001"/>
            <a:ext cx="858416" cy="3545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add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893F4F-94DC-4086-AC15-A33BC5716FFB}"/>
              </a:ext>
            </a:extLst>
          </p:cNvPr>
          <p:cNvSpPr/>
          <p:nvPr/>
        </p:nvSpPr>
        <p:spPr>
          <a:xfrm>
            <a:off x="7772400" y="2602700"/>
            <a:ext cx="858416" cy="3545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recv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46C98B-204C-4295-8960-407E41D36D00}"/>
              </a:ext>
            </a:extLst>
          </p:cNvPr>
          <p:cNvSpPr/>
          <p:nvPr/>
        </p:nvSpPr>
        <p:spPr>
          <a:xfrm>
            <a:off x="10303164" y="1140983"/>
            <a:ext cx="858416" cy="3545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recv</a:t>
            </a: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C01431-6ADA-4615-A7B9-670FA7FD30C8}"/>
              </a:ext>
            </a:extLst>
          </p:cNvPr>
          <p:cNvSpPr/>
          <p:nvPr/>
        </p:nvSpPr>
        <p:spPr>
          <a:xfrm>
            <a:off x="10303164" y="1492251"/>
            <a:ext cx="858416" cy="3545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recv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7F06A9F-4A3C-4C4A-814F-BA04DFACD96E}"/>
              </a:ext>
            </a:extLst>
          </p:cNvPr>
          <p:cNvSpPr/>
          <p:nvPr/>
        </p:nvSpPr>
        <p:spPr>
          <a:xfrm>
            <a:off x="10303164" y="1843519"/>
            <a:ext cx="858416" cy="3545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add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8FBA830-E41A-4E5D-9B25-508F9DC64D7B}"/>
              </a:ext>
            </a:extLst>
          </p:cNvPr>
          <p:cNvSpPr/>
          <p:nvPr/>
        </p:nvSpPr>
        <p:spPr>
          <a:xfrm>
            <a:off x="10303164" y="2198083"/>
            <a:ext cx="858416" cy="3545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send</a:t>
            </a:r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F27924C-1CB3-4DB9-BFAC-9F3648EC66ED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8630816" y="867747"/>
            <a:ext cx="1672348" cy="450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CF70C5-D4E8-45C8-814C-8715030DA577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8630816" y="1219015"/>
            <a:ext cx="1672348" cy="450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A82DE56-1EEE-4FBE-A391-CC3E11665200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flipH="1">
            <a:off x="8630816" y="2375365"/>
            <a:ext cx="1672348" cy="40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47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541EDD6-A789-4E15-BEF3-5782D1181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Reunion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E309470-2E8E-4678-9A40-B6CEDF03F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33F131-9284-476F-8009-A6798EB7E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203" y="2161178"/>
            <a:ext cx="6871593" cy="343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046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7EFF06D-C0EC-4F2C-95A1-6227A7F6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Vector Addition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2E4531F-A355-48C8-B4CF-DFC793088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39" y="1530221"/>
            <a:ext cx="7277877" cy="4907901"/>
          </a:xfrm>
        </p:spPr>
        <p:txBody>
          <a:bodyPr>
            <a:normAutofit fontScale="40000" lnSpcReduction="20000"/>
          </a:bodyPr>
          <a:lstStyle/>
          <a:p>
            <a:r>
              <a:rPr lang="en-GB" altLang="zh-CN"/>
              <a:t>if (rank == 0) {</a:t>
            </a:r>
          </a:p>
          <a:p>
            <a:r>
              <a:rPr lang="en-GB" altLang="zh-CN"/>
              <a:t>… …</a:t>
            </a:r>
          </a:p>
          <a:p>
            <a:r>
              <a:rPr lang="en-GB" altLang="zh-CN" err="1"/>
              <a:t>MPI_Send</a:t>
            </a:r>
            <a:r>
              <a:rPr lang="en-GB" altLang="zh-CN"/>
              <a:t>(&amp;A[LEN/2], LEN/2, MPI_INT, </a:t>
            </a:r>
            <a:r>
              <a:rPr lang="en-GB" altLang="zh-CN" err="1"/>
              <a:t>dest</a:t>
            </a:r>
            <a:r>
              <a:rPr lang="en-GB" altLang="zh-CN"/>
              <a:t>, tag, MPI_COMM_WORLD);</a:t>
            </a:r>
          </a:p>
          <a:p>
            <a:r>
              <a:rPr lang="en-GB" altLang="zh-CN" err="1"/>
              <a:t>MPI_Send</a:t>
            </a:r>
            <a:r>
              <a:rPr lang="en-GB" altLang="zh-CN"/>
              <a:t>(&amp;B[LEN/2], LEN/2, MPI_INT, </a:t>
            </a:r>
            <a:r>
              <a:rPr lang="en-GB" altLang="zh-CN" err="1"/>
              <a:t>dest</a:t>
            </a:r>
            <a:r>
              <a:rPr lang="en-GB" altLang="zh-CN"/>
              <a:t>, tag, MPI_COMM_WORLD);</a:t>
            </a:r>
          </a:p>
          <a:p>
            <a:r>
              <a:rPr lang="en-GB" altLang="zh-CN"/>
              <a:t>for(</a:t>
            </a:r>
            <a:r>
              <a:rPr lang="en-GB" altLang="zh-CN" err="1"/>
              <a:t>i</a:t>
            </a:r>
            <a:r>
              <a:rPr lang="en-GB" altLang="zh-CN"/>
              <a:t>=0;i&lt;LEN/2;i++){C[</a:t>
            </a:r>
            <a:r>
              <a:rPr lang="en-GB" altLang="zh-CN" err="1"/>
              <a:t>i</a:t>
            </a:r>
            <a:r>
              <a:rPr lang="en-GB" altLang="zh-CN"/>
              <a:t>] = A[</a:t>
            </a:r>
            <a:r>
              <a:rPr lang="en-GB" altLang="zh-CN" err="1"/>
              <a:t>i</a:t>
            </a:r>
            <a:r>
              <a:rPr lang="en-GB" altLang="zh-CN"/>
              <a:t>] + B[</a:t>
            </a:r>
            <a:r>
              <a:rPr lang="en-GB" altLang="zh-CN" err="1"/>
              <a:t>i</a:t>
            </a:r>
            <a:r>
              <a:rPr lang="en-GB" altLang="zh-CN"/>
              <a:t>];}</a:t>
            </a:r>
          </a:p>
          <a:p>
            <a:r>
              <a:rPr lang="en-GB" altLang="zh-CN" err="1"/>
              <a:t>MPI_Recv</a:t>
            </a:r>
            <a:r>
              <a:rPr lang="en-GB" altLang="zh-CN"/>
              <a:t>(&amp;C[LEN/2], LEN/2, MPI_INT, source, tag, MPI_COMM_WORLD, &amp;Stat);</a:t>
            </a:r>
          </a:p>
          <a:p>
            <a:r>
              <a:rPr lang="en-GB" altLang="zh-CN"/>
              <a:t>… …</a:t>
            </a:r>
          </a:p>
          <a:p>
            <a:r>
              <a:rPr lang="en-GB" altLang="zh-CN"/>
              <a:t>}else if (rank == 1) {</a:t>
            </a:r>
          </a:p>
          <a:p>
            <a:r>
              <a:rPr lang="en-GB" altLang="zh-CN"/>
              <a:t>… …</a:t>
            </a:r>
          </a:p>
          <a:p>
            <a:r>
              <a:rPr lang="en-GB" altLang="zh-CN"/>
              <a:t>int *</a:t>
            </a:r>
            <a:r>
              <a:rPr lang="en-GB" altLang="zh-CN" err="1"/>
              <a:t>tmpA</a:t>
            </a:r>
            <a:r>
              <a:rPr lang="en-GB" altLang="zh-CN"/>
              <a:t>, *</a:t>
            </a:r>
            <a:r>
              <a:rPr lang="en-GB" altLang="zh-CN" err="1"/>
              <a:t>tmpB</a:t>
            </a:r>
            <a:r>
              <a:rPr lang="en-GB" altLang="zh-CN"/>
              <a:t>, *</a:t>
            </a:r>
            <a:r>
              <a:rPr lang="en-GB" altLang="zh-CN" err="1"/>
              <a:t>tmpC</a:t>
            </a:r>
            <a:r>
              <a:rPr lang="en-GB" altLang="zh-CN"/>
              <a:t>;</a:t>
            </a:r>
          </a:p>
          <a:p>
            <a:r>
              <a:rPr lang="en-GB" altLang="zh-CN" err="1"/>
              <a:t>tmpA</a:t>
            </a:r>
            <a:r>
              <a:rPr lang="en-GB" altLang="zh-CN"/>
              <a:t> = (int*) malloc(</a:t>
            </a:r>
            <a:r>
              <a:rPr lang="en-GB" altLang="zh-CN" err="1"/>
              <a:t>sizeof</a:t>
            </a:r>
            <a:r>
              <a:rPr lang="en-GB" altLang="zh-CN"/>
              <a:t>(int)*LEN/2);</a:t>
            </a:r>
          </a:p>
          <a:p>
            <a:r>
              <a:rPr lang="en-GB" altLang="zh-CN" err="1"/>
              <a:t>tmpB</a:t>
            </a:r>
            <a:r>
              <a:rPr lang="en-GB" altLang="zh-CN"/>
              <a:t> = (int*) malloc(</a:t>
            </a:r>
            <a:r>
              <a:rPr lang="en-GB" altLang="zh-CN" err="1"/>
              <a:t>sizeof</a:t>
            </a:r>
            <a:r>
              <a:rPr lang="en-GB" altLang="zh-CN"/>
              <a:t>(int)*LEN/2);</a:t>
            </a:r>
          </a:p>
          <a:p>
            <a:r>
              <a:rPr lang="en-GB" altLang="zh-CN" err="1"/>
              <a:t>tmpC</a:t>
            </a:r>
            <a:r>
              <a:rPr lang="en-GB" altLang="zh-CN"/>
              <a:t> = (int*) malloc(</a:t>
            </a:r>
            <a:r>
              <a:rPr lang="en-GB" altLang="zh-CN" err="1"/>
              <a:t>sizeof</a:t>
            </a:r>
            <a:r>
              <a:rPr lang="en-GB" altLang="zh-CN"/>
              <a:t>(int)*LEN/2);</a:t>
            </a:r>
          </a:p>
          <a:p>
            <a:r>
              <a:rPr lang="en-GB" altLang="zh-CN" err="1"/>
              <a:t>MPI_Recv</a:t>
            </a:r>
            <a:r>
              <a:rPr lang="en-GB" altLang="zh-CN"/>
              <a:t>(</a:t>
            </a:r>
            <a:r>
              <a:rPr lang="en-GB" altLang="zh-CN" err="1"/>
              <a:t>tmpA</a:t>
            </a:r>
            <a:r>
              <a:rPr lang="en-GB" altLang="zh-CN"/>
              <a:t>, LEN/2, MPI_INT, source, tag, MPI_COMM_WORLD, &amp;Stat);</a:t>
            </a:r>
          </a:p>
          <a:p>
            <a:r>
              <a:rPr lang="en-GB" altLang="zh-CN" err="1"/>
              <a:t>MPI_Recv</a:t>
            </a:r>
            <a:r>
              <a:rPr lang="en-GB" altLang="zh-CN"/>
              <a:t>(</a:t>
            </a:r>
            <a:r>
              <a:rPr lang="en-GB" altLang="zh-CN" err="1"/>
              <a:t>tmpB</a:t>
            </a:r>
            <a:r>
              <a:rPr lang="en-GB" altLang="zh-CN"/>
              <a:t>, LEN/2, MPI_INT, source, tag, MPI_COMM_WORLD, &amp;Stat);</a:t>
            </a:r>
          </a:p>
          <a:p>
            <a:r>
              <a:rPr lang="en-GB" altLang="zh-CN"/>
              <a:t>for(</a:t>
            </a:r>
            <a:r>
              <a:rPr lang="en-GB" altLang="zh-CN" err="1"/>
              <a:t>i</a:t>
            </a:r>
            <a:r>
              <a:rPr lang="en-GB" altLang="zh-CN"/>
              <a:t>=0;i&lt;LEN/2;i++){</a:t>
            </a:r>
            <a:r>
              <a:rPr lang="en-GB" altLang="zh-CN" err="1"/>
              <a:t>tmpC</a:t>
            </a:r>
            <a:r>
              <a:rPr lang="en-GB" altLang="zh-CN"/>
              <a:t>[</a:t>
            </a:r>
            <a:r>
              <a:rPr lang="en-GB" altLang="zh-CN" err="1"/>
              <a:t>i</a:t>
            </a:r>
            <a:r>
              <a:rPr lang="en-GB" altLang="zh-CN"/>
              <a:t>] = </a:t>
            </a:r>
            <a:r>
              <a:rPr lang="en-GB" altLang="zh-CN" err="1"/>
              <a:t>tmpA</a:t>
            </a:r>
            <a:r>
              <a:rPr lang="en-GB" altLang="zh-CN"/>
              <a:t>[</a:t>
            </a:r>
            <a:r>
              <a:rPr lang="en-GB" altLang="zh-CN" err="1"/>
              <a:t>i</a:t>
            </a:r>
            <a:r>
              <a:rPr lang="en-GB" altLang="zh-CN"/>
              <a:t>] + </a:t>
            </a:r>
            <a:r>
              <a:rPr lang="en-GB" altLang="zh-CN" err="1"/>
              <a:t>tmpB</a:t>
            </a:r>
            <a:r>
              <a:rPr lang="en-GB" altLang="zh-CN"/>
              <a:t>[</a:t>
            </a:r>
            <a:r>
              <a:rPr lang="en-GB" altLang="zh-CN" err="1"/>
              <a:t>i</a:t>
            </a:r>
            <a:r>
              <a:rPr lang="en-GB" altLang="zh-CN"/>
              <a:t>];}</a:t>
            </a:r>
          </a:p>
          <a:p>
            <a:r>
              <a:rPr lang="en-GB" altLang="zh-CN" err="1"/>
              <a:t>MPI_Send</a:t>
            </a:r>
            <a:r>
              <a:rPr lang="en-GB" altLang="zh-CN"/>
              <a:t>(</a:t>
            </a:r>
            <a:r>
              <a:rPr lang="en-GB" altLang="zh-CN" err="1"/>
              <a:t>tmpC</a:t>
            </a:r>
            <a:r>
              <a:rPr lang="en-GB" altLang="zh-CN"/>
              <a:t>, LEN/2, MPI_INT, </a:t>
            </a:r>
            <a:r>
              <a:rPr lang="en-GB" altLang="zh-CN" err="1"/>
              <a:t>dest</a:t>
            </a:r>
            <a:r>
              <a:rPr lang="en-GB" altLang="zh-CN"/>
              <a:t>, tag, MPI_COMM_WORLD);</a:t>
            </a:r>
          </a:p>
          <a:p>
            <a:r>
              <a:rPr lang="en-GB" altLang="zh-CN"/>
              <a:t>}}</a:t>
            </a:r>
          </a:p>
          <a:p>
            <a:r>
              <a:rPr lang="en-GB" altLang="zh-CN"/>
              <a:t>… …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997C6B-3DF5-4193-B240-8F5CFCB94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555" y="3984171"/>
            <a:ext cx="3769904" cy="2598177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1F59E6EC-8F91-4497-91D3-F6FAA0F18556}"/>
              </a:ext>
            </a:extLst>
          </p:cNvPr>
          <p:cNvSpPr/>
          <p:nvPr/>
        </p:nvSpPr>
        <p:spPr>
          <a:xfrm>
            <a:off x="7772400" y="328972"/>
            <a:ext cx="858416" cy="3545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send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818289-3942-4432-9D40-FBBE06A24013}"/>
              </a:ext>
            </a:extLst>
          </p:cNvPr>
          <p:cNvSpPr/>
          <p:nvPr/>
        </p:nvSpPr>
        <p:spPr>
          <a:xfrm>
            <a:off x="7772400" y="865906"/>
            <a:ext cx="858416" cy="3545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send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ED9F44B-D355-4275-93BE-7263532FBE71}"/>
              </a:ext>
            </a:extLst>
          </p:cNvPr>
          <p:cNvSpPr/>
          <p:nvPr/>
        </p:nvSpPr>
        <p:spPr>
          <a:xfrm>
            <a:off x="7772400" y="1209891"/>
            <a:ext cx="858416" cy="3545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add</a:t>
            </a:r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0AF7821-25D5-4756-8B35-9FB30B947934}"/>
              </a:ext>
            </a:extLst>
          </p:cNvPr>
          <p:cNvSpPr/>
          <p:nvPr/>
        </p:nvSpPr>
        <p:spPr>
          <a:xfrm>
            <a:off x="7772400" y="3018367"/>
            <a:ext cx="858416" cy="3545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recv</a:t>
            </a:r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9C6BE80-6F2C-4BD7-BA87-F2B311E84C24}"/>
              </a:ext>
            </a:extLst>
          </p:cNvPr>
          <p:cNvSpPr/>
          <p:nvPr/>
        </p:nvSpPr>
        <p:spPr>
          <a:xfrm>
            <a:off x="10303164" y="779490"/>
            <a:ext cx="858416" cy="3545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recv</a:t>
            </a:r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BC22B98-8FBE-4900-B6F2-5FA83207BCAF}"/>
              </a:ext>
            </a:extLst>
          </p:cNvPr>
          <p:cNvSpPr/>
          <p:nvPr/>
        </p:nvSpPr>
        <p:spPr>
          <a:xfrm>
            <a:off x="10303164" y="1310218"/>
            <a:ext cx="858416" cy="3545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recv</a:t>
            </a:r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79789CA-D68D-4F85-BC10-32EA59C764A6}"/>
              </a:ext>
            </a:extLst>
          </p:cNvPr>
          <p:cNvSpPr/>
          <p:nvPr/>
        </p:nvSpPr>
        <p:spPr>
          <a:xfrm>
            <a:off x="10303164" y="1668423"/>
            <a:ext cx="858416" cy="3545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add</a:t>
            </a:r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C15F897-64C8-4B68-B918-842E691C8413}"/>
              </a:ext>
            </a:extLst>
          </p:cNvPr>
          <p:cNvSpPr/>
          <p:nvPr/>
        </p:nvSpPr>
        <p:spPr>
          <a:xfrm>
            <a:off x="10303164" y="2613750"/>
            <a:ext cx="858416" cy="3545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send</a:t>
            </a:r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231FDF6-A677-41D0-9057-705AAB278C54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8630816" y="506254"/>
            <a:ext cx="1672348" cy="450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7387130-31C7-4DB6-9470-62102A05E153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8630816" y="1043188"/>
            <a:ext cx="1672348" cy="44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FA001D3-4F6E-4703-8825-8E865581B660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>
            <a:off x="8630816" y="2791032"/>
            <a:ext cx="1672348" cy="40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628FF28F-2D7A-417A-B440-39B6ADFB4538}"/>
              </a:ext>
            </a:extLst>
          </p:cNvPr>
          <p:cNvSpPr/>
          <p:nvPr/>
        </p:nvSpPr>
        <p:spPr>
          <a:xfrm>
            <a:off x="7772400" y="3497038"/>
            <a:ext cx="858416" cy="3545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/>
              <a:t>recv</a:t>
            </a:r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B1AF52-595D-40F4-99CA-344EA3D4F926}"/>
              </a:ext>
            </a:extLst>
          </p:cNvPr>
          <p:cNvSpPr/>
          <p:nvPr/>
        </p:nvSpPr>
        <p:spPr>
          <a:xfrm>
            <a:off x="10303164" y="3074436"/>
            <a:ext cx="858416" cy="35456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send</a:t>
            </a:r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11A710C-D72B-40C8-919F-6245687558B5}"/>
              </a:ext>
            </a:extLst>
          </p:cNvPr>
          <p:cNvCxnSpPr>
            <a:stCxn id="33" idx="1"/>
            <a:endCxn id="31" idx="3"/>
          </p:cNvCxnSpPr>
          <p:nvPr/>
        </p:nvCxnSpPr>
        <p:spPr>
          <a:xfrm flipH="1">
            <a:off x="8630816" y="3251718"/>
            <a:ext cx="1672348" cy="42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CD858952-D94E-4BC2-8607-46C10CABD0CD}"/>
              </a:ext>
            </a:extLst>
          </p:cNvPr>
          <p:cNvSpPr/>
          <p:nvPr/>
        </p:nvSpPr>
        <p:spPr>
          <a:xfrm>
            <a:off x="10303164" y="2254928"/>
            <a:ext cx="858416" cy="3545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add</a:t>
            </a:r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26AAD9B-B6D4-4F9F-B1F7-758E2B72047F}"/>
              </a:ext>
            </a:extLst>
          </p:cNvPr>
          <p:cNvSpPr/>
          <p:nvPr/>
        </p:nvSpPr>
        <p:spPr>
          <a:xfrm>
            <a:off x="7772400" y="1783524"/>
            <a:ext cx="858416" cy="3545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add</a:t>
            </a:r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8350D12-A5D0-4725-912B-97A4278B1B16}"/>
              </a:ext>
            </a:extLst>
          </p:cNvPr>
          <p:cNvSpPr txBox="1"/>
          <p:nvPr/>
        </p:nvSpPr>
        <p:spPr>
          <a:xfrm>
            <a:off x="9253143" y="301098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1E70A07-A364-4E70-BE4D-E094637C9240}"/>
              </a:ext>
            </a:extLst>
          </p:cNvPr>
          <p:cNvSpPr txBox="1"/>
          <p:nvPr/>
        </p:nvSpPr>
        <p:spPr>
          <a:xfrm>
            <a:off x="9280322" y="74882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FCC0015-8475-4746-B104-43CDDF4A5022}"/>
              </a:ext>
            </a:extLst>
          </p:cNvPr>
          <p:cNvSpPr txBox="1"/>
          <p:nvPr/>
        </p:nvSpPr>
        <p:spPr>
          <a:xfrm>
            <a:off x="8047092" y="5308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A31FB48-F1EE-4947-9E3C-9979D203888A}"/>
              </a:ext>
            </a:extLst>
          </p:cNvPr>
          <p:cNvSpPr txBox="1"/>
          <p:nvPr/>
        </p:nvSpPr>
        <p:spPr>
          <a:xfrm>
            <a:off x="8048684" y="31896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E1FE4C2-7FFF-406C-8261-AC9FD4EF2B0A}"/>
              </a:ext>
            </a:extLst>
          </p:cNvPr>
          <p:cNvSpPr txBox="1"/>
          <p:nvPr/>
        </p:nvSpPr>
        <p:spPr>
          <a:xfrm>
            <a:off x="10560690" y="278096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0C43F20-7E40-4947-B43D-09DEABA90AD0}"/>
              </a:ext>
            </a:extLst>
          </p:cNvPr>
          <p:cNvSpPr txBox="1"/>
          <p:nvPr/>
        </p:nvSpPr>
        <p:spPr>
          <a:xfrm>
            <a:off x="10560690" y="98803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DF2E711-06F9-44E3-B914-FDB206016F61}"/>
              </a:ext>
            </a:extLst>
          </p:cNvPr>
          <p:cNvSpPr txBox="1"/>
          <p:nvPr/>
        </p:nvSpPr>
        <p:spPr>
          <a:xfrm>
            <a:off x="10560690" y="187932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B9F10FD-4718-49C1-BD26-C9AC0AF2757A}"/>
              </a:ext>
            </a:extLst>
          </p:cNvPr>
          <p:cNvSpPr txBox="1"/>
          <p:nvPr/>
        </p:nvSpPr>
        <p:spPr>
          <a:xfrm>
            <a:off x="8047092" y="145417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97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F93831A-C6E2-42CA-8CED-65703CC3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Collective Operations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3610D23-C561-4075-96EA-8CF16638E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18" y="1530221"/>
            <a:ext cx="5532582" cy="509225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/>
              <a:t>Types of Collective Operations:</a:t>
            </a:r>
          </a:p>
          <a:p>
            <a:pPr lvl="1"/>
            <a:r>
              <a:rPr lang="en-US" altLang="zh-CN"/>
              <a:t>Synchronization: processes wait until all members of the group have reached the synchronization point.</a:t>
            </a:r>
          </a:p>
          <a:p>
            <a:pPr lvl="2"/>
            <a:r>
              <a:rPr lang="en-US" altLang="zh-CN"/>
              <a:t>MPI_Barrier()</a:t>
            </a:r>
          </a:p>
          <a:p>
            <a:pPr lvl="1"/>
            <a:r>
              <a:rPr lang="en-US" altLang="zh-CN"/>
              <a:t>Data Movement: broadcast, scatter/gather, all to all.</a:t>
            </a:r>
            <a:r>
              <a:rPr lang="it-IT" altLang="zh-CN"/>
              <a:t> </a:t>
            </a:r>
          </a:p>
          <a:p>
            <a:pPr lvl="2"/>
            <a:r>
              <a:rPr lang="it-IT" altLang="zh-CN"/>
              <a:t>MPI_Bcast() </a:t>
            </a:r>
          </a:p>
          <a:p>
            <a:pPr lvl="2"/>
            <a:r>
              <a:rPr lang="it-IT" altLang="zh-CN"/>
              <a:t>MPI_Scatter()</a:t>
            </a:r>
          </a:p>
          <a:p>
            <a:pPr lvl="2"/>
            <a:r>
              <a:rPr lang="it-IT" altLang="zh-CN"/>
              <a:t>MPI_Gather()</a:t>
            </a:r>
          </a:p>
          <a:p>
            <a:pPr lvl="2"/>
            <a:r>
              <a:rPr lang="en-US" altLang="zh-CN"/>
              <a:t>MPI_Allgather()</a:t>
            </a:r>
          </a:p>
          <a:p>
            <a:pPr lvl="1"/>
            <a:r>
              <a:rPr lang="en-US" altLang="zh-CN"/>
              <a:t>Collective Computation: one member of the group collects data from the other members and performs an operation (min, max, add, multiply, etc.) on that data.</a:t>
            </a:r>
            <a:endParaRPr lang="it-IT" altLang="zh-CN"/>
          </a:p>
          <a:p>
            <a:pPr lvl="2"/>
            <a:r>
              <a:rPr lang="it-IT" altLang="zh-CN"/>
              <a:t>MPI_Reduce()</a:t>
            </a:r>
          </a:p>
          <a:p>
            <a:pPr lvl="1"/>
            <a:endParaRPr lang="en-GB" altLang="zh-CN"/>
          </a:p>
        </p:txBody>
      </p:sp>
      <p:pic>
        <p:nvPicPr>
          <p:cNvPr id="3076" name="Picture 4" descr="collective_comm">
            <a:extLst>
              <a:ext uri="{FF2B5EF4-FFF2-40B4-BE49-F238E27FC236}">
                <a16:creationId xmlns:a16="http://schemas.microsoft.com/office/drawing/2014/main" id="{53BF99F7-812A-4186-B18D-1EA8BBD99C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95"/>
          <a:stretch/>
        </p:blipFill>
        <p:spPr bwMode="auto">
          <a:xfrm>
            <a:off x="9227127" y="1679509"/>
            <a:ext cx="1565940" cy="282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7E1F1153-09CD-4BFC-842A-86098AA9037C}"/>
              </a:ext>
            </a:extLst>
          </p:cNvPr>
          <p:cNvGrpSpPr/>
          <p:nvPr/>
        </p:nvGrpSpPr>
        <p:grpSpPr>
          <a:xfrm>
            <a:off x="7846291" y="4618652"/>
            <a:ext cx="2230017" cy="1847461"/>
            <a:chOff x="7809723" y="4618652"/>
            <a:chExt cx="2230017" cy="1847461"/>
          </a:xfrm>
        </p:grpSpPr>
        <p:pic>
          <p:nvPicPr>
            <p:cNvPr id="3082" name="Picture 10" descr="MPI_Allgather">
              <a:extLst>
                <a:ext uri="{FF2B5EF4-FFF2-40B4-BE49-F238E27FC236}">
                  <a16:creationId xmlns:a16="http://schemas.microsoft.com/office/drawing/2014/main" id="{3B2CE52B-8530-4D9D-B32B-E55E854A93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519" b="-18954"/>
            <a:stretch/>
          </p:blipFill>
          <p:spPr bwMode="auto">
            <a:xfrm>
              <a:off x="7809723" y="4618652"/>
              <a:ext cx="2230017" cy="1847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EBB270E-81D8-4B26-9B4A-E401CFB6079C}"/>
                </a:ext>
              </a:extLst>
            </p:cNvPr>
            <p:cNvSpPr txBox="1"/>
            <p:nvPr/>
          </p:nvSpPr>
          <p:spPr>
            <a:xfrm>
              <a:off x="8474082" y="6085282"/>
              <a:ext cx="7318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>
                  <a:solidFill>
                    <a:schemeClr val="tx1">
                      <a:lumMod val="50000"/>
                    </a:schemeClr>
                  </a:solidFill>
                </a:rPr>
                <a:t>allgather</a:t>
              </a:r>
              <a:endParaRPr lang="zh-CN" altLang="en-US" sz="12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pic>
        <p:nvPicPr>
          <p:cNvPr id="11" name="Picture 4" descr="collective_comm">
            <a:extLst>
              <a:ext uri="{FF2B5EF4-FFF2-40B4-BE49-F238E27FC236}">
                <a16:creationId xmlns:a16="http://schemas.microsoft.com/office/drawing/2014/main" id="{7EBF86E4-B17C-4254-A6E5-A44C63910B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53"/>
          <a:stretch/>
        </p:blipFill>
        <p:spPr bwMode="auto">
          <a:xfrm>
            <a:off x="7040983" y="1679509"/>
            <a:ext cx="1610616" cy="282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093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3C487DD-D8EB-4F5A-8F3C-663FB887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Collective Operations - Barrier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C55D688-BFE4-4912-935A-EE44B3B75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2" y="1385456"/>
            <a:ext cx="7063206" cy="5403271"/>
          </a:xfrm>
        </p:spPr>
        <p:txBody>
          <a:bodyPr>
            <a:noAutofit/>
          </a:bodyPr>
          <a:lstStyle/>
          <a:p>
            <a:r>
              <a:rPr lang="en-GB" altLang="zh-CN" sz="1000"/>
              <a:t>… …</a:t>
            </a:r>
          </a:p>
          <a:p>
            <a:r>
              <a:rPr lang="en-GB" altLang="zh-CN" sz="1000"/>
              <a:t>if (id != MASTER) {</a:t>
            </a:r>
          </a:p>
          <a:p>
            <a:r>
              <a:rPr lang="en-GB" altLang="zh-CN" sz="1000"/>
              <a:t>        // Worker: Build a message and send it to the Master</a:t>
            </a:r>
          </a:p>
          <a:p>
            <a:r>
              <a:rPr lang="en-GB" altLang="zh-CN" sz="1000"/>
              <a:t>        int length = </a:t>
            </a:r>
            <a:r>
              <a:rPr lang="en-GB" altLang="zh-CN" sz="1000" err="1"/>
              <a:t>sprintf</a:t>
            </a:r>
            <a:r>
              <a:rPr lang="en-GB" altLang="zh-CN" sz="1000"/>
              <a:t>(buffer, "Process #%d of %d on %s is %s the barrier.\n",</a:t>
            </a:r>
          </a:p>
          <a:p>
            <a:r>
              <a:rPr lang="en-GB" altLang="zh-CN" sz="1000"/>
              <a:t>                                id, </a:t>
            </a:r>
            <a:r>
              <a:rPr lang="en-GB" altLang="zh-CN" sz="1000" err="1"/>
              <a:t>numProcesses</a:t>
            </a:r>
            <a:r>
              <a:rPr lang="en-GB" altLang="zh-CN" sz="1000"/>
              <a:t>, </a:t>
            </a:r>
            <a:r>
              <a:rPr lang="en-GB" altLang="zh-CN" sz="1000" err="1"/>
              <a:t>hostName</a:t>
            </a:r>
            <a:r>
              <a:rPr lang="en-GB" altLang="zh-CN" sz="1000"/>
              <a:t>, "Before Barrier");</a:t>
            </a:r>
          </a:p>
          <a:p>
            <a:r>
              <a:rPr lang="en-GB" altLang="zh-CN" sz="1000"/>
              <a:t>        </a:t>
            </a:r>
            <a:r>
              <a:rPr lang="en-GB" altLang="zh-CN" sz="1000" err="1">
                <a:solidFill>
                  <a:srgbClr val="FF0000"/>
                </a:solidFill>
              </a:rPr>
              <a:t>MPI_Send</a:t>
            </a:r>
            <a:r>
              <a:rPr lang="en-GB" altLang="zh-CN" sz="1000">
                <a:solidFill>
                  <a:srgbClr val="FF0000"/>
                </a:solidFill>
              </a:rPr>
              <a:t>(buffer, length+1, MPI_CHAR, 0, 0, MPI_COMM_WORLD);</a:t>
            </a:r>
          </a:p>
          <a:p>
            <a:r>
              <a:rPr lang="en-GB" altLang="zh-CN" sz="1000"/>
              <a:t>    } else {</a:t>
            </a:r>
          </a:p>
          <a:p>
            <a:r>
              <a:rPr lang="en-GB" altLang="zh-CN" sz="1000"/>
              <a:t>        // Master: Receive and print the messages from all Workers</a:t>
            </a:r>
          </a:p>
          <a:p>
            <a:r>
              <a:rPr lang="en-GB" altLang="zh-CN" sz="1000"/>
              <a:t>        for(int </a:t>
            </a:r>
            <a:r>
              <a:rPr lang="en-GB" altLang="zh-CN" sz="1000" err="1"/>
              <a:t>i</a:t>
            </a:r>
            <a:r>
              <a:rPr lang="en-GB" altLang="zh-CN" sz="1000"/>
              <a:t> = 0; </a:t>
            </a:r>
            <a:r>
              <a:rPr lang="en-GB" altLang="zh-CN" sz="1000" err="1"/>
              <a:t>i</a:t>
            </a:r>
            <a:r>
              <a:rPr lang="en-GB" altLang="zh-CN" sz="1000"/>
              <a:t> &lt; numProcesses-1; </a:t>
            </a:r>
            <a:r>
              <a:rPr lang="en-GB" altLang="zh-CN" sz="1000" err="1"/>
              <a:t>i</a:t>
            </a:r>
            <a:r>
              <a:rPr lang="en-GB" altLang="zh-CN" sz="1000"/>
              <a:t>++) {</a:t>
            </a:r>
          </a:p>
          <a:p>
            <a:r>
              <a:rPr lang="en-GB" altLang="zh-CN" sz="1000">
                <a:solidFill>
                  <a:srgbClr val="FF0000"/>
                </a:solidFill>
              </a:rPr>
              <a:t>           </a:t>
            </a:r>
            <a:r>
              <a:rPr lang="en-GB" altLang="zh-CN" sz="1000" err="1">
                <a:solidFill>
                  <a:srgbClr val="FF0000"/>
                </a:solidFill>
              </a:rPr>
              <a:t>MPI_Recv</a:t>
            </a:r>
            <a:r>
              <a:rPr lang="en-GB" altLang="zh-CN" sz="1000">
                <a:solidFill>
                  <a:srgbClr val="FF0000"/>
                </a:solidFill>
              </a:rPr>
              <a:t>(buffer, BUFFER_SIZE, MPI_CHAR, MPI_ANY_SOURCE,</a:t>
            </a:r>
          </a:p>
          <a:p>
            <a:r>
              <a:rPr lang="en-GB" altLang="zh-CN" sz="1000">
                <a:solidFill>
                  <a:srgbClr val="FF0000"/>
                </a:solidFill>
              </a:rPr>
              <a:t>                     MPI_ANY_TAG, MPI_COMM_WORLD, &amp;status);</a:t>
            </a:r>
          </a:p>
          <a:p>
            <a:r>
              <a:rPr lang="en-GB" altLang="zh-CN" sz="1000"/>
              <a:t>           </a:t>
            </a:r>
            <a:r>
              <a:rPr lang="en-GB" altLang="zh-CN" sz="1000" err="1"/>
              <a:t>printf</a:t>
            </a:r>
            <a:r>
              <a:rPr lang="en-GB" altLang="zh-CN" sz="1000"/>
              <a:t>("%s", buffer);</a:t>
            </a:r>
          </a:p>
          <a:p>
            <a:r>
              <a:rPr lang="en-GB" altLang="zh-CN" sz="1000"/>
              <a:t>        }</a:t>
            </a:r>
          </a:p>
          <a:p>
            <a:r>
              <a:rPr lang="en-GB" altLang="zh-CN" sz="1000"/>
              <a:t>    }    </a:t>
            </a:r>
          </a:p>
          <a:p>
            <a:r>
              <a:rPr lang="en-GB" altLang="zh-CN" sz="1000"/>
              <a:t>    </a:t>
            </a:r>
            <a:r>
              <a:rPr lang="en-GB" altLang="zh-CN" sz="1000" err="1">
                <a:solidFill>
                  <a:srgbClr val="FF0000"/>
                </a:solidFill>
              </a:rPr>
              <a:t>MPI_Barrier</a:t>
            </a:r>
            <a:r>
              <a:rPr lang="en-GB" altLang="zh-CN" sz="1000">
                <a:solidFill>
                  <a:srgbClr val="FF0000"/>
                </a:solidFill>
              </a:rPr>
              <a:t>(MPI_COMM_WORLD);    </a:t>
            </a:r>
          </a:p>
          <a:p>
            <a:r>
              <a:rPr lang="en-GB" altLang="zh-CN" sz="1000"/>
              <a:t>    if (id != MASTER) {</a:t>
            </a:r>
          </a:p>
          <a:p>
            <a:r>
              <a:rPr lang="en-GB" altLang="zh-CN" sz="1000"/>
              <a:t>        // Worker: Build a message and send it to the Master</a:t>
            </a:r>
          </a:p>
          <a:p>
            <a:r>
              <a:rPr lang="en-GB" altLang="zh-CN" sz="1000"/>
              <a:t>        int length = </a:t>
            </a:r>
            <a:r>
              <a:rPr lang="en-GB" altLang="zh-CN" sz="1000" err="1"/>
              <a:t>sprintf</a:t>
            </a:r>
            <a:r>
              <a:rPr lang="en-GB" altLang="zh-CN" sz="1000"/>
              <a:t>(buffer, "Process #%d of %d on %s is %s the barrier.\n",</a:t>
            </a:r>
          </a:p>
          <a:p>
            <a:r>
              <a:rPr lang="en-GB" altLang="zh-CN" sz="1000"/>
              <a:t>                                id, </a:t>
            </a:r>
            <a:r>
              <a:rPr lang="en-GB" altLang="zh-CN" sz="1000" err="1"/>
              <a:t>numProcesses</a:t>
            </a:r>
            <a:r>
              <a:rPr lang="en-GB" altLang="zh-CN" sz="1000"/>
              <a:t>, </a:t>
            </a:r>
            <a:r>
              <a:rPr lang="en-GB" altLang="zh-CN" sz="1000" err="1"/>
              <a:t>hostName</a:t>
            </a:r>
            <a:r>
              <a:rPr lang="en-GB" altLang="zh-CN" sz="1000"/>
              <a:t>, "After Barrier");</a:t>
            </a:r>
          </a:p>
          <a:p>
            <a:r>
              <a:rPr lang="en-GB" altLang="zh-CN" sz="1000"/>
              <a:t>        </a:t>
            </a:r>
            <a:r>
              <a:rPr lang="en-GB" altLang="zh-CN" sz="1000" err="1">
                <a:solidFill>
                  <a:srgbClr val="FF0000"/>
                </a:solidFill>
              </a:rPr>
              <a:t>MPI_Send</a:t>
            </a:r>
            <a:r>
              <a:rPr lang="en-GB" altLang="zh-CN" sz="1000">
                <a:solidFill>
                  <a:srgbClr val="FF0000"/>
                </a:solidFill>
              </a:rPr>
              <a:t>(buffer, length+1, MPI_CHAR, 0, 0, MPI_COMM_WORLD);</a:t>
            </a:r>
          </a:p>
          <a:p>
            <a:r>
              <a:rPr lang="en-GB" altLang="zh-CN" sz="1000"/>
              <a:t>    } else {</a:t>
            </a:r>
          </a:p>
          <a:p>
            <a:r>
              <a:rPr lang="en-GB" altLang="zh-CN" sz="1000"/>
              <a:t>        // Master: Receive and print the messages from all Workers</a:t>
            </a:r>
          </a:p>
          <a:p>
            <a:r>
              <a:rPr lang="en-GB" altLang="zh-CN" sz="1000"/>
              <a:t>        for(int </a:t>
            </a:r>
            <a:r>
              <a:rPr lang="en-GB" altLang="zh-CN" sz="1000" err="1"/>
              <a:t>i</a:t>
            </a:r>
            <a:r>
              <a:rPr lang="en-GB" altLang="zh-CN" sz="1000"/>
              <a:t> = 0; </a:t>
            </a:r>
            <a:r>
              <a:rPr lang="en-GB" altLang="zh-CN" sz="1000" err="1"/>
              <a:t>i</a:t>
            </a:r>
            <a:r>
              <a:rPr lang="en-GB" altLang="zh-CN" sz="1000"/>
              <a:t> &lt; numProcesses-1; </a:t>
            </a:r>
            <a:r>
              <a:rPr lang="en-GB" altLang="zh-CN" sz="1000" err="1"/>
              <a:t>i</a:t>
            </a:r>
            <a:r>
              <a:rPr lang="en-GB" altLang="zh-CN" sz="1000"/>
              <a:t>++) {</a:t>
            </a:r>
          </a:p>
          <a:p>
            <a:r>
              <a:rPr lang="en-GB" altLang="zh-CN" sz="1000"/>
              <a:t>           </a:t>
            </a:r>
            <a:r>
              <a:rPr lang="en-GB" altLang="zh-CN" sz="1000" err="1">
                <a:solidFill>
                  <a:srgbClr val="FF0000"/>
                </a:solidFill>
              </a:rPr>
              <a:t>MPI_Recv</a:t>
            </a:r>
            <a:r>
              <a:rPr lang="en-GB" altLang="zh-CN" sz="1000">
                <a:solidFill>
                  <a:srgbClr val="FF0000"/>
                </a:solidFill>
              </a:rPr>
              <a:t>(buffer, BUFFER_SIZE, MPI_CHAR, MPI_ANY_SOURCE, </a:t>
            </a:r>
          </a:p>
          <a:p>
            <a:r>
              <a:rPr lang="en-GB" altLang="zh-CN" sz="1000">
                <a:solidFill>
                  <a:srgbClr val="FF0000"/>
                </a:solidFill>
              </a:rPr>
              <a:t>                      MPI_ANY_TAG, MPI_COMM_WORLD, &amp;status);</a:t>
            </a:r>
          </a:p>
          <a:p>
            <a:r>
              <a:rPr lang="en-GB" altLang="zh-CN" sz="1000"/>
              <a:t>           </a:t>
            </a:r>
            <a:r>
              <a:rPr lang="en-GB" altLang="zh-CN" sz="1000" err="1"/>
              <a:t>printf</a:t>
            </a:r>
            <a:r>
              <a:rPr lang="en-GB" altLang="zh-CN" sz="1000"/>
              <a:t>("%s", buffer);</a:t>
            </a:r>
          </a:p>
          <a:p>
            <a:r>
              <a:rPr lang="en-GB" altLang="zh-CN" sz="1000"/>
              <a:t>        }</a:t>
            </a:r>
          </a:p>
          <a:p>
            <a:r>
              <a:rPr lang="en-GB" altLang="zh-CN" sz="1000"/>
              <a:t>    }</a:t>
            </a:r>
          </a:p>
          <a:p>
            <a:r>
              <a:rPr lang="en-GB" altLang="zh-CN" sz="1000"/>
              <a:t>… …</a:t>
            </a:r>
            <a:endParaRPr lang="zh-CN" altLang="en-US" sz="100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C7EA2D0-8979-4539-8F57-F0CD767E8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921" y="2738341"/>
            <a:ext cx="4554372" cy="24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D8C937-2AB3-46A5-83D3-D0DB24420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603" y="5203866"/>
            <a:ext cx="4848902" cy="13813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FCB9AB5-FCC1-4372-A890-290EC3AE4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709" y="1461070"/>
            <a:ext cx="4810796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1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3C487DD-D8EB-4F5A-8F3C-663FB887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Collective Operations - Broadcast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C55D688-BFE4-4912-935A-EE44B3B75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4" y="3038766"/>
            <a:ext cx="5855974" cy="3546761"/>
          </a:xfrm>
        </p:spPr>
        <p:txBody>
          <a:bodyPr>
            <a:normAutofit fontScale="47500" lnSpcReduction="20000"/>
          </a:bodyPr>
          <a:lstStyle/>
          <a:p>
            <a:r>
              <a:rPr lang="en-GB" altLang="zh-CN"/>
              <a:t>… …</a:t>
            </a:r>
          </a:p>
          <a:p>
            <a:r>
              <a:rPr lang="en-US" altLang="zh-CN" err="1"/>
              <a:t>MPI_Comm_rank</a:t>
            </a:r>
            <a:r>
              <a:rPr lang="en-US" altLang="zh-CN"/>
              <a:t>(MPI_COMM_WORLD, &amp;</a:t>
            </a:r>
            <a:r>
              <a:rPr lang="en-US" altLang="zh-CN" err="1"/>
              <a:t>my_rank</a:t>
            </a:r>
            <a:r>
              <a:rPr lang="en-US" altLang="zh-CN"/>
              <a:t>);</a:t>
            </a:r>
            <a:endParaRPr lang="en-GB" altLang="zh-CN"/>
          </a:p>
          <a:p>
            <a:r>
              <a:rPr lang="en-GB" altLang="zh-CN"/>
              <a:t>if(</a:t>
            </a:r>
            <a:r>
              <a:rPr lang="en-GB" altLang="zh-CN" err="1"/>
              <a:t>my_rank</a:t>
            </a:r>
            <a:r>
              <a:rPr lang="en-GB" altLang="zh-CN"/>
              <a:t> == </a:t>
            </a:r>
            <a:r>
              <a:rPr lang="en-GB" altLang="zh-CN" err="1"/>
              <a:t>broadcast_root</a:t>
            </a:r>
            <a:r>
              <a:rPr lang="en-GB" altLang="zh-CN"/>
              <a:t>){</a:t>
            </a:r>
          </a:p>
          <a:p>
            <a:r>
              <a:rPr lang="en-GB" altLang="zh-CN"/>
              <a:t>buffer = 12345;</a:t>
            </a:r>
          </a:p>
          <a:p>
            <a:r>
              <a:rPr lang="en-GB" altLang="zh-CN"/>
              <a:t>    </a:t>
            </a:r>
            <a:r>
              <a:rPr lang="en-GB" altLang="zh-CN" err="1"/>
              <a:t>printf</a:t>
            </a:r>
            <a:r>
              <a:rPr lang="en-GB" altLang="zh-CN"/>
              <a:t>("[MPI process %d] I am the broadcast root, and send value %d.\n", </a:t>
            </a:r>
            <a:r>
              <a:rPr lang="en-GB" altLang="zh-CN" err="1"/>
              <a:t>my_rank</a:t>
            </a:r>
            <a:r>
              <a:rPr lang="en-GB" altLang="zh-CN"/>
              <a:t>, buffer);</a:t>
            </a:r>
          </a:p>
          <a:p>
            <a:r>
              <a:rPr lang="en-GB" altLang="zh-CN"/>
              <a:t>}</a:t>
            </a:r>
          </a:p>
          <a:p>
            <a:r>
              <a:rPr lang="en-GB" altLang="zh-CN" err="1">
                <a:solidFill>
                  <a:srgbClr val="FF0000"/>
                </a:solidFill>
              </a:rPr>
              <a:t>MPI_Bcast</a:t>
            </a:r>
            <a:r>
              <a:rPr lang="en-GB" altLang="zh-CN">
                <a:solidFill>
                  <a:srgbClr val="FF0000"/>
                </a:solidFill>
              </a:rPr>
              <a:t>(&amp;buffer, 1, MPI_INT, </a:t>
            </a:r>
            <a:r>
              <a:rPr lang="en-GB" altLang="zh-CN" err="1">
                <a:solidFill>
                  <a:srgbClr val="FF0000"/>
                </a:solidFill>
              </a:rPr>
              <a:t>broadcast_root</a:t>
            </a:r>
            <a:r>
              <a:rPr lang="en-GB" altLang="zh-CN">
                <a:solidFill>
                  <a:srgbClr val="FF0000"/>
                </a:solidFill>
              </a:rPr>
              <a:t>, MPI_COMM_WORLD);</a:t>
            </a:r>
          </a:p>
          <a:p>
            <a:r>
              <a:rPr lang="en-GB" altLang="zh-CN"/>
              <a:t>if(</a:t>
            </a:r>
            <a:r>
              <a:rPr lang="en-GB" altLang="zh-CN" err="1"/>
              <a:t>my_rank</a:t>
            </a:r>
            <a:r>
              <a:rPr lang="en-GB" altLang="zh-CN"/>
              <a:t> != </a:t>
            </a:r>
            <a:r>
              <a:rPr lang="en-GB" altLang="zh-CN" err="1"/>
              <a:t>broadcast_root</a:t>
            </a:r>
            <a:r>
              <a:rPr lang="en-GB" altLang="zh-CN"/>
              <a:t>){</a:t>
            </a:r>
          </a:p>
          <a:p>
            <a:r>
              <a:rPr lang="en-GB" altLang="zh-CN"/>
              <a:t>    </a:t>
            </a:r>
            <a:r>
              <a:rPr lang="en-GB" altLang="zh-CN" err="1"/>
              <a:t>printf</a:t>
            </a:r>
            <a:r>
              <a:rPr lang="en-GB" altLang="zh-CN"/>
              <a:t>("[MPI process %d] I am a broadcast receiver, and obtained value %d.\n", </a:t>
            </a:r>
            <a:r>
              <a:rPr lang="en-GB" altLang="zh-CN" err="1"/>
              <a:t>my_rank</a:t>
            </a:r>
            <a:r>
              <a:rPr lang="en-GB" altLang="zh-CN"/>
              <a:t>, buffer);</a:t>
            </a:r>
          </a:p>
          <a:p>
            <a:r>
              <a:rPr lang="en-GB" altLang="zh-CN"/>
              <a:t>}</a:t>
            </a:r>
          </a:p>
          <a:p>
            <a:r>
              <a:rPr lang="en-GB" altLang="zh-CN"/>
              <a:t>… …</a:t>
            </a:r>
            <a:endParaRPr lang="zh-CN" altLang="en-US"/>
          </a:p>
        </p:txBody>
      </p:sp>
      <p:pic>
        <p:nvPicPr>
          <p:cNvPr id="4" name="Picture 4" descr="collective_comm">
            <a:extLst>
              <a:ext uri="{FF2B5EF4-FFF2-40B4-BE49-F238E27FC236}">
                <a16:creationId xmlns:a16="http://schemas.microsoft.com/office/drawing/2014/main" id="{3434201B-B04C-4778-B85E-6468E5B41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53" b="53130"/>
          <a:stretch/>
        </p:blipFill>
        <p:spPr bwMode="auto">
          <a:xfrm>
            <a:off x="8110186" y="1530223"/>
            <a:ext cx="2633803" cy="216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1">
            <a:extLst>
              <a:ext uri="{FF2B5EF4-FFF2-40B4-BE49-F238E27FC236}">
                <a16:creationId xmlns:a16="http://schemas.microsoft.com/office/drawing/2014/main" id="{C11EC572-7212-4A06-ADB7-39585BBE304B}"/>
              </a:ext>
            </a:extLst>
          </p:cNvPr>
          <p:cNvSpPr txBox="1">
            <a:spLocks/>
          </p:cNvSpPr>
          <p:nvPr/>
        </p:nvSpPr>
        <p:spPr>
          <a:xfrm>
            <a:off x="815414" y="1530223"/>
            <a:ext cx="5012732" cy="161014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8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80604020202020204" pitchFamily="34" charset="0"/>
              <a:buNone/>
            </a:pPr>
            <a:r>
              <a:rPr lang="en-GB" altLang="zh-CN"/>
              <a:t>int </a:t>
            </a:r>
            <a:r>
              <a:rPr lang="en-GB" altLang="zh-CN" err="1"/>
              <a:t>MPI_Bcast</a:t>
            </a:r>
            <a:r>
              <a:rPr lang="en-GB" altLang="zh-CN"/>
              <a:t>(</a:t>
            </a:r>
          </a:p>
          <a:p>
            <a:pPr marL="457200" lvl="1" indent="0">
              <a:buFont typeface="Arial" panose="02080604020202020204" pitchFamily="34" charset="0"/>
              <a:buNone/>
            </a:pPr>
            <a:r>
              <a:rPr lang="en-GB" altLang="zh-CN">
                <a:solidFill>
                  <a:srgbClr val="FF0000"/>
                </a:solidFill>
              </a:rPr>
              <a:t>void *buffer</a:t>
            </a:r>
            <a:r>
              <a:rPr lang="en-GB" altLang="zh-CN"/>
              <a:t>, // Starting address of buffer </a:t>
            </a:r>
          </a:p>
          <a:p>
            <a:pPr marL="457200" lvl="1" indent="0">
              <a:buFont typeface="Arial" panose="02080604020202020204" pitchFamily="34" charset="0"/>
              <a:buNone/>
            </a:pPr>
            <a:r>
              <a:rPr lang="en-GB" altLang="zh-CN">
                <a:solidFill>
                  <a:srgbClr val="FF0000"/>
                </a:solidFill>
              </a:rPr>
              <a:t>int count</a:t>
            </a:r>
            <a:r>
              <a:rPr lang="en-GB" altLang="zh-CN"/>
              <a:t>, // </a:t>
            </a:r>
            <a:r>
              <a:rPr lang="en-US" altLang="zh-CN"/>
              <a:t>Number of elements in buffer</a:t>
            </a:r>
            <a:endParaRPr lang="en-GB" altLang="zh-CN"/>
          </a:p>
          <a:p>
            <a:pPr marL="457200" lvl="1" indent="0">
              <a:buFont typeface="Arial" panose="02080604020202020204" pitchFamily="34" charset="0"/>
              <a:buNone/>
            </a:pPr>
            <a:r>
              <a:rPr lang="en-GB" altLang="zh-CN" err="1">
                <a:solidFill>
                  <a:srgbClr val="FF0000"/>
                </a:solidFill>
              </a:rPr>
              <a:t>MPI_Datatype</a:t>
            </a:r>
            <a:r>
              <a:rPr lang="en-GB" altLang="zh-CN">
                <a:solidFill>
                  <a:srgbClr val="FF0000"/>
                </a:solidFill>
              </a:rPr>
              <a:t> datatype</a:t>
            </a:r>
            <a:r>
              <a:rPr lang="en-GB" altLang="zh-CN"/>
              <a:t>, // Data type of buffer </a:t>
            </a:r>
          </a:p>
          <a:p>
            <a:pPr marL="457200" lvl="1" indent="0">
              <a:buFont typeface="Arial" panose="02080604020202020204" pitchFamily="34" charset="0"/>
              <a:buNone/>
            </a:pPr>
            <a:r>
              <a:rPr lang="en-GB" altLang="zh-CN">
                <a:solidFill>
                  <a:srgbClr val="FF0000"/>
                </a:solidFill>
              </a:rPr>
              <a:t>int root, </a:t>
            </a:r>
            <a:r>
              <a:rPr lang="en-GB" altLang="zh-CN"/>
              <a:t>// Rank of broadcast root</a:t>
            </a:r>
          </a:p>
          <a:p>
            <a:pPr marL="457200" lvl="1" indent="0">
              <a:buFont typeface="Arial" panose="02080604020202020204" pitchFamily="34" charset="0"/>
              <a:buNone/>
            </a:pPr>
            <a:r>
              <a:rPr lang="en-GB" altLang="zh-CN" err="1">
                <a:solidFill>
                  <a:srgbClr val="FF0000"/>
                </a:solidFill>
              </a:rPr>
              <a:t>MPI_Comm</a:t>
            </a:r>
            <a:r>
              <a:rPr lang="en-GB" altLang="zh-CN">
                <a:solidFill>
                  <a:srgbClr val="FF0000"/>
                </a:solidFill>
              </a:rPr>
              <a:t> comm</a:t>
            </a:r>
            <a:r>
              <a:rPr lang="en-GB" altLang="zh-CN"/>
              <a:t>) // Communicator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B6E6AFA-205A-459E-9B31-7BB801685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042" y="4515124"/>
            <a:ext cx="5788737" cy="8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12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3C487DD-D8EB-4F5A-8F3C-663FB887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Collective Operations - Scatter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C55D688-BFE4-4912-935A-EE44B3B75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4" y="1530222"/>
            <a:ext cx="4809531" cy="2053030"/>
          </a:xfrm>
        </p:spPr>
        <p:txBody>
          <a:bodyPr>
            <a:normAutofit fontScale="55000" lnSpcReduction="20000"/>
          </a:bodyPr>
          <a:lstStyle/>
          <a:p>
            <a:r>
              <a:rPr lang="en-GB" altLang="zh-CN"/>
              <a:t>int </a:t>
            </a:r>
            <a:r>
              <a:rPr lang="en-GB" altLang="zh-CN" err="1"/>
              <a:t>MPI_Scatter</a:t>
            </a:r>
            <a:r>
              <a:rPr lang="en-GB" altLang="zh-CN"/>
              <a:t>(</a:t>
            </a:r>
          </a:p>
          <a:p>
            <a:pPr marL="457200" lvl="1" indent="0">
              <a:buNone/>
            </a:pPr>
            <a:r>
              <a:rPr lang="en-GB" altLang="zh-CN" err="1">
                <a:solidFill>
                  <a:srgbClr val="FF0000"/>
                </a:solidFill>
              </a:rPr>
              <a:t>const</a:t>
            </a:r>
            <a:r>
              <a:rPr lang="en-GB" altLang="zh-CN">
                <a:solidFill>
                  <a:srgbClr val="FF0000"/>
                </a:solidFill>
              </a:rPr>
              <a:t> void *</a:t>
            </a:r>
            <a:r>
              <a:rPr lang="en-GB" altLang="zh-CN" err="1">
                <a:solidFill>
                  <a:srgbClr val="FF0000"/>
                </a:solidFill>
              </a:rPr>
              <a:t>sendbuf</a:t>
            </a:r>
            <a:r>
              <a:rPr lang="en-GB" altLang="zh-CN"/>
              <a:t>, </a:t>
            </a:r>
            <a:r>
              <a:rPr lang="en-GB" altLang="zh-CN">
                <a:solidFill>
                  <a:schemeClr val="bg2">
                    <a:lumMod val="75000"/>
                  </a:schemeClr>
                </a:solidFill>
              </a:rPr>
              <a:t>// Address of send buffer</a:t>
            </a:r>
          </a:p>
          <a:p>
            <a:pPr marL="457200" lvl="1" indent="0">
              <a:buNone/>
            </a:pPr>
            <a:r>
              <a:rPr lang="en-GB" altLang="zh-CN">
                <a:solidFill>
                  <a:srgbClr val="FF0000"/>
                </a:solidFill>
              </a:rPr>
              <a:t>int </a:t>
            </a:r>
            <a:r>
              <a:rPr lang="en-GB" altLang="zh-CN" err="1">
                <a:solidFill>
                  <a:srgbClr val="FF0000"/>
                </a:solidFill>
              </a:rPr>
              <a:t>sendcount</a:t>
            </a:r>
            <a:r>
              <a:rPr lang="en-GB" altLang="zh-CN"/>
              <a:t>, </a:t>
            </a:r>
            <a:r>
              <a:rPr lang="en-GB" altLang="zh-CN">
                <a:solidFill>
                  <a:schemeClr val="bg2">
                    <a:lumMod val="75000"/>
                  </a:schemeClr>
                </a:solidFill>
              </a:rPr>
              <a:t>// 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Number of elements</a:t>
            </a:r>
            <a:endParaRPr lang="en-GB" altLang="zh-CN">
              <a:solidFill>
                <a:schemeClr val="bg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GB" altLang="zh-CN" err="1">
                <a:solidFill>
                  <a:srgbClr val="FF0000"/>
                </a:solidFill>
              </a:rPr>
              <a:t>MPI_Datatype</a:t>
            </a:r>
            <a:r>
              <a:rPr lang="en-GB" altLang="zh-CN">
                <a:solidFill>
                  <a:srgbClr val="FF0000"/>
                </a:solidFill>
              </a:rPr>
              <a:t> </a:t>
            </a:r>
            <a:r>
              <a:rPr lang="en-GB" altLang="zh-CN" err="1">
                <a:solidFill>
                  <a:srgbClr val="FF0000"/>
                </a:solidFill>
              </a:rPr>
              <a:t>sendtype</a:t>
            </a:r>
            <a:r>
              <a:rPr lang="en-GB" altLang="zh-CN"/>
              <a:t>, </a:t>
            </a:r>
            <a:r>
              <a:rPr lang="en-GB" altLang="zh-CN">
                <a:solidFill>
                  <a:schemeClr val="bg2">
                    <a:lumMod val="75000"/>
                  </a:schemeClr>
                </a:solidFill>
              </a:rPr>
              <a:t>// 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Datatype of buffer elements</a:t>
            </a:r>
            <a:endParaRPr lang="en-GB" altLang="zh-CN">
              <a:solidFill>
                <a:schemeClr val="bg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GB" altLang="zh-CN">
                <a:solidFill>
                  <a:srgbClr val="FF0000"/>
                </a:solidFill>
              </a:rPr>
              <a:t>void *</a:t>
            </a:r>
            <a:r>
              <a:rPr lang="en-GB" altLang="zh-CN" err="1">
                <a:solidFill>
                  <a:srgbClr val="FF0000"/>
                </a:solidFill>
              </a:rPr>
              <a:t>recvbuf</a:t>
            </a:r>
            <a:r>
              <a:rPr lang="en-GB" altLang="zh-CN"/>
              <a:t>, </a:t>
            </a:r>
            <a:r>
              <a:rPr lang="en-GB" altLang="zh-CN">
                <a:solidFill>
                  <a:schemeClr val="bg2">
                    <a:lumMod val="75000"/>
                  </a:schemeClr>
                </a:solidFill>
              </a:rPr>
              <a:t>// Address of receive buffer</a:t>
            </a:r>
          </a:p>
          <a:p>
            <a:pPr marL="457200" lvl="1" indent="0">
              <a:buNone/>
            </a:pPr>
            <a:r>
              <a:rPr lang="en-GB" altLang="zh-CN">
                <a:solidFill>
                  <a:srgbClr val="FF0000"/>
                </a:solidFill>
              </a:rPr>
              <a:t>int </a:t>
            </a:r>
            <a:r>
              <a:rPr lang="en-GB" altLang="zh-CN" err="1">
                <a:solidFill>
                  <a:srgbClr val="FF0000"/>
                </a:solidFill>
              </a:rPr>
              <a:t>recvcount</a:t>
            </a:r>
            <a:r>
              <a:rPr lang="en-GB" altLang="zh-CN"/>
              <a:t>, </a:t>
            </a:r>
            <a:r>
              <a:rPr lang="en-GB" altLang="zh-CN">
                <a:solidFill>
                  <a:schemeClr val="bg2">
                    <a:lumMod val="75000"/>
                  </a:schemeClr>
                </a:solidFill>
              </a:rPr>
              <a:t>// 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Datatype of receive buffer elements</a:t>
            </a:r>
            <a:endParaRPr lang="en-GB" altLang="zh-CN">
              <a:solidFill>
                <a:schemeClr val="bg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GB" altLang="zh-CN" err="1">
                <a:solidFill>
                  <a:srgbClr val="FF0000"/>
                </a:solidFill>
              </a:rPr>
              <a:t>MPI_Datatype</a:t>
            </a:r>
            <a:r>
              <a:rPr lang="en-GB" altLang="zh-CN">
                <a:solidFill>
                  <a:srgbClr val="FF0000"/>
                </a:solidFill>
              </a:rPr>
              <a:t> </a:t>
            </a:r>
            <a:r>
              <a:rPr lang="en-GB" altLang="zh-CN" err="1">
                <a:solidFill>
                  <a:srgbClr val="FF0000"/>
                </a:solidFill>
              </a:rPr>
              <a:t>recvtype</a:t>
            </a:r>
            <a:r>
              <a:rPr lang="en-GB" altLang="zh-CN">
                <a:solidFill>
                  <a:schemeClr val="bg2">
                    <a:lumMod val="75000"/>
                  </a:schemeClr>
                </a:solidFill>
              </a:rPr>
              <a:t>, // Rank of sending process</a:t>
            </a:r>
          </a:p>
          <a:p>
            <a:pPr marL="457200" lvl="1" indent="0">
              <a:buNone/>
            </a:pPr>
            <a:r>
              <a:rPr lang="en-GB" altLang="zh-CN">
                <a:solidFill>
                  <a:srgbClr val="FF0000"/>
                </a:solidFill>
              </a:rPr>
              <a:t>int root</a:t>
            </a:r>
            <a:r>
              <a:rPr lang="en-GB" altLang="zh-CN"/>
              <a:t>, </a:t>
            </a:r>
            <a:r>
              <a:rPr lang="en-GB" altLang="zh-CN">
                <a:solidFill>
                  <a:schemeClr val="bg2">
                    <a:lumMod val="75000"/>
                  </a:schemeClr>
                </a:solidFill>
              </a:rPr>
              <a:t>// Rank of sending process</a:t>
            </a:r>
          </a:p>
          <a:p>
            <a:pPr marL="457200" lvl="1" indent="0">
              <a:buNone/>
            </a:pPr>
            <a:r>
              <a:rPr lang="en-GB" altLang="zh-CN" err="1">
                <a:solidFill>
                  <a:srgbClr val="FF0000"/>
                </a:solidFill>
              </a:rPr>
              <a:t>MPI_Comm</a:t>
            </a:r>
            <a:r>
              <a:rPr lang="en-GB" altLang="zh-CN">
                <a:solidFill>
                  <a:srgbClr val="FF0000"/>
                </a:solidFill>
              </a:rPr>
              <a:t> comm</a:t>
            </a:r>
            <a:r>
              <a:rPr lang="en-GB" altLang="zh-CN"/>
              <a:t>) </a:t>
            </a:r>
            <a:r>
              <a:rPr lang="en-GB" altLang="zh-CN">
                <a:solidFill>
                  <a:schemeClr val="bg2">
                    <a:lumMod val="75000"/>
                  </a:schemeClr>
                </a:solidFill>
              </a:rPr>
              <a:t>// Communicator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4" descr="collective_comm">
            <a:extLst>
              <a:ext uri="{FF2B5EF4-FFF2-40B4-BE49-F238E27FC236}">
                <a16:creationId xmlns:a16="http://schemas.microsoft.com/office/drawing/2014/main" id="{1A7557AF-70A5-4710-B259-E2A8291C1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95" b="52470"/>
          <a:stretch/>
        </p:blipFill>
        <p:spPr bwMode="auto">
          <a:xfrm>
            <a:off x="8220270" y="1647936"/>
            <a:ext cx="2515966" cy="21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1">
            <a:extLst>
              <a:ext uri="{FF2B5EF4-FFF2-40B4-BE49-F238E27FC236}">
                <a16:creationId xmlns:a16="http://schemas.microsoft.com/office/drawing/2014/main" id="{14081E33-1500-4D75-A025-DE2A543EFF62}"/>
              </a:ext>
            </a:extLst>
          </p:cNvPr>
          <p:cNvSpPr txBox="1">
            <a:spLocks/>
          </p:cNvSpPr>
          <p:nvPr/>
        </p:nvSpPr>
        <p:spPr>
          <a:xfrm>
            <a:off x="815414" y="3583250"/>
            <a:ext cx="6369157" cy="3274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8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/>
              <a:t>… …</a:t>
            </a:r>
          </a:p>
          <a:p>
            <a:r>
              <a:rPr lang="en-US" altLang="zh-CN" err="1"/>
              <a:t>MPI_Comm_rank</a:t>
            </a:r>
            <a:r>
              <a:rPr lang="en-US" altLang="zh-CN"/>
              <a:t>(MPI_COMM_WORLD, &amp;</a:t>
            </a:r>
            <a:r>
              <a:rPr lang="en-US" altLang="zh-CN" err="1"/>
              <a:t>my_rank</a:t>
            </a:r>
            <a:r>
              <a:rPr lang="en-US" altLang="zh-CN"/>
              <a:t>);</a:t>
            </a:r>
            <a:endParaRPr lang="en-GB" altLang="zh-CN"/>
          </a:p>
          <a:p>
            <a:r>
              <a:rPr lang="en-GB" altLang="zh-CN"/>
              <a:t>if(</a:t>
            </a:r>
            <a:r>
              <a:rPr lang="en-GB" altLang="zh-CN" err="1"/>
              <a:t>my_rank</a:t>
            </a:r>
            <a:r>
              <a:rPr lang="en-GB" altLang="zh-CN"/>
              <a:t> == </a:t>
            </a:r>
            <a:r>
              <a:rPr lang="en-GB" altLang="zh-CN" err="1"/>
              <a:t>root_rank</a:t>
            </a:r>
            <a:r>
              <a:rPr lang="en-GB" altLang="zh-CN"/>
              <a:t>){</a:t>
            </a:r>
          </a:p>
          <a:p>
            <a:pPr marL="457200" lvl="1" indent="0">
              <a:buNone/>
            </a:pPr>
            <a:r>
              <a:rPr lang="en-GB" altLang="zh-CN"/>
              <a:t>int buffer[4] = {0, 100, 200, 300};</a:t>
            </a:r>
          </a:p>
          <a:p>
            <a:pPr marL="457200" lvl="1" indent="0">
              <a:buNone/>
            </a:pPr>
            <a:r>
              <a:rPr lang="en-GB" altLang="zh-CN" err="1"/>
              <a:t>printf</a:t>
            </a:r>
            <a:r>
              <a:rPr lang="en-GB" altLang="zh-CN"/>
              <a:t>("Values to scatter from process %d: %d, %d, %d, %d.\n", </a:t>
            </a:r>
          </a:p>
          <a:p>
            <a:pPr marL="457200" lvl="1" indent="0">
              <a:buNone/>
            </a:pPr>
            <a:r>
              <a:rPr lang="en-GB" altLang="zh-CN" err="1"/>
              <a:t>my_rank</a:t>
            </a:r>
            <a:r>
              <a:rPr lang="en-GB" altLang="zh-CN"/>
              <a:t>, buffer[0], buffer[1], buffer[2], buffer[3]);</a:t>
            </a:r>
          </a:p>
          <a:p>
            <a:pPr marL="457200" lvl="1" indent="0">
              <a:buNone/>
            </a:pPr>
            <a:r>
              <a:rPr lang="en-GB" altLang="zh-CN" err="1">
                <a:solidFill>
                  <a:srgbClr val="FF0000"/>
                </a:solidFill>
              </a:rPr>
              <a:t>MPI_Scatter</a:t>
            </a:r>
            <a:r>
              <a:rPr lang="en-GB" altLang="zh-CN">
                <a:solidFill>
                  <a:srgbClr val="FF0000"/>
                </a:solidFill>
              </a:rPr>
              <a:t>(buffer, 1, MPI_INT, &amp;</a:t>
            </a:r>
            <a:r>
              <a:rPr lang="en-GB" altLang="zh-CN" err="1">
                <a:solidFill>
                  <a:srgbClr val="FF0000"/>
                </a:solidFill>
              </a:rPr>
              <a:t>my_value</a:t>
            </a:r>
            <a:r>
              <a:rPr lang="en-GB" altLang="zh-CN">
                <a:solidFill>
                  <a:srgbClr val="FF0000"/>
                </a:solidFill>
              </a:rPr>
              <a:t>, 1, MPI_INT, </a:t>
            </a:r>
            <a:r>
              <a:rPr lang="en-GB" altLang="zh-CN" err="1">
                <a:solidFill>
                  <a:srgbClr val="FF0000"/>
                </a:solidFill>
              </a:rPr>
              <a:t>root_rank</a:t>
            </a:r>
            <a:r>
              <a:rPr lang="en-GB" altLang="zh-CN">
                <a:solidFill>
                  <a:srgbClr val="FF0000"/>
                </a:solidFill>
              </a:rPr>
              <a:t>, MPI_COMM_WORLD);</a:t>
            </a:r>
          </a:p>
          <a:p>
            <a:r>
              <a:rPr lang="en-GB" altLang="zh-CN"/>
              <a:t>}</a:t>
            </a:r>
          </a:p>
          <a:p>
            <a:r>
              <a:rPr lang="en-GB" altLang="zh-CN"/>
              <a:t>else{</a:t>
            </a:r>
          </a:p>
          <a:p>
            <a:pPr marL="457200" lvl="1" indent="0">
              <a:buNone/>
            </a:pPr>
            <a:r>
              <a:rPr lang="en-GB" altLang="zh-CN" err="1">
                <a:solidFill>
                  <a:srgbClr val="FF0000"/>
                </a:solidFill>
              </a:rPr>
              <a:t>MPI_Scatter</a:t>
            </a:r>
            <a:r>
              <a:rPr lang="en-GB" altLang="zh-CN">
                <a:solidFill>
                  <a:srgbClr val="FF0000"/>
                </a:solidFill>
              </a:rPr>
              <a:t>(NULL, 1, MPI_INT, &amp;</a:t>
            </a:r>
            <a:r>
              <a:rPr lang="en-GB" altLang="zh-CN" err="1">
                <a:solidFill>
                  <a:srgbClr val="FF0000"/>
                </a:solidFill>
              </a:rPr>
              <a:t>my_value</a:t>
            </a:r>
            <a:r>
              <a:rPr lang="en-GB" altLang="zh-CN">
                <a:solidFill>
                  <a:srgbClr val="FF0000"/>
                </a:solidFill>
              </a:rPr>
              <a:t>, 1, MPI_INT, </a:t>
            </a:r>
            <a:r>
              <a:rPr lang="en-GB" altLang="zh-CN" err="1">
                <a:solidFill>
                  <a:srgbClr val="FF0000"/>
                </a:solidFill>
              </a:rPr>
              <a:t>root_rank</a:t>
            </a:r>
            <a:r>
              <a:rPr lang="en-GB" altLang="zh-CN">
                <a:solidFill>
                  <a:srgbClr val="FF0000"/>
                </a:solidFill>
              </a:rPr>
              <a:t>, MPI_COMM_WORLD);</a:t>
            </a:r>
          </a:p>
          <a:p>
            <a:r>
              <a:rPr lang="en-GB" altLang="zh-CN"/>
              <a:t>}</a:t>
            </a:r>
          </a:p>
          <a:p>
            <a:r>
              <a:rPr lang="en-GB" altLang="zh-CN"/>
              <a:t>… …</a:t>
            </a: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38BCA5-CDA8-4A89-8083-303B20553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132" y="4394718"/>
            <a:ext cx="4739195" cy="11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3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3C487DD-D8EB-4F5A-8F3C-663FB887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Collective Operations - Gather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C55D688-BFE4-4912-935A-EE44B3B75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04" y="1530221"/>
            <a:ext cx="6402842" cy="2134099"/>
          </a:xfrm>
        </p:spPr>
        <p:txBody>
          <a:bodyPr>
            <a:normAutofit fontScale="62500" lnSpcReduction="20000"/>
          </a:bodyPr>
          <a:lstStyle/>
          <a:p>
            <a:r>
              <a:rPr lang="en-GB" altLang="zh-CN"/>
              <a:t>int </a:t>
            </a:r>
            <a:r>
              <a:rPr lang="en-GB" altLang="zh-CN" err="1"/>
              <a:t>MPI_Gather</a:t>
            </a:r>
            <a:r>
              <a:rPr lang="en-GB" altLang="zh-CN"/>
              <a:t>(</a:t>
            </a:r>
          </a:p>
          <a:p>
            <a:pPr marL="457200" lvl="1" indent="0">
              <a:buNone/>
            </a:pPr>
            <a:r>
              <a:rPr lang="en-GB" altLang="zh-CN" err="1">
                <a:solidFill>
                  <a:srgbClr val="FF0000"/>
                </a:solidFill>
              </a:rPr>
              <a:t>const</a:t>
            </a:r>
            <a:r>
              <a:rPr lang="en-GB" altLang="zh-CN">
                <a:solidFill>
                  <a:srgbClr val="FF0000"/>
                </a:solidFill>
              </a:rPr>
              <a:t> void *</a:t>
            </a:r>
            <a:r>
              <a:rPr lang="en-GB" altLang="zh-CN" err="1">
                <a:solidFill>
                  <a:srgbClr val="FF0000"/>
                </a:solidFill>
              </a:rPr>
              <a:t>sendbuf</a:t>
            </a:r>
            <a:r>
              <a:rPr lang="en-GB" altLang="zh-CN"/>
              <a:t>, </a:t>
            </a:r>
            <a:r>
              <a:rPr lang="en-GB" altLang="zh-CN">
                <a:solidFill>
                  <a:schemeClr val="bg2">
                    <a:lumMod val="75000"/>
                  </a:schemeClr>
                </a:solidFill>
              </a:rPr>
              <a:t>// 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Starting address of send buffer</a:t>
            </a:r>
            <a:endParaRPr lang="en-GB" altLang="zh-CN">
              <a:solidFill>
                <a:schemeClr val="bg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GB" altLang="zh-CN">
                <a:solidFill>
                  <a:srgbClr val="FF0000"/>
                </a:solidFill>
              </a:rPr>
              <a:t>int </a:t>
            </a:r>
            <a:r>
              <a:rPr lang="en-GB" altLang="zh-CN" err="1">
                <a:solidFill>
                  <a:srgbClr val="FF0000"/>
                </a:solidFill>
              </a:rPr>
              <a:t>sendcount</a:t>
            </a:r>
            <a:r>
              <a:rPr lang="en-GB" altLang="zh-CN"/>
              <a:t>, </a:t>
            </a:r>
            <a:r>
              <a:rPr lang="en-GB" altLang="zh-CN">
                <a:solidFill>
                  <a:schemeClr val="bg2">
                    <a:lumMod val="75000"/>
                  </a:schemeClr>
                </a:solidFill>
              </a:rPr>
              <a:t>// Number of elements </a:t>
            </a:r>
          </a:p>
          <a:p>
            <a:pPr marL="457200" lvl="1" indent="0">
              <a:buNone/>
            </a:pPr>
            <a:r>
              <a:rPr lang="en-GB" altLang="zh-CN" err="1">
                <a:solidFill>
                  <a:srgbClr val="FF0000"/>
                </a:solidFill>
              </a:rPr>
              <a:t>MPI_Datatype</a:t>
            </a:r>
            <a:r>
              <a:rPr lang="en-GB" altLang="zh-CN">
                <a:solidFill>
                  <a:srgbClr val="FF0000"/>
                </a:solidFill>
              </a:rPr>
              <a:t> </a:t>
            </a:r>
            <a:r>
              <a:rPr lang="en-GB" altLang="zh-CN" err="1">
                <a:solidFill>
                  <a:srgbClr val="FF0000"/>
                </a:solidFill>
              </a:rPr>
              <a:t>sendtype</a:t>
            </a:r>
            <a:r>
              <a:rPr lang="en-GB" altLang="zh-CN">
                <a:solidFill>
                  <a:schemeClr val="bg2">
                    <a:lumMod val="75000"/>
                  </a:schemeClr>
                </a:solidFill>
              </a:rPr>
              <a:t>, // 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Datatype of send buffer elements</a:t>
            </a:r>
            <a:endParaRPr lang="en-GB" altLang="zh-CN">
              <a:solidFill>
                <a:schemeClr val="bg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GB" altLang="zh-CN">
                <a:solidFill>
                  <a:srgbClr val="FF0000"/>
                </a:solidFill>
              </a:rPr>
              <a:t>void *</a:t>
            </a:r>
            <a:r>
              <a:rPr lang="en-GB" altLang="zh-CN" err="1">
                <a:solidFill>
                  <a:srgbClr val="FF0000"/>
                </a:solidFill>
              </a:rPr>
              <a:t>recvbuf</a:t>
            </a:r>
            <a:r>
              <a:rPr lang="en-GB" altLang="zh-CN"/>
              <a:t>, </a:t>
            </a:r>
            <a:r>
              <a:rPr lang="en-GB" altLang="zh-CN">
                <a:solidFill>
                  <a:schemeClr val="bg2">
                    <a:lumMod val="75000"/>
                  </a:schemeClr>
                </a:solidFill>
              </a:rPr>
              <a:t>// Address of receive buffer</a:t>
            </a:r>
          </a:p>
          <a:p>
            <a:pPr marL="457200" lvl="1" indent="0">
              <a:buNone/>
            </a:pPr>
            <a:r>
              <a:rPr lang="en-GB" altLang="zh-CN">
                <a:solidFill>
                  <a:srgbClr val="FF0000"/>
                </a:solidFill>
              </a:rPr>
              <a:t>int </a:t>
            </a:r>
            <a:r>
              <a:rPr lang="en-GB" altLang="zh-CN" err="1">
                <a:solidFill>
                  <a:srgbClr val="FF0000"/>
                </a:solidFill>
              </a:rPr>
              <a:t>recvcount</a:t>
            </a:r>
            <a:r>
              <a:rPr lang="en-GB" altLang="zh-CN">
                <a:solidFill>
                  <a:srgbClr val="FF0000"/>
                </a:solidFill>
              </a:rPr>
              <a:t>, </a:t>
            </a:r>
            <a:r>
              <a:rPr lang="en-GB" altLang="zh-CN">
                <a:solidFill>
                  <a:schemeClr val="bg2">
                    <a:lumMod val="75000"/>
                  </a:schemeClr>
                </a:solidFill>
              </a:rPr>
              <a:t>// </a:t>
            </a:r>
            <a:r>
              <a:rPr lang="en-US" altLang="zh-CN">
                <a:solidFill>
                  <a:schemeClr val="bg2">
                    <a:lumMod val="75000"/>
                  </a:schemeClr>
                </a:solidFill>
              </a:rPr>
              <a:t>Number of elements for any single receive</a:t>
            </a:r>
            <a:endParaRPr lang="en-GB" altLang="zh-CN">
              <a:solidFill>
                <a:schemeClr val="bg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GB" altLang="zh-CN" err="1">
                <a:solidFill>
                  <a:srgbClr val="FF0000"/>
                </a:solidFill>
              </a:rPr>
              <a:t>MPI_Datatype</a:t>
            </a:r>
            <a:r>
              <a:rPr lang="en-GB" altLang="zh-CN">
                <a:solidFill>
                  <a:srgbClr val="FF0000"/>
                </a:solidFill>
              </a:rPr>
              <a:t> </a:t>
            </a:r>
            <a:r>
              <a:rPr lang="en-GB" altLang="zh-CN" err="1">
                <a:solidFill>
                  <a:srgbClr val="FF0000"/>
                </a:solidFill>
              </a:rPr>
              <a:t>recvtype</a:t>
            </a:r>
            <a:r>
              <a:rPr lang="en-GB" altLang="zh-CN"/>
              <a:t>, </a:t>
            </a:r>
            <a:r>
              <a:rPr lang="en-GB" altLang="zh-CN">
                <a:solidFill>
                  <a:schemeClr val="bg2">
                    <a:lumMod val="75000"/>
                  </a:schemeClr>
                </a:solidFill>
              </a:rPr>
              <a:t>// Datatype of </a:t>
            </a:r>
            <a:r>
              <a:rPr lang="en-GB" altLang="zh-CN" err="1">
                <a:solidFill>
                  <a:schemeClr val="bg2">
                    <a:lumMod val="75000"/>
                  </a:schemeClr>
                </a:solidFill>
              </a:rPr>
              <a:t>recvbuffer</a:t>
            </a:r>
            <a:r>
              <a:rPr lang="en-GB" altLang="zh-CN">
                <a:solidFill>
                  <a:schemeClr val="bg2">
                    <a:lumMod val="75000"/>
                  </a:schemeClr>
                </a:solidFill>
              </a:rPr>
              <a:t> elements </a:t>
            </a:r>
          </a:p>
          <a:p>
            <a:pPr marL="457200" lvl="1" indent="0">
              <a:buNone/>
            </a:pPr>
            <a:r>
              <a:rPr lang="en-GB" altLang="zh-CN">
                <a:solidFill>
                  <a:srgbClr val="FF0000"/>
                </a:solidFill>
              </a:rPr>
              <a:t>int root</a:t>
            </a:r>
            <a:r>
              <a:rPr lang="en-GB" altLang="zh-CN">
                <a:solidFill>
                  <a:schemeClr val="bg2">
                    <a:lumMod val="75000"/>
                  </a:schemeClr>
                </a:solidFill>
              </a:rPr>
              <a:t>, // Rank of receiving process</a:t>
            </a:r>
          </a:p>
          <a:p>
            <a:pPr marL="457200" lvl="1" indent="0">
              <a:buNone/>
            </a:pPr>
            <a:r>
              <a:rPr lang="en-GB" altLang="zh-CN" err="1">
                <a:solidFill>
                  <a:srgbClr val="FF0000"/>
                </a:solidFill>
              </a:rPr>
              <a:t>MPI_Comm</a:t>
            </a:r>
            <a:r>
              <a:rPr lang="en-GB" altLang="zh-CN">
                <a:solidFill>
                  <a:srgbClr val="FF0000"/>
                </a:solidFill>
              </a:rPr>
              <a:t> comm</a:t>
            </a:r>
            <a:r>
              <a:rPr lang="en-GB" altLang="zh-CN"/>
              <a:t>) </a:t>
            </a:r>
            <a:r>
              <a:rPr lang="en-GB" altLang="zh-CN">
                <a:solidFill>
                  <a:schemeClr val="bg2">
                    <a:lumMod val="75000"/>
                  </a:schemeClr>
                </a:solidFill>
              </a:rPr>
              <a:t>// Communicator</a:t>
            </a:r>
            <a:endParaRPr lang="zh-CN" alt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 descr="collective_comm">
            <a:extLst>
              <a:ext uri="{FF2B5EF4-FFF2-40B4-BE49-F238E27FC236}">
                <a16:creationId xmlns:a16="http://schemas.microsoft.com/office/drawing/2014/main" id="{B5DF40EA-E33F-448C-B8FD-4EEB558927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81" r="62453"/>
          <a:stretch/>
        </p:blipFill>
        <p:spPr bwMode="auto">
          <a:xfrm>
            <a:off x="8063346" y="1694430"/>
            <a:ext cx="2361918" cy="196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1">
            <a:extLst>
              <a:ext uri="{FF2B5EF4-FFF2-40B4-BE49-F238E27FC236}">
                <a16:creationId xmlns:a16="http://schemas.microsoft.com/office/drawing/2014/main" id="{FCF10609-2089-41B6-A2CC-931F4FC04760}"/>
              </a:ext>
            </a:extLst>
          </p:cNvPr>
          <p:cNvSpPr txBox="1">
            <a:spLocks/>
          </p:cNvSpPr>
          <p:nvPr/>
        </p:nvSpPr>
        <p:spPr>
          <a:xfrm>
            <a:off x="489527" y="3664320"/>
            <a:ext cx="6188363" cy="319368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8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/>
              <a:t>… …</a:t>
            </a:r>
          </a:p>
          <a:p>
            <a:r>
              <a:rPr lang="en-US" altLang="zh-CN" err="1"/>
              <a:t>MPI_Comm_rank</a:t>
            </a:r>
            <a:r>
              <a:rPr lang="en-US" altLang="zh-CN"/>
              <a:t>(MPI_COMM_WORLD, &amp;</a:t>
            </a:r>
            <a:r>
              <a:rPr lang="en-US" altLang="zh-CN" err="1"/>
              <a:t>my_rank</a:t>
            </a:r>
            <a:r>
              <a:rPr lang="en-US" altLang="zh-CN"/>
              <a:t>);</a:t>
            </a:r>
            <a:endParaRPr lang="en-GB" altLang="zh-CN"/>
          </a:p>
          <a:p>
            <a:r>
              <a:rPr lang="en-GB" altLang="zh-CN"/>
              <a:t>int </a:t>
            </a:r>
            <a:r>
              <a:rPr lang="en-GB" altLang="zh-CN" err="1"/>
              <a:t>my_value</a:t>
            </a:r>
            <a:r>
              <a:rPr lang="en-GB" altLang="zh-CN"/>
              <a:t> = </a:t>
            </a:r>
            <a:r>
              <a:rPr lang="en-GB" altLang="zh-CN" err="1"/>
              <a:t>my_rank</a:t>
            </a:r>
            <a:r>
              <a:rPr lang="en-GB" altLang="zh-CN"/>
              <a:t> * 100;</a:t>
            </a:r>
          </a:p>
          <a:p>
            <a:r>
              <a:rPr lang="en-GB" altLang="zh-CN" err="1"/>
              <a:t>printf</a:t>
            </a:r>
            <a:r>
              <a:rPr lang="en-GB" altLang="zh-CN"/>
              <a:t>("Process %d, my value = %d.\n", </a:t>
            </a:r>
            <a:r>
              <a:rPr lang="en-GB" altLang="zh-CN" err="1"/>
              <a:t>my_rank</a:t>
            </a:r>
            <a:r>
              <a:rPr lang="en-GB" altLang="zh-CN"/>
              <a:t>, </a:t>
            </a:r>
            <a:r>
              <a:rPr lang="en-GB" altLang="zh-CN" err="1"/>
              <a:t>my_value</a:t>
            </a:r>
            <a:r>
              <a:rPr lang="en-GB" altLang="zh-CN"/>
              <a:t>); </a:t>
            </a:r>
          </a:p>
          <a:p>
            <a:r>
              <a:rPr lang="en-GB" altLang="zh-CN"/>
              <a:t>if(</a:t>
            </a:r>
            <a:r>
              <a:rPr lang="en-GB" altLang="zh-CN" err="1"/>
              <a:t>my_rank</a:t>
            </a:r>
            <a:r>
              <a:rPr lang="en-GB" altLang="zh-CN"/>
              <a:t> == </a:t>
            </a:r>
            <a:r>
              <a:rPr lang="en-GB" altLang="zh-CN" err="1"/>
              <a:t>root_rank</a:t>
            </a:r>
            <a:r>
              <a:rPr lang="en-GB" altLang="zh-CN"/>
              <a:t>){</a:t>
            </a:r>
          </a:p>
          <a:p>
            <a:pPr marL="457200" lvl="1" indent="0">
              <a:buNone/>
            </a:pPr>
            <a:r>
              <a:rPr lang="en-GB" altLang="zh-CN"/>
              <a:t>int buffer[4];</a:t>
            </a:r>
          </a:p>
          <a:p>
            <a:pPr marL="457200" lvl="1" indent="0">
              <a:buNone/>
            </a:pPr>
            <a:r>
              <a:rPr lang="en-GB" altLang="zh-CN" err="1">
                <a:solidFill>
                  <a:srgbClr val="FF0000"/>
                </a:solidFill>
              </a:rPr>
              <a:t>MPI_Gather</a:t>
            </a:r>
            <a:r>
              <a:rPr lang="en-GB" altLang="zh-CN">
                <a:solidFill>
                  <a:srgbClr val="FF0000"/>
                </a:solidFill>
              </a:rPr>
              <a:t>(&amp;</a:t>
            </a:r>
            <a:r>
              <a:rPr lang="en-GB" altLang="zh-CN" err="1">
                <a:solidFill>
                  <a:srgbClr val="FF0000"/>
                </a:solidFill>
              </a:rPr>
              <a:t>my_value</a:t>
            </a:r>
            <a:r>
              <a:rPr lang="en-GB" altLang="zh-CN">
                <a:solidFill>
                  <a:srgbClr val="FF0000"/>
                </a:solidFill>
              </a:rPr>
              <a:t>, 1, MPI_INT, buffer, 1, MPI_INT, </a:t>
            </a:r>
            <a:r>
              <a:rPr lang="en-GB" altLang="zh-CN" err="1">
                <a:solidFill>
                  <a:srgbClr val="FF0000"/>
                </a:solidFill>
              </a:rPr>
              <a:t>root_rank,MPI_COMM_WORLD</a:t>
            </a:r>
            <a:r>
              <a:rPr lang="en-GB" altLang="zh-CN">
                <a:solidFill>
                  <a:srgbClr val="FF0000"/>
                </a:solidFill>
              </a:rPr>
              <a:t>);</a:t>
            </a:r>
          </a:p>
          <a:p>
            <a:pPr marL="457200" lvl="1" indent="0">
              <a:buNone/>
            </a:pPr>
            <a:r>
              <a:rPr lang="en-GB" altLang="zh-CN" err="1"/>
              <a:t>printf</a:t>
            </a:r>
            <a:r>
              <a:rPr lang="en-GB" altLang="zh-CN"/>
              <a:t>("Values collected on process %d: %d, %d, %d, %d.\n", </a:t>
            </a:r>
          </a:p>
          <a:p>
            <a:pPr marL="457200" lvl="1" indent="0">
              <a:buNone/>
            </a:pPr>
            <a:r>
              <a:rPr lang="en-GB" altLang="zh-CN" err="1"/>
              <a:t>my_rank</a:t>
            </a:r>
            <a:r>
              <a:rPr lang="en-GB" altLang="zh-CN"/>
              <a:t>, buffer[0], buffer[1], buffer[2], buffer[3]);</a:t>
            </a:r>
          </a:p>
          <a:p>
            <a:r>
              <a:rPr lang="en-GB" altLang="zh-CN"/>
              <a:t>}</a:t>
            </a:r>
          </a:p>
          <a:p>
            <a:r>
              <a:rPr lang="en-GB" altLang="zh-CN"/>
              <a:t>else{</a:t>
            </a:r>
          </a:p>
          <a:p>
            <a:pPr marL="457200" lvl="1" indent="0">
              <a:buNone/>
            </a:pPr>
            <a:r>
              <a:rPr lang="en-GB" altLang="zh-CN" err="1">
                <a:solidFill>
                  <a:srgbClr val="FF0000"/>
                </a:solidFill>
              </a:rPr>
              <a:t>MPI_Gather</a:t>
            </a:r>
            <a:r>
              <a:rPr lang="en-GB" altLang="zh-CN">
                <a:solidFill>
                  <a:srgbClr val="FF0000"/>
                </a:solidFill>
              </a:rPr>
              <a:t>(&amp;</a:t>
            </a:r>
            <a:r>
              <a:rPr lang="en-GB" altLang="zh-CN" err="1">
                <a:solidFill>
                  <a:srgbClr val="FF0000"/>
                </a:solidFill>
              </a:rPr>
              <a:t>my_value</a:t>
            </a:r>
            <a:r>
              <a:rPr lang="en-GB" altLang="zh-CN">
                <a:solidFill>
                  <a:srgbClr val="FF0000"/>
                </a:solidFill>
              </a:rPr>
              <a:t>, 1, MPI_INT, NULL, 0, MPI_INT, </a:t>
            </a:r>
            <a:r>
              <a:rPr lang="en-GB" altLang="zh-CN" err="1">
                <a:solidFill>
                  <a:srgbClr val="FF0000"/>
                </a:solidFill>
              </a:rPr>
              <a:t>root_rank</a:t>
            </a:r>
            <a:r>
              <a:rPr lang="en-GB" altLang="zh-CN">
                <a:solidFill>
                  <a:srgbClr val="FF0000"/>
                </a:solidFill>
              </a:rPr>
              <a:t>, MPI_COMM_WORLD);</a:t>
            </a:r>
          </a:p>
          <a:p>
            <a:r>
              <a:rPr lang="en-GB" altLang="zh-CN"/>
              <a:t>}</a:t>
            </a:r>
          </a:p>
          <a:p>
            <a:r>
              <a:rPr lang="en-GB" altLang="zh-CN"/>
              <a:t>… …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87356EE-A031-44ED-8151-65F50A6B3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669" y="4604557"/>
            <a:ext cx="4853803" cy="12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339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3C487DD-D8EB-4F5A-8F3C-663FB887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Collective Operations - Reduce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C55D688-BFE4-4912-935A-EE44B3B75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071" y="3556000"/>
            <a:ext cx="7243893" cy="305723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/>
              <a:t>… …</a:t>
            </a:r>
          </a:p>
          <a:p>
            <a:r>
              <a:rPr lang="en-US" altLang="zh-CN" err="1"/>
              <a:t>MPI_Comm_rank</a:t>
            </a:r>
            <a:r>
              <a:rPr lang="en-US" altLang="zh-CN"/>
              <a:t>(MPI_COMM_WORLD, &amp;</a:t>
            </a:r>
            <a:r>
              <a:rPr lang="en-US" altLang="zh-CN" err="1"/>
              <a:t>my_rank</a:t>
            </a:r>
            <a:r>
              <a:rPr lang="en-US" altLang="zh-CN"/>
              <a:t>);</a:t>
            </a:r>
          </a:p>
          <a:p>
            <a:r>
              <a:rPr lang="en-US" altLang="zh-CN"/>
              <a:t>int </a:t>
            </a:r>
            <a:r>
              <a:rPr lang="en-US" altLang="zh-CN" err="1"/>
              <a:t>reduction_result</a:t>
            </a:r>
            <a:r>
              <a:rPr lang="en-US" altLang="zh-CN"/>
              <a:t> = 0;</a:t>
            </a:r>
          </a:p>
          <a:p>
            <a:r>
              <a:rPr lang="en-US" altLang="zh-CN" err="1">
                <a:solidFill>
                  <a:srgbClr val="FF0000"/>
                </a:solidFill>
              </a:rPr>
              <a:t>MPI_Reduce</a:t>
            </a:r>
            <a:r>
              <a:rPr lang="en-US" altLang="zh-CN">
                <a:solidFill>
                  <a:srgbClr val="FF0000"/>
                </a:solidFill>
              </a:rPr>
              <a:t>(&amp;</a:t>
            </a:r>
            <a:r>
              <a:rPr lang="en-US" altLang="zh-CN" err="1">
                <a:solidFill>
                  <a:srgbClr val="FF0000"/>
                </a:solidFill>
              </a:rPr>
              <a:t>my_rank</a:t>
            </a:r>
            <a:r>
              <a:rPr lang="en-US" altLang="zh-CN">
                <a:solidFill>
                  <a:srgbClr val="FF0000"/>
                </a:solidFill>
              </a:rPr>
              <a:t>, &amp;</a:t>
            </a:r>
            <a:r>
              <a:rPr lang="en-US" altLang="zh-CN" err="1">
                <a:solidFill>
                  <a:srgbClr val="FF0000"/>
                </a:solidFill>
              </a:rPr>
              <a:t>reduction_result</a:t>
            </a:r>
            <a:r>
              <a:rPr lang="en-US" altLang="zh-CN">
                <a:solidFill>
                  <a:srgbClr val="FF0000"/>
                </a:solidFill>
              </a:rPr>
              <a:t>, 1, MPI_INT, </a:t>
            </a:r>
            <a:r>
              <a:rPr lang="en-US" altLang="zh-CN" b="1">
                <a:solidFill>
                  <a:srgbClr val="FF0000"/>
                </a:solidFill>
              </a:rPr>
              <a:t>MPI_SUM</a:t>
            </a:r>
            <a:r>
              <a:rPr lang="en-US" altLang="zh-CN">
                <a:solidFill>
                  <a:srgbClr val="FF0000"/>
                </a:solidFill>
              </a:rPr>
              <a:t>, </a:t>
            </a:r>
            <a:r>
              <a:rPr lang="en-US" altLang="zh-CN" err="1">
                <a:solidFill>
                  <a:srgbClr val="FF0000"/>
                </a:solidFill>
              </a:rPr>
              <a:t>root_rank</a:t>
            </a:r>
            <a:r>
              <a:rPr lang="en-US" altLang="zh-CN">
                <a:solidFill>
                  <a:srgbClr val="FF0000"/>
                </a:solidFill>
              </a:rPr>
              <a:t>, MPI_COMM_WORLD); </a:t>
            </a:r>
          </a:p>
          <a:p>
            <a:r>
              <a:rPr lang="en-US" altLang="zh-CN"/>
              <a:t>if(</a:t>
            </a:r>
            <a:r>
              <a:rPr lang="en-US" altLang="zh-CN" err="1"/>
              <a:t>my_rank</a:t>
            </a:r>
            <a:r>
              <a:rPr lang="en-US" altLang="zh-CN"/>
              <a:t> == </a:t>
            </a:r>
            <a:r>
              <a:rPr lang="en-US" altLang="zh-CN" err="1"/>
              <a:t>root_rank</a:t>
            </a:r>
            <a:r>
              <a:rPr lang="en-US" altLang="zh-CN"/>
              <a:t>){</a:t>
            </a:r>
          </a:p>
          <a:p>
            <a:pPr marL="457200" lvl="1" indent="0">
              <a:buNone/>
            </a:pPr>
            <a:r>
              <a:rPr lang="en-US" altLang="zh-CN" err="1"/>
              <a:t>printf</a:t>
            </a:r>
            <a:r>
              <a:rPr lang="en-US" altLang="zh-CN"/>
              <a:t>("The sum of all ranks is %d.\n", </a:t>
            </a:r>
            <a:r>
              <a:rPr lang="en-US" altLang="zh-CN" err="1"/>
              <a:t>reduction_result</a:t>
            </a:r>
            <a:r>
              <a:rPr lang="en-US" altLang="zh-CN"/>
              <a:t>);</a:t>
            </a:r>
          </a:p>
          <a:p>
            <a:r>
              <a:rPr lang="en-US" altLang="zh-CN"/>
              <a:t>}</a:t>
            </a:r>
          </a:p>
          <a:p>
            <a:r>
              <a:rPr lang="en-US" altLang="zh-CN"/>
              <a:t>… …</a:t>
            </a:r>
            <a:endParaRPr lang="zh-CN" altLang="en-US"/>
          </a:p>
        </p:txBody>
      </p:sp>
      <p:pic>
        <p:nvPicPr>
          <p:cNvPr id="6" name="Picture 4" descr="collective_comm">
            <a:extLst>
              <a:ext uri="{FF2B5EF4-FFF2-40B4-BE49-F238E27FC236}">
                <a16:creationId xmlns:a16="http://schemas.microsoft.com/office/drawing/2014/main" id="{222B341B-8C37-4D00-BFFC-494A9EAC3A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95" t="53471"/>
          <a:stretch/>
        </p:blipFill>
        <p:spPr bwMode="auto">
          <a:xfrm>
            <a:off x="8385528" y="1940767"/>
            <a:ext cx="2510176" cy="210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4C439D-8489-4BD9-829C-1C96A8ED5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307" y="4670690"/>
            <a:ext cx="3022883" cy="510910"/>
          </a:xfrm>
          <a:prstGeom prst="rect">
            <a:avLst/>
          </a:prstGeom>
        </p:spPr>
      </p:pic>
      <p:sp>
        <p:nvSpPr>
          <p:cNvPr id="8" name="内容占位符 1">
            <a:extLst>
              <a:ext uri="{FF2B5EF4-FFF2-40B4-BE49-F238E27FC236}">
                <a16:creationId xmlns:a16="http://schemas.microsoft.com/office/drawing/2014/main" id="{5E2A9E41-BDAD-4B3C-8148-9B38AA2A9942}"/>
              </a:ext>
            </a:extLst>
          </p:cNvPr>
          <p:cNvSpPr txBox="1">
            <a:spLocks/>
          </p:cNvSpPr>
          <p:nvPr/>
        </p:nvSpPr>
        <p:spPr>
          <a:xfrm>
            <a:off x="570071" y="1549200"/>
            <a:ext cx="7243892" cy="210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8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/>
              <a:t>int </a:t>
            </a:r>
            <a:r>
              <a:rPr lang="en-US" altLang="zh-CN" sz="1800" err="1"/>
              <a:t>MPI_Reduce</a:t>
            </a:r>
            <a:r>
              <a:rPr lang="en-US" altLang="zh-CN" sz="1800"/>
              <a:t>(</a:t>
            </a:r>
          </a:p>
          <a:p>
            <a:pPr marL="457200" lvl="1" indent="0">
              <a:buNone/>
            </a:pPr>
            <a:r>
              <a:rPr lang="en-US" altLang="zh-CN" sz="1800">
                <a:solidFill>
                  <a:srgbClr val="FF0000"/>
                </a:solidFill>
              </a:rPr>
              <a:t>const void *</a:t>
            </a:r>
            <a:r>
              <a:rPr lang="en-US" altLang="zh-CN" sz="1800" err="1">
                <a:solidFill>
                  <a:srgbClr val="FF0000"/>
                </a:solidFill>
              </a:rPr>
              <a:t>sendbuf</a:t>
            </a:r>
            <a:r>
              <a:rPr lang="en-US" altLang="zh-CN" sz="1800"/>
              <a:t>, </a:t>
            </a:r>
            <a:r>
              <a:rPr lang="en-US" altLang="zh-CN" sz="1800">
                <a:solidFill>
                  <a:schemeClr val="bg2">
                    <a:lumMod val="75000"/>
                  </a:schemeClr>
                </a:solidFill>
              </a:rPr>
              <a:t>// Address of send buffer</a:t>
            </a:r>
          </a:p>
          <a:p>
            <a:pPr marL="457200" lvl="1" indent="0">
              <a:buNone/>
            </a:pPr>
            <a:r>
              <a:rPr lang="en-US" altLang="zh-CN" sz="1800">
                <a:solidFill>
                  <a:srgbClr val="FF0000"/>
                </a:solidFill>
              </a:rPr>
              <a:t>void *</a:t>
            </a:r>
            <a:r>
              <a:rPr lang="en-US" altLang="zh-CN" sz="1800" err="1">
                <a:solidFill>
                  <a:srgbClr val="FF0000"/>
                </a:solidFill>
              </a:rPr>
              <a:t>recvbuf</a:t>
            </a:r>
            <a:r>
              <a:rPr lang="en-US" altLang="zh-CN" sz="1800"/>
              <a:t>, </a:t>
            </a:r>
            <a:r>
              <a:rPr lang="en-US" altLang="zh-CN" sz="1800">
                <a:solidFill>
                  <a:schemeClr val="bg2">
                    <a:lumMod val="75000"/>
                  </a:schemeClr>
                </a:solidFill>
              </a:rPr>
              <a:t>// Address of receive buffer</a:t>
            </a:r>
          </a:p>
          <a:p>
            <a:pPr marL="457200" lvl="1" indent="0">
              <a:buNone/>
            </a:pPr>
            <a:r>
              <a:rPr lang="en-US" altLang="zh-CN" sz="1800">
                <a:solidFill>
                  <a:srgbClr val="FF0000"/>
                </a:solidFill>
              </a:rPr>
              <a:t>int count</a:t>
            </a:r>
            <a:r>
              <a:rPr lang="en-US" altLang="zh-CN" sz="1800"/>
              <a:t>, </a:t>
            </a:r>
            <a:r>
              <a:rPr lang="en-US" altLang="zh-CN" sz="1800">
                <a:solidFill>
                  <a:schemeClr val="bg2">
                    <a:lumMod val="75000"/>
                  </a:schemeClr>
                </a:solidFill>
              </a:rPr>
              <a:t>// Number of elements in send buffer</a:t>
            </a:r>
          </a:p>
          <a:p>
            <a:pPr marL="457200" lvl="1" indent="0">
              <a:buNone/>
            </a:pPr>
            <a:r>
              <a:rPr lang="en-US" altLang="zh-CN" sz="1800" err="1">
                <a:solidFill>
                  <a:srgbClr val="FF0000"/>
                </a:solidFill>
              </a:rPr>
              <a:t>MPI_Datatype</a:t>
            </a:r>
            <a:r>
              <a:rPr lang="en-US" altLang="zh-CN" sz="1800">
                <a:solidFill>
                  <a:srgbClr val="FF0000"/>
                </a:solidFill>
              </a:rPr>
              <a:t> datatype</a:t>
            </a:r>
            <a:r>
              <a:rPr lang="en-US" altLang="zh-CN" sz="1800"/>
              <a:t>,  </a:t>
            </a:r>
            <a:r>
              <a:rPr lang="en-US" altLang="zh-CN" sz="1800">
                <a:solidFill>
                  <a:schemeClr val="bg2">
                    <a:lumMod val="75000"/>
                  </a:schemeClr>
                </a:solidFill>
              </a:rPr>
              <a:t>// Data type of elements of send buffer</a:t>
            </a:r>
          </a:p>
          <a:p>
            <a:pPr marL="457200" lvl="1" indent="0">
              <a:buNone/>
            </a:pPr>
            <a:r>
              <a:rPr lang="en-US" altLang="zh-CN" sz="1800" err="1">
                <a:solidFill>
                  <a:srgbClr val="FF0000"/>
                </a:solidFill>
              </a:rPr>
              <a:t>MPI_Comm</a:t>
            </a:r>
            <a:r>
              <a:rPr lang="en-US" altLang="zh-CN" sz="1800">
                <a:solidFill>
                  <a:srgbClr val="FF0000"/>
                </a:solidFill>
              </a:rPr>
              <a:t> comm</a:t>
            </a:r>
            <a:r>
              <a:rPr lang="en-US" altLang="zh-CN" sz="1800"/>
              <a:t>) </a:t>
            </a:r>
            <a:r>
              <a:rPr lang="en-US" altLang="zh-CN" sz="1800">
                <a:solidFill>
                  <a:schemeClr val="bg2">
                    <a:lumMod val="75000"/>
                  </a:schemeClr>
                </a:solidFill>
              </a:rPr>
              <a:t>// Communicator </a:t>
            </a:r>
            <a:endParaRPr lang="zh-CN" altLang="en-US" sz="180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888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F476E2F-66C5-4825-9153-2E75782D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Predefined Reduction Operators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43CBBE6-F21F-4EA4-8106-987E99F94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A32E06-5ECE-44E3-8B6A-543095B3E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1074955"/>
              </p:ext>
            </p:extLst>
          </p:nvPr>
        </p:nvGraphicFramePr>
        <p:xfrm>
          <a:off x="1021924" y="1601002"/>
          <a:ext cx="10353964" cy="4454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5329">
                  <a:extLst>
                    <a:ext uri="{9D8B030D-6E8A-4147-A177-3AD203B41FA5}">
                      <a16:colId xmlns:a16="http://schemas.microsoft.com/office/drawing/2014/main" val="682457545"/>
                    </a:ext>
                  </a:extLst>
                </a:gridCol>
                <a:gridCol w="5418635">
                  <a:extLst>
                    <a:ext uri="{9D8B030D-6E8A-4147-A177-3AD203B41FA5}">
                      <a16:colId xmlns:a16="http://schemas.microsoft.com/office/drawing/2014/main" val="2904737739"/>
                    </a:ext>
                  </a:extLst>
                </a:gridCol>
              </a:tblGrid>
              <a:tr h="494931">
                <a:tc>
                  <a:txBody>
                    <a:bodyPr/>
                    <a:lstStyle/>
                    <a:p>
                      <a:r>
                        <a:rPr lang="en-US" sz="2400"/>
                        <a:t>Operation</a:t>
                      </a:r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Meaning</a:t>
                      </a:r>
                      <a:endParaRPr lang="en-GB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130407"/>
                  </a:ext>
                </a:extLst>
              </a:tr>
              <a:tr h="494931">
                <a:tc>
                  <a:txBody>
                    <a:bodyPr/>
                    <a:lstStyle/>
                    <a:p>
                      <a:r>
                        <a:rPr lang="en-US" sz="2400"/>
                        <a:t>MPI_MAX</a:t>
                      </a:r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Maximum Value</a:t>
                      </a:r>
                      <a:endParaRPr lang="en-GB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963781"/>
                  </a:ext>
                </a:extLst>
              </a:tr>
              <a:tr h="494931">
                <a:tc>
                  <a:txBody>
                    <a:bodyPr/>
                    <a:lstStyle/>
                    <a:p>
                      <a:r>
                        <a:rPr lang="en-US" sz="2400"/>
                        <a:t>MPI_MIN</a:t>
                      </a:r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Minimum Value</a:t>
                      </a:r>
                      <a:endParaRPr lang="en-GB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106167"/>
                  </a:ext>
                </a:extLst>
              </a:tr>
              <a:tr h="494931">
                <a:tc>
                  <a:txBody>
                    <a:bodyPr/>
                    <a:lstStyle/>
                    <a:p>
                      <a:r>
                        <a:rPr lang="en-US" sz="2400"/>
                        <a:t>MPI_SUM</a:t>
                      </a:r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Sum</a:t>
                      </a:r>
                      <a:endParaRPr lang="en-GB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63488"/>
                  </a:ext>
                </a:extLst>
              </a:tr>
              <a:tr h="494931">
                <a:tc>
                  <a:txBody>
                    <a:bodyPr/>
                    <a:lstStyle/>
                    <a:p>
                      <a:r>
                        <a:rPr lang="en-US" sz="2400"/>
                        <a:t>MPI_PROD</a:t>
                      </a:r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Product</a:t>
                      </a:r>
                      <a:endParaRPr lang="en-GB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113177"/>
                  </a:ext>
                </a:extLst>
              </a:tr>
              <a:tr h="494931">
                <a:tc>
                  <a:txBody>
                    <a:bodyPr/>
                    <a:lstStyle/>
                    <a:p>
                      <a:r>
                        <a:rPr lang="en-US" sz="2400"/>
                        <a:t>MPI_LAND, MPI_LOR, MPI_LXOR</a:t>
                      </a:r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Logical AND, Logical OR, Logical XOR</a:t>
                      </a:r>
                      <a:endParaRPr lang="en-GB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27788"/>
                  </a:ext>
                </a:extLst>
              </a:tr>
              <a:tr h="494931">
                <a:tc>
                  <a:txBody>
                    <a:bodyPr/>
                    <a:lstStyle/>
                    <a:p>
                      <a:r>
                        <a:rPr lang="en-US" sz="2400"/>
                        <a:t>MPI_BAND, MPI_BOR, MPI_BXOR</a:t>
                      </a:r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Bitwise AND, Bitwise OR, Bitwise XOR </a:t>
                      </a:r>
                      <a:endParaRPr lang="en-GB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983047"/>
                  </a:ext>
                </a:extLst>
              </a:tr>
              <a:tr h="494931">
                <a:tc>
                  <a:txBody>
                    <a:bodyPr/>
                    <a:lstStyle/>
                    <a:p>
                      <a:r>
                        <a:rPr lang="en-US" sz="2400"/>
                        <a:t>MPI_MAXLOC</a:t>
                      </a:r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Maximum Value </a:t>
                      </a:r>
                      <a:r>
                        <a:rPr lang="en-US" sz="2400" b="1"/>
                        <a:t>and </a:t>
                      </a:r>
                      <a:r>
                        <a:rPr lang="en-US" sz="2400" b="0"/>
                        <a:t>Location</a:t>
                      </a:r>
                      <a:endParaRPr lang="en-GB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975400"/>
                  </a:ext>
                </a:extLst>
              </a:tr>
              <a:tr h="494931">
                <a:tc>
                  <a:txBody>
                    <a:bodyPr/>
                    <a:lstStyle/>
                    <a:p>
                      <a:r>
                        <a:rPr lang="en-US" sz="2400"/>
                        <a:t>MPI_MINLOC</a:t>
                      </a:r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Minimum Value </a:t>
                      </a:r>
                      <a:r>
                        <a:rPr lang="en-US" sz="2400" b="1"/>
                        <a:t>and </a:t>
                      </a:r>
                      <a:r>
                        <a:rPr lang="en-US" sz="2400" b="0"/>
                        <a:t>Location</a:t>
                      </a:r>
                      <a:endParaRPr lang="en-GB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380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033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055C0AE-1131-42D9-A64D-48CEF8469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561" y="1302131"/>
            <a:ext cx="4921839" cy="3082511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53B2809A-13F0-47FD-ADE3-A3F29BFC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Collective Operations - </a:t>
            </a:r>
            <a:r>
              <a:rPr lang="en-GB" altLang="zh-CN" err="1"/>
              <a:t>Allgather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7055BF4-08E3-40A3-BC2E-4F9202169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85" y="1612765"/>
            <a:ext cx="6751269" cy="2099671"/>
          </a:xfrm>
        </p:spPr>
        <p:txBody>
          <a:bodyPr>
            <a:normAutofit fontScale="70000" lnSpcReduction="20000"/>
          </a:bodyPr>
          <a:lstStyle/>
          <a:p>
            <a:r>
              <a:rPr lang="en-GB" altLang="zh-CN"/>
              <a:t>int </a:t>
            </a:r>
            <a:r>
              <a:rPr lang="en-GB" altLang="zh-CN" err="1"/>
              <a:t>MPI_Allgather</a:t>
            </a:r>
            <a:r>
              <a:rPr lang="en-GB" altLang="zh-CN"/>
              <a:t>(</a:t>
            </a:r>
          </a:p>
          <a:p>
            <a:pPr marL="457200" lvl="1" indent="0">
              <a:buNone/>
            </a:pPr>
            <a:r>
              <a:rPr lang="en-GB" altLang="zh-CN" err="1">
                <a:solidFill>
                  <a:srgbClr val="FF0000"/>
                </a:solidFill>
              </a:rPr>
              <a:t>const</a:t>
            </a:r>
            <a:r>
              <a:rPr lang="en-GB" altLang="zh-CN">
                <a:solidFill>
                  <a:srgbClr val="FF0000"/>
                </a:solidFill>
              </a:rPr>
              <a:t> void *</a:t>
            </a:r>
            <a:r>
              <a:rPr lang="en-GB" altLang="zh-CN" err="1">
                <a:solidFill>
                  <a:srgbClr val="FF0000"/>
                </a:solidFill>
              </a:rPr>
              <a:t>sendbuf</a:t>
            </a:r>
            <a:r>
              <a:rPr lang="en-GB" altLang="zh-CN"/>
              <a:t>, // </a:t>
            </a:r>
            <a:r>
              <a:rPr lang="en-US" altLang="zh-CN"/>
              <a:t>Starting address of send buffer</a:t>
            </a:r>
            <a:endParaRPr lang="en-GB" altLang="zh-CN"/>
          </a:p>
          <a:p>
            <a:pPr marL="457200" lvl="1" indent="0">
              <a:buNone/>
            </a:pPr>
            <a:r>
              <a:rPr lang="en-GB" altLang="zh-CN">
                <a:solidFill>
                  <a:srgbClr val="FF0000"/>
                </a:solidFill>
              </a:rPr>
              <a:t>int  </a:t>
            </a:r>
            <a:r>
              <a:rPr lang="en-GB" altLang="zh-CN" err="1">
                <a:solidFill>
                  <a:srgbClr val="FF0000"/>
                </a:solidFill>
              </a:rPr>
              <a:t>sendcount</a:t>
            </a:r>
            <a:r>
              <a:rPr lang="en-GB" altLang="zh-CN"/>
              <a:t>, // </a:t>
            </a:r>
            <a:r>
              <a:rPr lang="en-US" altLang="zh-CN"/>
              <a:t>Number of elements in send buffer</a:t>
            </a:r>
            <a:endParaRPr lang="en-GB" altLang="zh-CN"/>
          </a:p>
          <a:p>
            <a:pPr marL="457200" lvl="1" indent="0">
              <a:buNone/>
            </a:pPr>
            <a:r>
              <a:rPr lang="en-GB" altLang="zh-CN" err="1">
                <a:solidFill>
                  <a:srgbClr val="FF0000"/>
                </a:solidFill>
              </a:rPr>
              <a:t>MPI_Datatype</a:t>
            </a:r>
            <a:r>
              <a:rPr lang="en-GB" altLang="zh-CN">
                <a:solidFill>
                  <a:srgbClr val="FF0000"/>
                </a:solidFill>
              </a:rPr>
              <a:t> </a:t>
            </a:r>
            <a:r>
              <a:rPr lang="en-GB" altLang="zh-CN" err="1">
                <a:solidFill>
                  <a:srgbClr val="FF0000"/>
                </a:solidFill>
              </a:rPr>
              <a:t>sendtype</a:t>
            </a:r>
            <a:r>
              <a:rPr lang="en-GB" altLang="zh-CN"/>
              <a:t>, // </a:t>
            </a:r>
            <a:r>
              <a:rPr lang="en-US" altLang="zh-CN"/>
              <a:t>Datatype of send buffer elements</a:t>
            </a:r>
            <a:endParaRPr lang="en-GB" altLang="zh-CN"/>
          </a:p>
          <a:p>
            <a:pPr marL="457200" lvl="1" indent="0">
              <a:buNone/>
            </a:pPr>
            <a:r>
              <a:rPr lang="en-GB" altLang="zh-CN">
                <a:solidFill>
                  <a:srgbClr val="FF0000"/>
                </a:solidFill>
              </a:rPr>
              <a:t>void *</a:t>
            </a:r>
            <a:r>
              <a:rPr lang="en-GB" altLang="zh-CN" err="1">
                <a:solidFill>
                  <a:srgbClr val="FF0000"/>
                </a:solidFill>
              </a:rPr>
              <a:t>recvbuf</a:t>
            </a:r>
            <a:r>
              <a:rPr lang="en-GB" altLang="zh-CN"/>
              <a:t>, // </a:t>
            </a:r>
            <a:r>
              <a:rPr lang="en-US" altLang="zh-CN"/>
              <a:t>Starting address of </a:t>
            </a:r>
            <a:r>
              <a:rPr lang="en-US" altLang="zh-CN" err="1"/>
              <a:t>recv</a:t>
            </a:r>
            <a:r>
              <a:rPr lang="en-US" altLang="zh-CN"/>
              <a:t> buffer</a:t>
            </a:r>
            <a:endParaRPr lang="en-GB" altLang="zh-CN"/>
          </a:p>
          <a:p>
            <a:pPr marL="457200" lvl="1" indent="0">
              <a:buNone/>
            </a:pPr>
            <a:r>
              <a:rPr lang="en-GB" altLang="zh-CN">
                <a:solidFill>
                  <a:srgbClr val="FF0000"/>
                </a:solidFill>
              </a:rPr>
              <a:t>int </a:t>
            </a:r>
            <a:r>
              <a:rPr lang="en-GB" altLang="zh-CN" err="1">
                <a:solidFill>
                  <a:srgbClr val="FF0000"/>
                </a:solidFill>
              </a:rPr>
              <a:t>recvcount</a:t>
            </a:r>
            <a:r>
              <a:rPr lang="en-GB" altLang="zh-CN"/>
              <a:t>, // </a:t>
            </a:r>
            <a:r>
              <a:rPr lang="en-US" altLang="zh-CN"/>
              <a:t>Number of elements received from any process</a:t>
            </a:r>
            <a:endParaRPr lang="en-GB" altLang="zh-CN"/>
          </a:p>
          <a:p>
            <a:pPr marL="457200" lvl="1" indent="0">
              <a:buNone/>
            </a:pPr>
            <a:r>
              <a:rPr lang="en-GB" altLang="zh-CN" err="1">
                <a:solidFill>
                  <a:srgbClr val="FF0000"/>
                </a:solidFill>
              </a:rPr>
              <a:t>MPI_Datatype</a:t>
            </a:r>
            <a:r>
              <a:rPr lang="en-GB" altLang="zh-CN">
                <a:solidFill>
                  <a:srgbClr val="FF0000"/>
                </a:solidFill>
              </a:rPr>
              <a:t> </a:t>
            </a:r>
            <a:r>
              <a:rPr lang="en-GB" altLang="zh-CN" err="1">
                <a:solidFill>
                  <a:srgbClr val="FF0000"/>
                </a:solidFill>
              </a:rPr>
              <a:t>recvtype</a:t>
            </a:r>
            <a:r>
              <a:rPr lang="en-GB" altLang="zh-CN"/>
              <a:t>,  // </a:t>
            </a:r>
            <a:r>
              <a:rPr lang="en-US" altLang="zh-CN"/>
              <a:t>Datatype of receive buffer elements</a:t>
            </a:r>
            <a:endParaRPr lang="en-GB" altLang="zh-CN"/>
          </a:p>
          <a:p>
            <a:pPr marL="457200" lvl="1" indent="0">
              <a:buNone/>
            </a:pPr>
            <a:r>
              <a:rPr lang="en-GB" altLang="zh-CN" err="1">
                <a:solidFill>
                  <a:srgbClr val="FF0000"/>
                </a:solidFill>
              </a:rPr>
              <a:t>MPI_Comm</a:t>
            </a:r>
            <a:r>
              <a:rPr lang="en-GB" altLang="zh-CN">
                <a:solidFill>
                  <a:srgbClr val="FF0000"/>
                </a:solidFill>
              </a:rPr>
              <a:t> comm</a:t>
            </a:r>
            <a:r>
              <a:rPr lang="en-GB" altLang="zh-CN"/>
              <a:t>) // Communicator </a:t>
            </a:r>
            <a:endParaRPr lang="zh-CN" altLang="en-US"/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EEE82A08-2F2D-42B6-A7AD-DF9AC2C5E03F}"/>
              </a:ext>
            </a:extLst>
          </p:cNvPr>
          <p:cNvSpPr txBox="1">
            <a:spLocks/>
          </p:cNvSpPr>
          <p:nvPr/>
        </p:nvSpPr>
        <p:spPr>
          <a:xfrm>
            <a:off x="671199" y="3879058"/>
            <a:ext cx="6462842" cy="2842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8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/>
              <a:t>… …</a:t>
            </a:r>
          </a:p>
          <a:p>
            <a:r>
              <a:rPr lang="en-US" altLang="zh-CN" err="1"/>
              <a:t>MPI_Comm_rank</a:t>
            </a:r>
            <a:r>
              <a:rPr lang="en-US" altLang="zh-CN"/>
              <a:t>(MPI_COMM_WORLD, &amp;</a:t>
            </a:r>
            <a:r>
              <a:rPr lang="en-US" altLang="zh-CN" err="1"/>
              <a:t>my_rank</a:t>
            </a:r>
            <a:r>
              <a:rPr lang="en-US" altLang="zh-CN"/>
              <a:t>);</a:t>
            </a:r>
            <a:endParaRPr lang="en-GB" altLang="zh-CN"/>
          </a:p>
          <a:p>
            <a:r>
              <a:rPr lang="en-GB" altLang="zh-CN"/>
              <a:t>int </a:t>
            </a:r>
            <a:r>
              <a:rPr lang="en-GB" altLang="zh-CN" err="1"/>
              <a:t>my_value</a:t>
            </a:r>
            <a:r>
              <a:rPr lang="en-GB" altLang="zh-CN"/>
              <a:t> = </a:t>
            </a:r>
            <a:r>
              <a:rPr lang="en-GB" altLang="zh-CN" err="1"/>
              <a:t>my_rank</a:t>
            </a:r>
            <a:r>
              <a:rPr lang="en-GB" altLang="zh-CN"/>
              <a:t> * 100;</a:t>
            </a:r>
          </a:p>
          <a:p>
            <a:r>
              <a:rPr lang="en-GB" altLang="zh-CN" err="1"/>
              <a:t>printf</a:t>
            </a:r>
            <a:r>
              <a:rPr lang="en-GB" altLang="zh-CN"/>
              <a:t>("Process %d, my value = %d.\n", </a:t>
            </a:r>
            <a:r>
              <a:rPr lang="en-GB" altLang="zh-CN" err="1"/>
              <a:t>my_rank</a:t>
            </a:r>
            <a:r>
              <a:rPr lang="en-GB" altLang="zh-CN"/>
              <a:t>, </a:t>
            </a:r>
            <a:r>
              <a:rPr lang="en-GB" altLang="zh-CN" err="1"/>
              <a:t>my_value</a:t>
            </a:r>
            <a:r>
              <a:rPr lang="en-GB" altLang="zh-CN"/>
              <a:t>);</a:t>
            </a:r>
          </a:p>
          <a:p>
            <a:r>
              <a:rPr lang="en-GB" altLang="zh-CN"/>
              <a:t>… …</a:t>
            </a:r>
          </a:p>
          <a:p>
            <a:r>
              <a:rPr lang="en-GB" altLang="zh-CN" err="1">
                <a:solidFill>
                  <a:srgbClr val="FF0000"/>
                </a:solidFill>
              </a:rPr>
              <a:t>MPI_Allgather</a:t>
            </a:r>
            <a:r>
              <a:rPr lang="en-GB" altLang="zh-CN">
                <a:solidFill>
                  <a:srgbClr val="FF0000"/>
                </a:solidFill>
              </a:rPr>
              <a:t>(&amp;</a:t>
            </a:r>
            <a:r>
              <a:rPr lang="en-GB" altLang="zh-CN" err="1">
                <a:solidFill>
                  <a:srgbClr val="FF0000"/>
                </a:solidFill>
              </a:rPr>
              <a:t>my_value</a:t>
            </a:r>
            <a:r>
              <a:rPr lang="en-GB" altLang="zh-CN">
                <a:solidFill>
                  <a:srgbClr val="FF0000"/>
                </a:solidFill>
              </a:rPr>
              <a:t>, 1, MPI_INT, buffer, 1, MPI_INT, MPI_COMM_WORLD);</a:t>
            </a:r>
          </a:p>
          <a:p>
            <a:r>
              <a:rPr lang="en-GB" altLang="zh-CN" err="1"/>
              <a:t>printf</a:t>
            </a:r>
            <a:r>
              <a:rPr lang="en-GB" altLang="zh-CN"/>
              <a:t>("Values collected on process %d: %d, %d, %d.\n", </a:t>
            </a:r>
            <a:r>
              <a:rPr lang="en-GB" altLang="zh-CN" err="1"/>
              <a:t>my_rank</a:t>
            </a:r>
            <a:r>
              <a:rPr lang="en-GB" altLang="zh-CN"/>
              <a:t>, buffer[0], buffer[1], buffer[2]);</a:t>
            </a:r>
          </a:p>
          <a:p>
            <a:r>
              <a:rPr lang="en-GB" altLang="zh-CN"/>
              <a:t>… …</a:t>
            </a:r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B69B85B-0597-4EE4-8FE8-905D828A2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220" y="4551264"/>
            <a:ext cx="4457581" cy="165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923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0CD1DA4-A524-4EFA-B6B2-52444A1B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Point-to-Point V.S. Collective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A0AE2A-0A21-46A1-A6F5-76948641E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649" y="1539457"/>
            <a:ext cx="10766987" cy="459594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/>
              <a:t>Point-to-Point</a:t>
            </a:r>
          </a:p>
          <a:p>
            <a:pPr lvl="1"/>
            <a:r>
              <a:rPr lang="en-US" altLang="zh-CN"/>
              <a:t>What: set the sending/receiving message as well as its amount and type</a:t>
            </a:r>
          </a:p>
          <a:p>
            <a:pPr lvl="1"/>
            <a:r>
              <a:rPr lang="en-US" altLang="zh-CN"/>
              <a:t>Where: set sending destination and receiving source</a:t>
            </a:r>
          </a:p>
          <a:p>
            <a:pPr lvl="1"/>
            <a:r>
              <a:rPr lang="en-US" altLang="zh-CN"/>
              <a:t>Who: set identity tag</a:t>
            </a:r>
          </a:p>
          <a:p>
            <a:pPr lvl="1"/>
            <a:r>
              <a:rPr lang="en-US" altLang="zh-CN"/>
              <a:t>How: sending or receiving </a:t>
            </a:r>
          </a:p>
          <a:p>
            <a:pPr lvl="1"/>
            <a:r>
              <a:rPr lang="en-US" altLang="zh-CN"/>
              <a:t>When: set the pairwise order of send and receive between host and guests</a:t>
            </a:r>
          </a:p>
          <a:p>
            <a:r>
              <a:rPr lang="en-US" altLang="zh-CN"/>
              <a:t>Collective</a:t>
            </a:r>
          </a:p>
          <a:p>
            <a:pPr lvl="1"/>
            <a:r>
              <a:rPr lang="en-US" altLang="zh-CN"/>
              <a:t>What: set the message for either distributing or gathering as well as its amount and type</a:t>
            </a:r>
          </a:p>
          <a:p>
            <a:pPr lvl="1"/>
            <a:r>
              <a:rPr lang="en-US" altLang="zh-CN"/>
              <a:t>Where: both host and all the guests are involved</a:t>
            </a:r>
          </a:p>
          <a:p>
            <a:pPr lvl="1"/>
            <a:r>
              <a:rPr lang="en-US" altLang="zh-CN"/>
              <a:t>Who: set the host identity</a:t>
            </a:r>
          </a:p>
          <a:p>
            <a:pPr lvl="1"/>
            <a:r>
              <a:rPr lang="en-US" altLang="zh-CN"/>
              <a:t>How: distributing or gathering</a:t>
            </a:r>
          </a:p>
          <a:p>
            <a:pPr lvl="1"/>
            <a:r>
              <a:rPr lang="en-US" altLang="zh-CN"/>
              <a:t>When: only set the host identity since bipartite operations support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69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87EE452-F716-4F41-ABFE-0597EAE9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Version History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720708D-81AB-4801-BF31-3AA2162B4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4" y="1530222"/>
            <a:ext cx="7811350" cy="5191254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900"/>
              <a:t>The story began in summer of 1991 when a small group of researchers started discussions of standards for message passing in a distributed memory environment at a mountain retreat in Austria.</a:t>
            </a:r>
          </a:p>
          <a:p>
            <a:r>
              <a:rPr lang="en-US" altLang="zh-CN" sz="2900"/>
              <a:t>Early:</a:t>
            </a:r>
          </a:p>
          <a:p>
            <a:pPr lvl="1"/>
            <a:r>
              <a:rPr lang="en-US" altLang="zh-CN" sz="2900"/>
              <a:t>The first release of version 1.0 is open to public in June 1994.</a:t>
            </a:r>
          </a:p>
          <a:p>
            <a:pPr lvl="1"/>
            <a:r>
              <a:rPr lang="en-US" altLang="zh-CN" sz="2900"/>
              <a:t>The next significant versions 1.3 and 2.1 are both approved in July and September 2008</a:t>
            </a:r>
          </a:p>
          <a:p>
            <a:r>
              <a:rPr lang="en-US" altLang="zh-CN" sz="2900"/>
              <a:t>Recent:</a:t>
            </a:r>
          </a:p>
          <a:p>
            <a:pPr lvl="1"/>
            <a:r>
              <a:rPr lang="en-US" altLang="zh-CN" sz="2900"/>
              <a:t>It reach version 3.0 in September 2012 and upgraded to 3.1 in June 2015</a:t>
            </a:r>
          </a:p>
          <a:p>
            <a:pPr lvl="1"/>
            <a:r>
              <a:rPr lang="en-US" altLang="zh-CN" sz="2900"/>
              <a:t>The version 4.0 was successfully approved by the MPI Forum on June 9, 2021</a:t>
            </a:r>
          </a:p>
          <a:p>
            <a:r>
              <a:rPr lang="en-US" altLang="zh-CN" sz="2900"/>
              <a:t>Current – still active:</a:t>
            </a:r>
          </a:p>
          <a:p>
            <a:pPr lvl="1"/>
            <a:r>
              <a:rPr lang="en-GB" altLang="zh-CN" sz="2900"/>
              <a:t>After the version 4.1 announced on November 22 2021, the version 5.0 is on the agenda to </a:t>
            </a:r>
            <a:r>
              <a:rPr lang="en-US" altLang="zh-CN" sz="2900"/>
              <a:t>address the need of current and next generation applications and architectures</a:t>
            </a:r>
          </a:p>
          <a:p>
            <a:r>
              <a:rPr lang="en-GB" altLang="zh-CN" sz="2900"/>
              <a:t>Since MPI was invented, several variances of MPI implementations are developing in parallel:</a:t>
            </a:r>
          </a:p>
          <a:p>
            <a:pPr lvl="1"/>
            <a:r>
              <a:rPr lang="en-GB" altLang="zh-CN" sz="2900" err="1"/>
              <a:t>OpenMPI</a:t>
            </a:r>
            <a:r>
              <a:rPr lang="en-GB" altLang="zh-CN" sz="2900"/>
              <a:t>, MPICH, MVAPICH, IMPI (Intel MPI), etc.</a:t>
            </a:r>
          </a:p>
          <a:p>
            <a:pPr lvl="1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D9203FA-0D01-4562-ABEA-86DC2B2B26A2}"/>
              </a:ext>
            </a:extLst>
          </p:cNvPr>
          <p:cNvSpPr/>
          <p:nvPr/>
        </p:nvSpPr>
        <p:spPr>
          <a:xfrm>
            <a:off x="9476020" y="1530221"/>
            <a:ext cx="1043709" cy="64710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2400"/>
              <a:t>MPI</a:t>
            </a:r>
            <a:endParaRPr lang="zh-CN" altLang="en-US" sz="240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C534877-51FB-46C9-99A3-1D213CB373F7}"/>
              </a:ext>
            </a:extLst>
          </p:cNvPr>
          <p:cNvSpPr/>
          <p:nvPr/>
        </p:nvSpPr>
        <p:spPr>
          <a:xfrm>
            <a:off x="9082530" y="4400499"/>
            <a:ext cx="1043709" cy="6471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/>
              <a:t>OpenMPI</a:t>
            </a:r>
            <a:endParaRPr lang="zh-CN" altLang="en-US" sz="160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A0529EF-0B42-4CD2-B018-F900A9B1FEA4}"/>
              </a:ext>
            </a:extLst>
          </p:cNvPr>
          <p:cNvSpPr/>
          <p:nvPr/>
        </p:nvSpPr>
        <p:spPr>
          <a:xfrm>
            <a:off x="9986633" y="5188797"/>
            <a:ext cx="843122" cy="64710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/>
              <a:t>MPICH</a:t>
            </a:r>
            <a:endParaRPr lang="zh-CN" altLang="en-US" sz="160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9972F3A-6B2B-4A3A-AC08-ADF93983919C}"/>
              </a:ext>
            </a:extLst>
          </p:cNvPr>
          <p:cNvSpPr/>
          <p:nvPr/>
        </p:nvSpPr>
        <p:spPr>
          <a:xfrm>
            <a:off x="10519729" y="3608327"/>
            <a:ext cx="1043709" cy="647109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/>
              <a:t>MVAPICH</a:t>
            </a:r>
            <a:endParaRPr lang="zh-CN" altLang="en-US" sz="160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C9EC008-3699-448C-AEC8-10778AA8D823}"/>
              </a:ext>
            </a:extLst>
          </p:cNvPr>
          <p:cNvSpPr/>
          <p:nvPr/>
        </p:nvSpPr>
        <p:spPr>
          <a:xfrm>
            <a:off x="8626764" y="3595034"/>
            <a:ext cx="632321" cy="64710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/>
              <a:t>IMPI</a:t>
            </a:r>
            <a:endParaRPr lang="zh-CN" altLang="en-US" sz="1600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C21A1FF1-42F3-4F62-A618-515EE07F3C54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5400000">
            <a:off x="8761548" y="2358707"/>
            <a:ext cx="1417704" cy="105495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916E318F-B83D-442F-B02F-95F118603A84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9804231" y="2370973"/>
            <a:ext cx="1430997" cy="1043709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765EE8F-5AC8-4ABF-9B2A-A46511C140E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8689546" y="3092169"/>
            <a:ext cx="2223169" cy="39349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ED181D43-F48F-4FB6-ACA5-980FECD044D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8697301" y="3477903"/>
            <a:ext cx="3011467" cy="410319"/>
          </a:xfrm>
          <a:prstGeom prst="curvedConnector3">
            <a:avLst>
              <a:gd name="adj1" fmla="val 6502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82960595-12CD-4CDD-87F4-D39199AEC08A}"/>
              </a:ext>
            </a:extLst>
          </p:cNvPr>
          <p:cNvCxnSpPr>
            <a:cxnSpLocks/>
            <a:stCxn id="4" idx="2"/>
            <a:endCxn id="46" idx="0"/>
          </p:cNvCxnSpPr>
          <p:nvPr/>
        </p:nvCxnSpPr>
        <p:spPr>
          <a:xfrm rot="16200000" flipH="1">
            <a:off x="9099537" y="3075667"/>
            <a:ext cx="3216706" cy="1420031"/>
          </a:xfrm>
          <a:prstGeom prst="curvedConnector3">
            <a:avLst>
              <a:gd name="adj1" fmla="val 6722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B7E04206-5025-4E21-93F7-84D9A8AAF5C6}"/>
              </a:ext>
            </a:extLst>
          </p:cNvPr>
          <p:cNvSpPr txBox="1"/>
          <p:nvPr/>
        </p:nvSpPr>
        <p:spPr>
          <a:xfrm>
            <a:off x="11041583" y="5394036"/>
            <a:ext cx="752645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altLang="zh-CN" sz="1400"/>
              <a:t>Others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1998673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F8E0800-0DEC-4957-8FC7-CB0C6652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Performance Profiling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767AAB4-C295-4F14-AD48-D7B8DD0F3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3" y="1530221"/>
            <a:ext cx="10766987" cy="1563961"/>
          </a:xfrm>
        </p:spPr>
        <p:txBody>
          <a:bodyPr>
            <a:normAutofit fontScale="92500" lnSpcReduction="10000"/>
          </a:bodyPr>
          <a:lstStyle/>
          <a:p>
            <a:r>
              <a:rPr lang="en-GB" altLang="zh-CN"/>
              <a:t>Since data is distributed between processes or nodes, both communication and computation timing are considered for the performance profiling.</a:t>
            </a:r>
          </a:p>
          <a:p>
            <a:r>
              <a:rPr lang="en-GB" altLang="zh-CN" err="1"/>
              <a:t>MPI_Wtime</a:t>
            </a:r>
            <a:r>
              <a:rPr lang="en-GB" altLang="zh-CN"/>
              <a:t>() is the built-in function to measuring the timing in seconds: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56B4D366-2E2A-4170-BE00-546991B14DCD}"/>
              </a:ext>
            </a:extLst>
          </p:cNvPr>
          <p:cNvSpPr txBox="1">
            <a:spLocks/>
          </p:cNvSpPr>
          <p:nvPr/>
        </p:nvSpPr>
        <p:spPr>
          <a:xfrm>
            <a:off x="918319" y="2835564"/>
            <a:ext cx="5280587" cy="2902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8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/>
              <a:t>… …</a:t>
            </a:r>
          </a:p>
          <a:p>
            <a:r>
              <a:rPr lang="en-GB" altLang="zh-CN" err="1"/>
              <a:t>starttime</a:t>
            </a:r>
            <a:r>
              <a:rPr lang="en-GB" altLang="zh-CN"/>
              <a:t> = </a:t>
            </a:r>
            <a:r>
              <a:rPr lang="en-GB" altLang="zh-CN" err="1"/>
              <a:t>MPI_Wtime</a:t>
            </a:r>
            <a:r>
              <a:rPr lang="en-GB" altLang="zh-CN"/>
              <a:t>();</a:t>
            </a:r>
          </a:p>
          <a:p>
            <a:r>
              <a:rPr lang="en-GB" altLang="zh-CN" err="1"/>
              <a:t>MPI_Send</a:t>
            </a:r>
            <a:r>
              <a:rPr lang="en-GB" altLang="zh-CN"/>
              <a:t>(&amp;A[LEN/2], LEN/2, MPI_INT, </a:t>
            </a:r>
            <a:r>
              <a:rPr lang="en-GB" altLang="zh-CN" err="1"/>
              <a:t>dest</a:t>
            </a:r>
            <a:r>
              <a:rPr lang="en-GB" altLang="zh-CN"/>
              <a:t>, tag, MPI_COMM_WORLD);</a:t>
            </a:r>
          </a:p>
          <a:p>
            <a:r>
              <a:rPr lang="en-GB" altLang="zh-CN" err="1"/>
              <a:t>MPI_Send</a:t>
            </a:r>
            <a:r>
              <a:rPr lang="en-GB" altLang="zh-CN"/>
              <a:t>(&amp;B[LEN/2], LEN/2, MPI_INT, </a:t>
            </a:r>
            <a:r>
              <a:rPr lang="en-GB" altLang="zh-CN" err="1"/>
              <a:t>dest</a:t>
            </a:r>
            <a:r>
              <a:rPr lang="en-GB" altLang="zh-CN"/>
              <a:t>, tag, MPI_COMM_WORLD);</a:t>
            </a:r>
          </a:p>
          <a:p>
            <a:r>
              <a:rPr lang="en-GB" altLang="zh-CN" err="1"/>
              <a:t>sendtime</a:t>
            </a:r>
            <a:r>
              <a:rPr lang="en-GB" altLang="zh-CN"/>
              <a:t> = </a:t>
            </a:r>
            <a:r>
              <a:rPr lang="en-GB" altLang="zh-CN" err="1"/>
              <a:t>MPI_Wtime</a:t>
            </a:r>
            <a:r>
              <a:rPr lang="en-GB" altLang="zh-CN"/>
              <a:t>();</a:t>
            </a:r>
          </a:p>
          <a:p>
            <a:r>
              <a:rPr lang="en-GB" altLang="zh-CN"/>
              <a:t>for(</a:t>
            </a:r>
            <a:r>
              <a:rPr lang="en-GB" altLang="zh-CN" err="1"/>
              <a:t>i</a:t>
            </a:r>
            <a:r>
              <a:rPr lang="en-GB" altLang="zh-CN"/>
              <a:t>=0;i&lt;LEN/2;i++){C[</a:t>
            </a:r>
            <a:r>
              <a:rPr lang="en-GB" altLang="zh-CN" err="1"/>
              <a:t>i</a:t>
            </a:r>
            <a:r>
              <a:rPr lang="en-GB" altLang="zh-CN"/>
              <a:t>] = A[</a:t>
            </a:r>
            <a:r>
              <a:rPr lang="en-GB" altLang="zh-CN" err="1"/>
              <a:t>i</a:t>
            </a:r>
            <a:r>
              <a:rPr lang="en-GB" altLang="zh-CN"/>
              <a:t>] + B[</a:t>
            </a:r>
            <a:r>
              <a:rPr lang="en-GB" altLang="zh-CN" err="1"/>
              <a:t>i</a:t>
            </a:r>
            <a:r>
              <a:rPr lang="en-GB" altLang="zh-CN"/>
              <a:t>];}</a:t>
            </a:r>
          </a:p>
          <a:p>
            <a:r>
              <a:rPr lang="en-GB" altLang="zh-CN" err="1"/>
              <a:t>comptime</a:t>
            </a:r>
            <a:r>
              <a:rPr lang="en-GB" altLang="zh-CN"/>
              <a:t> = </a:t>
            </a:r>
            <a:r>
              <a:rPr lang="en-GB" altLang="zh-CN" err="1"/>
              <a:t>MPI_Wtime</a:t>
            </a:r>
            <a:r>
              <a:rPr lang="en-GB" altLang="zh-CN"/>
              <a:t>();</a:t>
            </a:r>
          </a:p>
          <a:p>
            <a:r>
              <a:rPr lang="en-GB" altLang="zh-CN" err="1"/>
              <a:t>MPI_Recv</a:t>
            </a:r>
            <a:r>
              <a:rPr lang="en-GB" altLang="zh-CN"/>
              <a:t>(&amp;C[LEN/2], LEN/2, MPI_INT, source, tag, MPI_COMM_WORLD, &amp;Stat);</a:t>
            </a:r>
          </a:p>
          <a:p>
            <a:r>
              <a:rPr lang="en-GB" altLang="zh-CN" err="1"/>
              <a:t>recvtime</a:t>
            </a:r>
            <a:r>
              <a:rPr lang="en-GB" altLang="zh-CN"/>
              <a:t> = </a:t>
            </a:r>
            <a:r>
              <a:rPr lang="en-GB" altLang="zh-CN" err="1"/>
              <a:t>MPI_Wtime</a:t>
            </a:r>
            <a:r>
              <a:rPr lang="en-GB" altLang="zh-CN"/>
              <a:t>();</a:t>
            </a:r>
          </a:p>
          <a:p>
            <a:r>
              <a:rPr lang="en-GB" altLang="zh-CN"/>
              <a:t>… …</a:t>
            </a:r>
            <a:endParaRPr lang="zh-CN" altLang="en-US"/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2109AA52-BF07-48CA-B829-36C589B64CE2}"/>
              </a:ext>
            </a:extLst>
          </p:cNvPr>
          <p:cNvSpPr txBox="1">
            <a:spLocks/>
          </p:cNvSpPr>
          <p:nvPr/>
        </p:nvSpPr>
        <p:spPr>
          <a:xfrm>
            <a:off x="6404719" y="2835564"/>
            <a:ext cx="5280587" cy="2902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8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/>
              <a:t>… …</a:t>
            </a:r>
          </a:p>
          <a:p>
            <a:r>
              <a:rPr lang="en-GB" altLang="zh-CN" err="1"/>
              <a:t>starttime</a:t>
            </a:r>
            <a:r>
              <a:rPr lang="en-GB" altLang="zh-CN"/>
              <a:t> = </a:t>
            </a:r>
            <a:r>
              <a:rPr lang="en-GB" altLang="zh-CN" err="1"/>
              <a:t>MPI_Wtime</a:t>
            </a:r>
            <a:r>
              <a:rPr lang="en-GB" altLang="zh-CN"/>
              <a:t>();</a:t>
            </a:r>
          </a:p>
          <a:p>
            <a:r>
              <a:rPr lang="en-GB" altLang="zh-CN" err="1"/>
              <a:t>MPI_Recv</a:t>
            </a:r>
            <a:r>
              <a:rPr lang="en-GB" altLang="zh-CN"/>
              <a:t>(</a:t>
            </a:r>
            <a:r>
              <a:rPr lang="en-GB" altLang="zh-CN" err="1"/>
              <a:t>tmpA</a:t>
            </a:r>
            <a:r>
              <a:rPr lang="en-GB" altLang="zh-CN"/>
              <a:t>, LEN/2, MPI_INT, source, tag, MPI_COMM_WORLD, &amp;Stat);</a:t>
            </a:r>
          </a:p>
          <a:p>
            <a:r>
              <a:rPr lang="en-GB" altLang="zh-CN" err="1"/>
              <a:t>MPI_Recv</a:t>
            </a:r>
            <a:r>
              <a:rPr lang="en-GB" altLang="zh-CN"/>
              <a:t>(</a:t>
            </a:r>
            <a:r>
              <a:rPr lang="en-GB" altLang="zh-CN" err="1"/>
              <a:t>tmpB</a:t>
            </a:r>
            <a:r>
              <a:rPr lang="en-GB" altLang="zh-CN"/>
              <a:t>, LEN/2, MPI_INT, source, tag, MPI_COMM_WORLD, &amp;Stat);</a:t>
            </a:r>
          </a:p>
          <a:p>
            <a:r>
              <a:rPr lang="en-GB" altLang="zh-CN" err="1"/>
              <a:t>recvtime</a:t>
            </a:r>
            <a:r>
              <a:rPr lang="en-GB" altLang="zh-CN"/>
              <a:t> = </a:t>
            </a:r>
            <a:r>
              <a:rPr lang="en-GB" altLang="zh-CN" err="1"/>
              <a:t>MPI_Wtime</a:t>
            </a:r>
            <a:r>
              <a:rPr lang="en-GB" altLang="zh-CN"/>
              <a:t>();</a:t>
            </a:r>
          </a:p>
          <a:p>
            <a:r>
              <a:rPr lang="en-GB" altLang="zh-CN"/>
              <a:t>for(</a:t>
            </a:r>
            <a:r>
              <a:rPr lang="en-GB" altLang="zh-CN" err="1"/>
              <a:t>i</a:t>
            </a:r>
            <a:r>
              <a:rPr lang="en-GB" altLang="zh-CN"/>
              <a:t>=0;i&lt;LEN/2;i++){</a:t>
            </a:r>
            <a:r>
              <a:rPr lang="en-GB" altLang="zh-CN" err="1"/>
              <a:t>tmpC</a:t>
            </a:r>
            <a:r>
              <a:rPr lang="en-GB" altLang="zh-CN"/>
              <a:t>[</a:t>
            </a:r>
            <a:r>
              <a:rPr lang="en-GB" altLang="zh-CN" err="1"/>
              <a:t>i</a:t>
            </a:r>
            <a:r>
              <a:rPr lang="en-GB" altLang="zh-CN"/>
              <a:t>] = </a:t>
            </a:r>
            <a:r>
              <a:rPr lang="en-GB" altLang="zh-CN" err="1"/>
              <a:t>tmpA</a:t>
            </a:r>
            <a:r>
              <a:rPr lang="en-GB" altLang="zh-CN"/>
              <a:t>[</a:t>
            </a:r>
            <a:r>
              <a:rPr lang="en-GB" altLang="zh-CN" err="1"/>
              <a:t>i</a:t>
            </a:r>
            <a:r>
              <a:rPr lang="en-GB" altLang="zh-CN"/>
              <a:t>] + </a:t>
            </a:r>
            <a:r>
              <a:rPr lang="en-GB" altLang="zh-CN" err="1"/>
              <a:t>tmpB</a:t>
            </a:r>
            <a:r>
              <a:rPr lang="en-GB" altLang="zh-CN"/>
              <a:t>[</a:t>
            </a:r>
            <a:r>
              <a:rPr lang="en-GB" altLang="zh-CN" err="1"/>
              <a:t>i</a:t>
            </a:r>
            <a:r>
              <a:rPr lang="en-GB" altLang="zh-CN"/>
              <a:t>];}</a:t>
            </a:r>
          </a:p>
          <a:p>
            <a:r>
              <a:rPr lang="en-GB" altLang="zh-CN" err="1"/>
              <a:t>comptime</a:t>
            </a:r>
            <a:r>
              <a:rPr lang="en-GB" altLang="zh-CN"/>
              <a:t> = </a:t>
            </a:r>
            <a:r>
              <a:rPr lang="en-GB" altLang="zh-CN" err="1"/>
              <a:t>MPI_Wtime</a:t>
            </a:r>
            <a:r>
              <a:rPr lang="en-GB" altLang="zh-CN"/>
              <a:t>();</a:t>
            </a:r>
          </a:p>
          <a:p>
            <a:r>
              <a:rPr lang="en-GB" altLang="zh-CN" err="1"/>
              <a:t>rc</a:t>
            </a:r>
            <a:r>
              <a:rPr lang="en-GB" altLang="zh-CN"/>
              <a:t> = </a:t>
            </a:r>
            <a:r>
              <a:rPr lang="en-GB" altLang="zh-CN" err="1"/>
              <a:t>MPI_Send</a:t>
            </a:r>
            <a:r>
              <a:rPr lang="en-GB" altLang="zh-CN"/>
              <a:t>(</a:t>
            </a:r>
            <a:r>
              <a:rPr lang="en-GB" altLang="zh-CN" err="1"/>
              <a:t>tmpC</a:t>
            </a:r>
            <a:r>
              <a:rPr lang="en-GB" altLang="zh-CN"/>
              <a:t>, LEN/2, MPI_INT, </a:t>
            </a:r>
            <a:r>
              <a:rPr lang="en-GB" altLang="zh-CN" err="1"/>
              <a:t>dest</a:t>
            </a:r>
            <a:r>
              <a:rPr lang="en-GB" altLang="zh-CN"/>
              <a:t>, tag, MPI_COMM_WORLD);</a:t>
            </a:r>
          </a:p>
          <a:p>
            <a:r>
              <a:rPr lang="en-GB" altLang="zh-CN" err="1"/>
              <a:t>sendtime</a:t>
            </a:r>
            <a:r>
              <a:rPr lang="en-GB" altLang="zh-CN"/>
              <a:t> = </a:t>
            </a:r>
            <a:r>
              <a:rPr lang="en-GB" altLang="zh-CN" err="1"/>
              <a:t>MPI_Wtime</a:t>
            </a:r>
            <a:r>
              <a:rPr lang="en-GB" altLang="zh-CN"/>
              <a:t>();</a:t>
            </a:r>
          </a:p>
          <a:p>
            <a:r>
              <a:rPr lang="en-GB" altLang="zh-CN"/>
              <a:t>… …</a:t>
            </a:r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1F7FD87-4845-445C-9A03-B001E667C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49" y="5738236"/>
            <a:ext cx="4172532" cy="48584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BCF175E-55E0-4818-B6BF-B831BAF6B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094" y="5738236"/>
            <a:ext cx="4115374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35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478D-9E39-45FC-BD54-AF9A48C2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 Costs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8DC37-86F6-4FCF-945F-0827BD13D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509" y="1644073"/>
            <a:ext cx="10307782" cy="4498109"/>
          </a:xfrm>
        </p:spPr>
        <p:txBody>
          <a:bodyPr>
            <a:normAutofit/>
          </a:bodyPr>
          <a:lstStyle/>
          <a:p>
            <a:r>
              <a:rPr lang="en-US"/>
              <a:t>Sending bytes takes time</a:t>
            </a:r>
          </a:p>
          <a:p>
            <a:pPr lvl="1"/>
            <a:r>
              <a:rPr lang="en-US"/>
              <a:t>Setup time for message</a:t>
            </a:r>
          </a:p>
          <a:p>
            <a:pPr lvl="1"/>
            <a:r>
              <a:rPr lang="en-US"/>
              <a:t>Transmission length-based time</a:t>
            </a:r>
          </a:p>
          <a:p>
            <a:r>
              <a:rPr lang="en-US"/>
              <a:t>Messages are implicit synchronization</a:t>
            </a:r>
          </a:p>
          <a:p>
            <a:pPr lvl="1"/>
            <a:r>
              <a:rPr lang="en-US"/>
              <a:t>Most likely one party must wait (most likely the receiver)</a:t>
            </a:r>
          </a:p>
          <a:p>
            <a:r>
              <a:rPr lang="en-US"/>
              <a:t>Rules of thumb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Create as few messages as possible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Keep messages small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Fewer messages is usually better than smaller messages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6418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B437260-CE77-4AD2-BC60-ECFCCC59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Advancing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428F0E7-BF85-4394-974F-34D064CF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 descr="The Matrix Resurrections Spoilers">
            <a:extLst>
              <a:ext uri="{FF2B5EF4-FFF2-40B4-BE49-F238E27FC236}">
                <a16:creationId xmlns:a16="http://schemas.microsoft.com/office/drawing/2014/main" id="{331EC5E9-56D0-459E-ADDB-A05520C6D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501" y="2209604"/>
            <a:ext cx="6752997" cy="339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0738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6F5EACA-909D-48DF-9FAD-068716E7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Matrix Multiplication (P2P)</a:t>
            </a:r>
            <a:endParaRPr lang="zh-CN" altLang="en-US"/>
          </a:p>
        </p:txBody>
      </p:sp>
      <p:sp>
        <p:nvSpPr>
          <p:cNvPr id="113" name="内容占位符 1">
            <a:extLst>
              <a:ext uri="{FF2B5EF4-FFF2-40B4-BE49-F238E27FC236}">
                <a16:creationId xmlns:a16="http://schemas.microsoft.com/office/drawing/2014/main" id="{962D0F63-579D-4FBF-8A23-276144A74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4" y="1488976"/>
            <a:ext cx="5274878" cy="4595943"/>
          </a:xfrm>
        </p:spPr>
        <p:txBody>
          <a:bodyPr/>
          <a:lstStyle/>
          <a:p>
            <a:r>
              <a:rPr lang="en-GB" altLang="zh-CN"/>
              <a:t>Row-wise Partition </a:t>
            </a:r>
            <a:endParaRPr lang="zh-CN" altLang="en-US"/>
          </a:p>
        </p:txBody>
      </p:sp>
      <p:sp>
        <p:nvSpPr>
          <p:cNvPr id="4" name="TextBox 37">
            <a:extLst>
              <a:ext uri="{FF2B5EF4-FFF2-40B4-BE49-F238E27FC236}">
                <a16:creationId xmlns:a16="http://schemas.microsoft.com/office/drawing/2014/main" id="{987FECB9-3DD8-45B4-99E1-54E8020825C4}"/>
              </a:ext>
            </a:extLst>
          </p:cNvPr>
          <p:cNvSpPr txBox="1"/>
          <p:nvPr/>
        </p:nvSpPr>
        <p:spPr>
          <a:xfrm>
            <a:off x="2633697" y="297686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×</a:t>
            </a:r>
          </a:p>
        </p:txBody>
      </p:sp>
      <p:sp>
        <p:nvSpPr>
          <p:cNvPr id="5" name="TextBox 38">
            <a:extLst>
              <a:ext uri="{FF2B5EF4-FFF2-40B4-BE49-F238E27FC236}">
                <a16:creationId xmlns:a16="http://schemas.microsoft.com/office/drawing/2014/main" id="{ED770B92-BF29-483D-B720-7E9A6B7F9C43}"/>
              </a:ext>
            </a:extLst>
          </p:cNvPr>
          <p:cNvSpPr txBox="1"/>
          <p:nvPr/>
        </p:nvSpPr>
        <p:spPr>
          <a:xfrm>
            <a:off x="4208983" y="298265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</a:t>
            </a:r>
            <a:endParaRPr kumimoji="0" lang="en-GB" sz="4000" b="0" i="0" u="none" strike="noStrike" kern="1200" cap="none" spc="0" normalizeH="0" baseline="0" noProof="0">
              <a:ln>
                <a:noFill/>
              </a:ln>
              <a:solidFill>
                <a:srgbClr val="5E6A7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B83EADB-35A9-4CDC-AD35-A8D1AF1C8043}"/>
              </a:ext>
            </a:extLst>
          </p:cNvPr>
          <p:cNvGrpSpPr/>
          <p:nvPr/>
        </p:nvGrpSpPr>
        <p:grpSpPr>
          <a:xfrm>
            <a:off x="898537" y="2588813"/>
            <a:ext cx="1731045" cy="2304256"/>
            <a:chOff x="898537" y="2588813"/>
            <a:chExt cx="1731045" cy="2304256"/>
          </a:xfrm>
        </p:grpSpPr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713D0876-AB9F-465B-9BEF-28C280B5166B}"/>
                </a:ext>
              </a:extLst>
            </p:cNvPr>
            <p:cNvSpPr/>
            <p:nvPr/>
          </p:nvSpPr>
          <p:spPr>
            <a:xfrm>
              <a:off x="2053518" y="2588813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id="{6CB5502D-BA33-46CF-8F48-7D1854516076}"/>
                </a:ext>
              </a:extLst>
            </p:cNvPr>
            <p:cNvSpPr/>
            <p:nvPr/>
          </p:nvSpPr>
          <p:spPr>
            <a:xfrm>
              <a:off x="2341550" y="2588813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15">
              <a:extLst>
                <a:ext uri="{FF2B5EF4-FFF2-40B4-BE49-F238E27FC236}">
                  <a16:creationId xmlns:a16="http://schemas.microsoft.com/office/drawing/2014/main" id="{BF832732-52FD-4C95-9131-5E6B506C1E33}"/>
                </a:ext>
              </a:extLst>
            </p:cNvPr>
            <p:cNvSpPr/>
            <p:nvPr/>
          </p:nvSpPr>
          <p:spPr>
            <a:xfrm>
              <a:off x="2053518" y="2876845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13EFAF08-474C-4204-8D5B-3A9E9299E633}"/>
                </a:ext>
              </a:extLst>
            </p:cNvPr>
            <p:cNvSpPr/>
            <p:nvPr/>
          </p:nvSpPr>
          <p:spPr>
            <a:xfrm>
              <a:off x="2341550" y="2876845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17">
              <a:extLst>
                <a:ext uri="{FF2B5EF4-FFF2-40B4-BE49-F238E27FC236}">
                  <a16:creationId xmlns:a16="http://schemas.microsoft.com/office/drawing/2014/main" id="{3321E019-3A9B-4ED3-B270-3E1A3846549F}"/>
                </a:ext>
              </a:extLst>
            </p:cNvPr>
            <p:cNvSpPr/>
            <p:nvPr/>
          </p:nvSpPr>
          <p:spPr>
            <a:xfrm>
              <a:off x="2053518" y="3164877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tangle 18">
              <a:extLst>
                <a:ext uri="{FF2B5EF4-FFF2-40B4-BE49-F238E27FC236}">
                  <a16:creationId xmlns:a16="http://schemas.microsoft.com/office/drawing/2014/main" id="{A89D79F0-B224-4535-A4A4-D12FF00B4C36}"/>
                </a:ext>
              </a:extLst>
            </p:cNvPr>
            <p:cNvSpPr/>
            <p:nvPr/>
          </p:nvSpPr>
          <p:spPr>
            <a:xfrm>
              <a:off x="2341550" y="3164877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ctangle 19">
              <a:extLst>
                <a:ext uri="{FF2B5EF4-FFF2-40B4-BE49-F238E27FC236}">
                  <a16:creationId xmlns:a16="http://schemas.microsoft.com/office/drawing/2014/main" id="{A9D6F332-86EA-4844-B7AE-DB6A7F47F61E}"/>
                </a:ext>
              </a:extLst>
            </p:cNvPr>
            <p:cNvSpPr/>
            <p:nvPr/>
          </p:nvSpPr>
          <p:spPr>
            <a:xfrm>
              <a:off x="2053518" y="3452909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ectangle 20">
              <a:extLst>
                <a:ext uri="{FF2B5EF4-FFF2-40B4-BE49-F238E27FC236}">
                  <a16:creationId xmlns:a16="http://schemas.microsoft.com/office/drawing/2014/main" id="{BAA66D30-F44A-4D2F-ACAE-F60DE4BA6D4F}"/>
                </a:ext>
              </a:extLst>
            </p:cNvPr>
            <p:cNvSpPr/>
            <p:nvPr/>
          </p:nvSpPr>
          <p:spPr>
            <a:xfrm>
              <a:off x="2341550" y="3452909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Rectangle 50">
              <a:extLst>
                <a:ext uri="{FF2B5EF4-FFF2-40B4-BE49-F238E27FC236}">
                  <a16:creationId xmlns:a16="http://schemas.microsoft.com/office/drawing/2014/main" id="{4D0944E1-6C2C-4D87-8813-4990C69661E6}"/>
                </a:ext>
              </a:extLst>
            </p:cNvPr>
            <p:cNvSpPr/>
            <p:nvPr/>
          </p:nvSpPr>
          <p:spPr>
            <a:xfrm>
              <a:off x="1765486" y="2588813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Rectangle 51">
              <a:extLst>
                <a:ext uri="{FF2B5EF4-FFF2-40B4-BE49-F238E27FC236}">
                  <a16:creationId xmlns:a16="http://schemas.microsoft.com/office/drawing/2014/main" id="{38B4534E-FE9A-45A1-87EF-58CB61D2C32A}"/>
                </a:ext>
              </a:extLst>
            </p:cNvPr>
            <p:cNvSpPr/>
            <p:nvPr/>
          </p:nvSpPr>
          <p:spPr>
            <a:xfrm>
              <a:off x="1765486" y="2876845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ectangle 52">
              <a:extLst>
                <a:ext uri="{FF2B5EF4-FFF2-40B4-BE49-F238E27FC236}">
                  <a16:creationId xmlns:a16="http://schemas.microsoft.com/office/drawing/2014/main" id="{1ED96429-B972-440E-91C1-2AFDF2FDBBC2}"/>
                </a:ext>
              </a:extLst>
            </p:cNvPr>
            <p:cNvSpPr/>
            <p:nvPr/>
          </p:nvSpPr>
          <p:spPr>
            <a:xfrm>
              <a:off x="1765486" y="3164877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53">
              <a:extLst>
                <a:ext uri="{FF2B5EF4-FFF2-40B4-BE49-F238E27FC236}">
                  <a16:creationId xmlns:a16="http://schemas.microsoft.com/office/drawing/2014/main" id="{6DF2160E-4558-464F-900E-57BAE27C6A7D}"/>
                </a:ext>
              </a:extLst>
            </p:cNvPr>
            <p:cNvSpPr/>
            <p:nvPr/>
          </p:nvSpPr>
          <p:spPr>
            <a:xfrm>
              <a:off x="1765486" y="3452909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 54">
              <a:extLst>
                <a:ext uri="{FF2B5EF4-FFF2-40B4-BE49-F238E27FC236}">
                  <a16:creationId xmlns:a16="http://schemas.microsoft.com/office/drawing/2014/main" id="{EBD3EC2B-042C-45F4-8AFC-AD8762CEAAAF}"/>
                </a:ext>
              </a:extLst>
            </p:cNvPr>
            <p:cNvSpPr/>
            <p:nvPr/>
          </p:nvSpPr>
          <p:spPr>
            <a:xfrm>
              <a:off x="2053518" y="3740941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ectangle 55">
              <a:extLst>
                <a:ext uri="{FF2B5EF4-FFF2-40B4-BE49-F238E27FC236}">
                  <a16:creationId xmlns:a16="http://schemas.microsoft.com/office/drawing/2014/main" id="{68C47C97-D517-4752-9859-97CC2ED101FA}"/>
                </a:ext>
              </a:extLst>
            </p:cNvPr>
            <p:cNvSpPr/>
            <p:nvPr/>
          </p:nvSpPr>
          <p:spPr>
            <a:xfrm>
              <a:off x="2341550" y="3740941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angle 56">
              <a:extLst>
                <a:ext uri="{FF2B5EF4-FFF2-40B4-BE49-F238E27FC236}">
                  <a16:creationId xmlns:a16="http://schemas.microsoft.com/office/drawing/2014/main" id="{2AB636B3-0C77-4D37-81EE-7C06FB9406FB}"/>
                </a:ext>
              </a:extLst>
            </p:cNvPr>
            <p:cNvSpPr/>
            <p:nvPr/>
          </p:nvSpPr>
          <p:spPr>
            <a:xfrm>
              <a:off x="1765486" y="3740941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Rectangle 17">
              <a:extLst>
                <a:ext uri="{FF2B5EF4-FFF2-40B4-BE49-F238E27FC236}">
                  <a16:creationId xmlns:a16="http://schemas.microsoft.com/office/drawing/2014/main" id="{CB1443B3-D480-4F80-8958-D1C58310BA8F}"/>
                </a:ext>
              </a:extLst>
            </p:cNvPr>
            <p:cNvSpPr/>
            <p:nvPr/>
          </p:nvSpPr>
          <p:spPr>
            <a:xfrm>
              <a:off x="2053282" y="4028973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Rectangle 18">
              <a:extLst>
                <a:ext uri="{FF2B5EF4-FFF2-40B4-BE49-F238E27FC236}">
                  <a16:creationId xmlns:a16="http://schemas.microsoft.com/office/drawing/2014/main" id="{3F36E24E-DA4F-4384-BEA8-7D2F1C0C8061}"/>
                </a:ext>
              </a:extLst>
            </p:cNvPr>
            <p:cNvSpPr/>
            <p:nvPr/>
          </p:nvSpPr>
          <p:spPr>
            <a:xfrm>
              <a:off x="2341314" y="4028973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Rectangle 19">
              <a:extLst>
                <a:ext uri="{FF2B5EF4-FFF2-40B4-BE49-F238E27FC236}">
                  <a16:creationId xmlns:a16="http://schemas.microsoft.com/office/drawing/2014/main" id="{9A9E497F-24B0-4548-A3AF-901B42036024}"/>
                </a:ext>
              </a:extLst>
            </p:cNvPr>
            <p:cNvSpPr/>
            <p:nvPr/>
          </p:nvSpPr>
          <p:spPr>
            <a:xfrm>
              <a:off x="2053282" y="4317005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Rectangle 20">
              <a:extLst>
                <a:ext uri="{FF2B5EF4-FFF2-40B4-BE49-F238E27FC236}">
                  <a16:creationId xmlns:a16="http://schemas.microsoft.com/office/drawing/2014/main" id="{FEB1620F-8CD1-4365-84A9-827E0E6045F4}"/>
                </a:ext>
              </a:extLst>
            </p:cNvPr>
            <p:cNvSpPr/>
            <p:nvPr/>
          </p:nvSpPr>
          <p:spPr>
            <a:xfrm>
              <a:off x="2341314" y="4317005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Rectangle 52">
              <a:extLst>
                <a:ext uri="{FF2B5EF4-FFF2-40B4-BE49-F238E27FC236}">
                  <a16:creationId xmlns:a16="http://schemas.microsoft.com/office/drawing/2014/main" id="{F910107C-5052-44C0-BFCA-E8C989FE22EC}"/>
                </a:ext>
              </a:extLst>
            </p:cNvPr>
            <p:cNvSpPr/>
            <p:nvPr/>
          </p:nvSpPr>
          <p:spPr>
            <a:xfrm>
              <a:off x="1765250" y="4028973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ectangle 53">
              <a:extLst>
                <a:ext uri="{FF2B5EF4-FFF2-40B4-BE49-F238E27FC236}">
                  <a16:creationId xmlns:a16="http://schemas.microsoft.com/office/drawing/2014/main" id="{7DF2413E-8303-4414-9F19-D99374C9986C}"/>
                </a:ext>
              </a:extLst>
            </p:cNvPr>
            <p:cNvSpPr/>
            <p:nvPr/>
          </p:nvSpPr>
          <p:spPr>
            <a:xfrm>
              <a:off x="1765250" y="4317005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Rectangle 54">
              <a:extLst>
                <a:ext uri="{FF2B5EF4-FFF2-40B4-BE49-F238E27FC236}">
                  <a16:creationId xmlns:a16="http://schemas.microsoft.com/office/drawing/2014/main" id="{31B77759-DD38-47D9-85FF-692A005EC409}"/>
                </a:ext>
              </a:extLst>
            </p:cNvPr>
            <p:cNvSpPr/>
            <p:nvPr/>
          </p:nvSpPr>
          <p:spPr>
            <a:xfrm>
              <a:off x="2053282" y="4605037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Rectangle 55">
              <a:extLst>
                <a:ext uri="{FF2B5EF4-FFF2-40B4-BE49-F238E27FC236}">
                  <a16:creationId xmlns:a16="http://schemas.microsoft.com/office/drawing/2014/main" id="{A960BF8B-C97B-41E1-8F03-095C0C74F04B}"/>
                </a:ext>
              </a:extLst>
            </p:cNvPr>
            <p:cNvSpPr/>
            <p:nvPr/>
          </p:nvSpPr>
          <p:spPr>
            <a:xfrm>
              <a:off x="2341314" y="4605037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85B31BD8-53A5-410B-A80B-B677A97FDD0C}"/>
                </a:ext>
              </a:extLst>
            </p:cNvPr>
            <p:cNvSpPr/>
            <p:nvPr/>
          </p:nvSpPr>
          <p:spPr>
            <a:xfrm>
              <a:off x="1765250" y="4605037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Rectangle 12">
              <a:extLst>
                <a:ext uri="{FF2B5EF4-FFF2-40B4-BE49-F238E27FC236}">
                  <a16:creationId xmlns:a16="http://schemas.microsoft.com/office/drawing/2014/main" id="{13D06C6B-B44B-4FCB-B64F-D5C49AC42269}"/>
                </a:ext>
              </a:extLst>
            </p:cNvPr>
            <p:cNvSpPr/>
            <p:nvPr/>
          </p:nvSpPr>
          <p:spPr>
            <a:xfrm>
              <a:off x="1186805" y="2588813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Rectangle 13">
              <a:extLst>
                <a:ext uri="{FF2B5EF4-FFF2-40B4-BE49-F238E27FC236}">
                  <a16:creationId xmlns:a16="http://schemas.microsoft.com/office/drawing/2014/main" id="{173500FB-AD76-4C07-B3A5-C3B5FA8D112B}"/>
                </a:ext>
              </a:extLst>
            </p:cNvPr>
            <p:cNvSpPr/>
            <p:nvPr/>
          </p:nvSpPr>
          <p:spPr>
            <a:xfrm>
              <a:off x="1474837" y="2588813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Rectangle 15">
              <a:extLst>
                <a:ext uri="{FF2B5EF4-FFF2-40B4-BE49-F238E27FC236}">
                  <a16:creationId xmlns:a16="http://schemas.microsoft.com/office/drawing/2014/main" id="{609D61AC-4B64-4E03-9E66-7BA52985F7F4}"/>
                </a:ext>
              </a:extLst>
            </p:cNvPr>
            <p:cNvSpPr/>
            <p:nvPr/>
          </p:nvSpPr>
          <p:spPr>
            <a:xfrm>
              <a:off x="1186805" y="2876845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Rectangle 16">
              <a:extLst>
                <a:ext uri="{FF2B5EF4-FFF2-40B4-BE49-F238E27FC236}">
                  <a16:creationId xmlns:a16="http://schemas.microsoft.com/office/drawing/2014/main" id="{7834740B-A471-440B-AE32-A18726BDB517}"/>
                </a:ext>
              </a:extLst>
            </p:cNvPr>
            <p:cNvSpPr/>
            <p:nvPr/>
          </p:nvSpPr>
          <p:spPr>
            <a:xfrm>
              <a:off x="1474837" y="2876845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Rectangle 17">
              <a:extLst>
                <a:ext uri="{FF2B5EF4-FFF2-40B4-BE49-F238E27FC236}">
                  <a16:creationId xmlns:a16="http://schemas.microsoft.com/office/drawing/2014/main" id="{B6A18847-908E-4293-96CF-6BACB2738A63}"/>
                </a:ext>
              </a:extLst>
            </p:cNvPr>
            <p:cNvSpPr/>
            <p:nvPr/>
          </p:nvSpPr>
          <p:spPr>
            <a:xfrm>
              <a:off x="1186805" y="3164877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Rectangle 18">
              <a:extLst>
                <a:ext uri="{FF2B5EF4-FFF2-40B4-BE49-F238E27FC236}">
                  <a16:creationId xmlns:a16="http://schemas.microsoft.com/office/drawing/2014/main" id="{4BA0DA06-A1C3-4FBC-A1B2-98549707E6C0}"/>
                </a:ext>
              </a:extLst>
            </p:cNvPr>
            <p:cNvSpPr/>
            <p:nvPr/>
          </p:nvSpPr>
          <p:spPr>
            <a:xfrm>
              <a:off x="1474837" y="3164877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Rectangle 19">
              <a:extLst>
                <a:ext uri="{FF2B5EF4-FFF2-40B4-BE49-F238E27FC236}">
                  <a16:creationId xmlns:a16="http://schemas.microsoft.com/office/drawing/2014/main" id="{D2A3AB46-606B-45BF-9D2B-EA1F1BB14CCF}"/>
                </a:ext>
              </a:extLst>
            </p:cNvPr>
            <p:cNvSpPr/>
            <p:nvPr/>
          </p:nvSpPr>
          <p:spPr>
            <a:xfrm>
              <a:off x="1186805" y="3452909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Rectangle 20">
              <a:extLst>
                <a:ext uri="{FF2B5EF4-FFF2-40B4-BE49-F238E27FC236}">
                  <a16:creationId xmlns:a16="http://schemas.microsoft.com/office/drawing/2014/main" id="{33A45A49-EE21-4C11-922A-B498061AF2EA}"/>
                </a:ext>
              </a:extLst>
            </p:cNvPr>
            <p:cNvSpPr/>
            <p:nvPr/>
          </p:nvSpPr>
          <p:spPr>
            <a:xfrm>
              <a:off x="1474837" y="3452909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Rectangle 50">
              <a:extLst>
                <a:ext uri="{FF2B5EF4-FFF2-40B4-BE49-F238E27FC236}">
                  <a16:creationId xmlns:a16="http://schemas.microsoft.com/office/drawing/2014/main" id="{AD996C15-14CA-43A3-B3F0-1FBF082AAE11}"/>
                </a:ext>
              </a:extLst>
            </p:cNvPr>
            <p:cNvSpPr/>
            <p:nvPr/>
          </p:nvSpPr>
          <p:spPr>
            <a:xfrm>
              <a:off x="898773" y="2588813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Rectangle 51">
              <a:extLst>
                <a:ext uri="{FF2B5EF4-FFF2-40B4-BE49-F238E27FC236}">
                  <a16:creationId xmlns:a16="http://schemas.microsoft.com/office/drawing/2014/main" id="{2606AB92-5A2A-47E8-B522-CFB4F2510DF5}"/>
                </a:ext>
              </a:extLst>
            </p:cNvPr>
            <p:cNvSpPr/>
            <p:nvPr/>
          </p:nvSpPr>
          <p:spPr>
            <a:xfrm>
              <a:off x="898773" y="2876845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Rectangle 52">
              <a:extLst>
                <a:ext uri="{FF2B5EF4-FFF2-40B4-BE49-F238E27FC236}">
                  <a16:creationId xmlns:a16="http://schemas.microsoft.com/office/drawing/2014/main" id="{3718C0B7-DE7B-496A-8665-76D5D6E8C18B}"/>
                </a:ext>
              </a:extLst>
            </p:cNvPr>
            <p:cNvSpPr/>
            <p:nvPr/>
          </p:nvSpPr>
          <p:spPr>
            <a:xfrm>
              <a:off x="898773" y="3164877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Rectangle 53">
              <a:extLst>
                <a:ext uri="{FF2B5EF4-FFF2-40B4-BE49-F238E27FC236}">
                  <a16:creationId xmlns:a16="http://schemas.microsoft.com/office/drawing/2014/main" id="{F7E8640E-4B5A-477A-A6EE-92E13E980CF2}"/>
                </a:ext>
              </a:extLst>
            </p:cNvPr>
            <p:cNvSpPr/>
            <p:nvPr/>
          </p:nvSpPr>
          <p:spPr>
            <a:xfrm>
              <a:off x="898773" y="3452909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Rectangle 54">
              <a:extLst>
                <a:ext uri="{FF2B5EF4-FFF2-40B4-BE49-F238E27FC236}">
                  <a16:creationId xmlns:a16="http://schemas.microsoft.com/office/drawing/2014/main" id="{76EDF09E-89D4-48B3-B29E-EE02457F453B}"/>
                </a:ext>
              </a:extLst>
            </p:cNvPr>
            <p:cNvSpPr/>
            <p:nvPr/>
          </p:nvSpPr>
          <p:spPr>
            <a:xfrm>
              <a:off x="1186805" y="3740941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Rectangle 55">
              <a:extLst>
                <a:ext uri="{FF2B5EF4-FFF2-40B4-BE49-F238E27FC236}">
                  <a16:creationId xmlns:a16="http://schemas.microsoft.com/office/drawing/2014/main" id="{F7F7B0B2-6C78-4855-9303-24F345C02807}"/>
                </a:ext>
              </a:extLst>
            </p:cNvPr>
            <p:cNvSpPr/>
            <p:nvPr/>
          </p:nvSpPr>
          <p:spPr>
            <a:xfrm>
              <a:off x="1474837" y="3740941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D757043F-B812-48CA-88E2-91ABA0960F83}"/>
                </a:ext>
              </a:extLst>
            </p:cNvPr>
            <p:cNvSpPr/>
            <p:nvPr/>
          </p:nvSpPr>
          <p:spPr>
            <a:xfrm>
              <a:off x="898773" y="3740941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Rectangle 17">
              <a:extLst>
                <a:ext uri="{FF2B5EF4-FFF2-40B4-BE49-F238E27FC236}">
                  <a16:creationId xmlns:a16="http://schemas.microsoft.com/office/drawing/2014/main" id="{1A832E84-51D8-4093-A7B6-99ADFC3723A1}"/>
                </a:ext>
              </a:extLst>
            </p:cNvPr>
            <p:cNvSpPr/>
            <p:nvPr/>
          </p:nvSpPr>
          <p:spPr>
            <a:xfrm>
              <a:off x="1186569" y="4028973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Rectangle 18">
              <a:extLst>
                <a:ext uri="{FF2B5EF4-FFF2-40B4-BE49-F238E27FC236}">
                  <a16:creationId xmlns:a16="http://schemas.microsoft.com/office/drawing/2014/main" id="{24F0F1E0-AF70-495F-87A2-18FAFDD822DC}"/>
                </a:ext>
              </a:extLst>
            </p:cNvPr>
            <p:cNvSpPr/>
            <p:nvPr/>
          </p:nvSpPr>
          <p:spPr>
            <a:xfrm>
              <a:off x="1474601" y="4028973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2" name="Rectangle 19">
              <a:extLst>
                <a:ext uri="{FF2B5EF4-FFF2-40B4-BE49-F238E27FC236}">
                  <a16:creationId xmlns:a16="http://schemas.microsoft.com/office/drawing/2014/main" id="{8BCDB2FB-58A1-4561-A015-EE6D8618F965}"/>
                </a:ext>
              </a:extLst>
            </p:cNvPr>
            <p:cNvSpPr/>
            <p:nvPr/>
          </p:nvSpPr>
          <p:spPr>
            <a:xfrm>
              <a:off x="1186569" y="4317005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Rectangle 20">
              <a:extLst>
                <a:ext uri="{FF2B5EF4-FFF2-40B4-BE49-F238E27FC236}">
                  <a16:creationId xmlns:a16="http://schemas.microsoft.com/office/drawing/2014/main" id="{1595303D-9540-47B0-98CB-201940F5C2AE}"/>
                </a:ext>
              </a:extLst>
            </p:cNvPr>
            <p:cNvSpPr/>
            <p:nvPr/>
          </p:nvSpPr>
          <p:spPr>
            <a:xfrm>
              <a:off x="1474601" y="4317005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Rectangle 52">
              <a:extLst>
                <a:ext uri="{FF2B5EF4-FFF2-40B4-BE49-F238E27FC236}">
                  <a16:creationId xmlns:a16="http://schemas.microsoft.com/office/drawing/2014/main" id="{24B9A585-8A93-41E9-A0AC-B4599663E20C}"/>
                </a:ext>
              </a:extLst>
            </p:cNvPr>
            <p:cNvSpPr/>
            <p:nvPr/>
          </p:nvSpPr>
          <p:spPr>
            <a:xfrm>
              <a:off x="898537" y="4028973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" name="Rectangle 53">
              <a:extLst>
                <a:ext uri="{FF2B5EF4-FFF2-40B4-BE49-F238E27FC236}">
                  <a16:creationId xmlns:a16="http://schemas.microsoft.com/office/drawing/2014/main" id="{7C265FAF-BB47-4B3F-8E86-7259A121DBEE}"/>
                </a:ext>
              </a:extLst>
            </p:cNvPr>
            <p:cNvSpPr/>
            <p:nvPr/>
          </p:nvSpPr>
          <p:spPr>
            <a:xfrm>
              <a:off x="898537" y="4317005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" name="Rectangle 54">
              <a:extLst>
                <a:ext uri="{FF2B5EF4-FFF2-40B4-BE49-F238E27FC236}">
                  <a16:creationId xmlns:a16="http://schemas.microsoft.com/office/drawing/2014/main" id="{3DE16911-5A34-4515-8CAD-F43F8F1A3B36}"/>
                </a:ext>
              </a:extLst>
            </p:cNvPr>
            <p:cNvSpPr/>
            <p:nvPr/>
          </p:nvSpPr>
          <p:spPr>
            <a:xfrm>
              <a:off x="1186569" y="4605037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" name="Rectangle 55">
              <a:extLst>
                <a:ext uri="{FF2B5EF4-FFF2-40B4-BE49-F238E27FC236}">
                  <a16:creationId xmlns:a16="http://schemas.microsoft.com/office/drawing/2014/main" id="{5991AFE0-FC21-4927-9895-B8E6904E15C7}"/>
                </a:ext>
              </a:extLst>
            </p:cNvPr>
            <p:cNvSpPr/>
            <p:nvPr/>
          </p:nvSpPr>
          <p:spPr>
            <a:xfrm>
              <a:off x="1474601" y="4605037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Rectangle 56">
              <a:extLst>
                <a:ext uri="{FF2B5EF4-FFF2-40B4-BE49-F238E27FC236}">
                  <a16:creationId xmlns:a16="http://schemas.microsoft.com/office/drawing/2014/main" id="{8E7ED0D6-002F-4980-AA36-3A64D766B8C7}"/>
                </a:ext>
              </a:extLst>
            </p:cNvPr>
            <p:cNvSpPr/>
            <p:nvPr/>
          </p:nvSpPr>
          <p:spPr>
            <a:xfrm>
              <a:off x="898537" y="4605037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80BA2D82-22D1-485D-A846-B09D37A74E54}"/>
              </a:ext>
            </a:extLst>
          </p:cNvPr>
          <p:cNvGrpSpPr/>
          <p:nvPr/>
        </p:nvGrpSpPr>
        <p:grpSpPr>
          <a:xfrm>
            <a:off x="3049191" y="2898761"/>
            <a:ext cx="1150048" cy="1728192"/>
            <a:chOff x="3160023" y="2898761"/>
            <a:chExt cx="1150048" cy="1728192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E28A99D5-8DD9-4E7C-ABD3-B536585A4DC2}"/>
                </a:ext>
              </a:extLst>
            </p:cNvPr>
            <p:cNvSpPr/>
            <p:nvPr/>
          </p:nvSpPr>
          <p:spPr>
            <a:xfrm>
              <a:off x="3160023" y="2898761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634FE737-1F6B-4421-9BF2-81469E022EC7}"/>
                </a:ext>
              </a:extLst>
            </p:cNvPr>
            <p:cNvSpPr/>
            <p:nvPr/>
          </p:nvSpPr>
          <p:spPr>
            <a:xfrm>
              <a:off x="3448055" y="2898761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6AC9093F-3B4C-4D6C-B592-B3ED58B224B7}"/>
                </a:ext>
              </a:extLst>
            </p:cNvPr>
            <p:cNvSpPr/>
            <p:nvPr/>
          </p:nvSpPr>
          <p:spPr>
            <a:xfrm>
              <a:off x="3736087" y="2898761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09435205-9EC3-48BB-8BBC-E87DB2315419}"/>
                </a:ext>
              </a:extLst>
            </p:cNvPr>
            <p:cNvSpPr/>
            <p:nvPr/>
          </p:nvSpPr>
          <p:spPr>
            <a:xfrm>
              <a:off x="3160023" y="3186793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8E429C54-46AD-423A-8B78-529E240BFE5B}"/>
                </a:ext>
              </a:extLst>
            </p:cNvPr>
            <p:cNvSpPr/>
            <p:nvPr/>
          </p:nvSpPr>
          <p:spPr>
            <a:xfrm>
              <a:off x="3448055" y="3186793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9231DD6D-2544-413F-B124-57E8B8C18135}"/>
                </a:ext>
              </a:extLst>
            </p:cNvPr>
            <p:cNvSpPr/>
            <p:nvPr/>
          </p:nvSpPr>
          <p:spPr>
            <a:xfrm>
              <a:off x="3736087" y="3186793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40">
              <a:extLst>
                <a:ext uri="{FF2B5EF4-FFF2-40B4-BE49-F238E27FC236}">
                  <a16:creationId xmlns:a16="http://schemas.microsoft.com/office/drawing/2014/main" id="{6477CA0A-3BC9-4703-B338-FA6BA07719BE}"/>
                </a:ext>
              </a:extLst>
            </p:cNvPr>
            <p:cNvSpPr/>
            <p:nvPr/>
          </p:nvSpPr>
          <p:spPr>
            <a:xfrm>
              <a:off x="3160023" y="3474825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41">
              <a:extLst>
                <a:ext uri="{FF2B5EF4-FFF2-40B4-BE49-F238E27FC236}">
                  <a16:creationId xmlns:a16="http://schemas.microsoft.com/office/drawing/2014/main" id="{771CFB20-9346-4B23-B701-A8CF538F90F0}"/>
                </a:ext>
              </a:extLst>
            </p:cNvPr>
            <p:cNvSpPr/>
            <p:nvPr/>
          </p:nvSpPr>
          <p:spPr>
            <a:xfrm>
              <a:off x="3448055" y="3474825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42">
              <a:extLst>
                <a:ext uri="{FF2B5EF4-FFF2-40B4-BE49-F238E27FC236}">
                  <a16:creationId xmlns:a16="http://schemas.microsoft.com/office/drawing/2014/main" id="{7BB1976A-1B2E-4A58-A254-30AA2A3A0FFA}"/>
                </a:ext>
              </a:extLst>
            </p:cNvPr>
            <p:cNvSpPr/>
            <p:nvPr/>
          </p:nvSpPr>
          <p:spPr>
            <a:xfrm>
              <a:off x="3736087" y="3474825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46">
              <a:extLst>
                <a:ext uri="{FF2B5EF4-FFF2-40B4-BE49-F238E27FC236}">
                  <a16:creationId xmlns:a16="http://schemas.microsoft.com/office/drawing/2014/main" id="{2700E4C1-3192-47A3-92B6-7FD701680EE1}"/>
                </a:ext>
              </a:extLst>
            </p:cNvPr>
            <p:cNvSpPr/>
            <p:nvPr/>
          </p:nvSpPr>
          <p:spPr>
            <a:xfrm>
              <a:off x="4022039" y="2898761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47">
              <a:extLst>
                <a:ext uri="{FF2B5EF4-FFF2-40B4-BE49-F238E27FC236}">
                  <a16:creationId xmlns:a16="http://schemas.microsoft.com/office/drawing/2014/main" id="{05DE8234-7A86-4EA4-9BC9-5993DE2B6856}"/>
                </a:ext>
              </a:extLst>
            </p:cNvPr>
            <p:cNvSpPr/>
            <p:nvPr/>
          </p:nvSpPr>
          <p:spPr>
            <a:xfrm>
              <a:off x="4022039" y="3186793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48">
              <a:extLst>
                <a:ext uri="{FF2B5EF4-FFF2-40B4-BE49-F238E27FC236}">
                  <a16:creationId xmlns:a16="http://schemas.microsoft.com/office/drawing/2014/main" id="{1D8128F3-5E7F-4477-8AE2-A1703E647C51}"/>
                </a:ext>
              </a:extLst>
            </p:cNvPr>
            <p:cNvSpPr/>
            <p:nvPr/>
          </p:nvSpPr>
          <p:spPr>
            <a:xfrm>
              <a:off x="4022039" y="3474825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Rectangle 3">
              <a:extLst>
                <a:ext uri="{FF2B5EF4-FFF2-40B4-BE49-F238E27FC236}">
                  <a16:creationId xmlns:a16="http://schemas.microsoft.com/office/drawing/2014/main" id="{8B8D99E1-5825-4259-AD59-996D5FC6D3EC}"/>
                </a:ext>
              </a:extLst>
            </p:cNvPr>
            <p:cNvSpPr/>
            <p:nvPr/>
          </p:nvSpPr>
          <p:spPr>
            <a:xfrm>
              <a:off x="3160023" y="3762857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Rectangle 4">
              <a:extLst>
                <a:ext uri="{FF2B5EF4-FFF2-40B4-BE49-F238E27FC236}">
                  <a16:creationId xmlns:a16="http://schemas.microsoft.com/office/drawing/2014/main" id="{F3ADD510-9D6C-4B96-8FA5-85E95DCB8CAA}"/>
                </a:ext>
              </a:extLst>
            </p:cNvPr>
            <p:cNvSpPr/>
            <p:nvPr/>
          </p:nvSpPr>
          <p:spPr>
            <a:xfrm>
              <a:off x="3448055" y="3762857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Rectangle 5">
              <a:extLst>
                <a:ext uri="{FF2B5EF4-FFF2-40B4-BE49-F238E27FC236}">
                  <a16:creationId xmlns:a16="http://schemas.microsoft.com/office/drawing/2014/main" id="{58D202E4-DECA-44A1-96E9-04C511D31B6C}"/>
                </a:ext>
              </a:extLst>
            </p:cNvPr>
            <p:cNvSpPr/>
            <p:nvPr/>
          </p:nvSpPr>
          <p:spPr>
            <a:xfrm>
              <a:off x="3736087" y="3762857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Rectangle 6">
              <a:extLst>
                <a:ext uri="{FF2B5EF4-FFF2-40B4-BE49-F238E27FC236}">
                  <a16:creationId xmlns:a16="http://schemas.microsoft.com/office/drawing/2014/main" id="{8E028C31-1DF6-4AB6-A392-3DFA65026887}"/>
                </a:ext>
              </a:extLst>
            </p:cNvPr>
            <p:cNvSpPr/>
            <p:nvPr/>
          </p:nvSpPr>
          <p:spPr>
            <a:xfrm>
              <a:off x="3160023" y="4050889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Rectangle 7">
              <a:extLst>
                <a:ext uri="{FF2B5EF4-FFF2-40B4-BE49-F238E27FC236}">
                  <a16:creationId xmlns:a16="http://schemas.microsoft.com/office/drawing/2014/main" id="{7EDC64B2-62F0-48C6-85AB-4BA93D49C4D2}"/>
                </a:ext>
              </a:extLst>
            </p:cNvPr>
            <p:cNvSpPr/>
            <p:nvPr/>
          </p:nvSpPr>
          <p:spPr>
            <a:xfrm>
              <a:off x="3448055" y="4050889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4" name="Rectangle 8">
              <a:extLst>
                <a:ext uri="{FF2B5EF4-FFF2-40B4-BE49-F238E27FC236}">
                  <a16:creationId xmlns:a16="http://schemas.microsoft.com/office/drawing/2014/main" id="{C53FBBB3-0A16-4BC4-8D60-B914935FE0DF}"/>
                </a:ext>
              </a:extLst>
            </p:cNvPr>
            <p:cNvSpPr/>
            <p:nvPr/>
          </p:nvSpPr>
          <p:spPr>
            <a:xfrm>
              <a:off x="3736087" y="4050889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Rectangle 40">
              <a:extLst>
                <a:ext uri="{FF2B5EF4-FFF2-40B4-BE49-F238E27FC236}">
                  <a16:creationId xmlns:a16="http://schemas.microsoft.com/office/drawing/2014/main" id="{8FB2486B-2DC2-4D73-8238-7E1779AB905B}"/>
                </a:ext>
              </a:extLst>
            </p:cNvPr>
            <p:cNvSpPr/>
            <p:nvPr/>
          </p:nvSpPr>
          <p:spPr>
            <a:xfrm>
              <a:off x="3160023" y="4338921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Rectangle 41">
              <a:extLst>
                <a:ext uri="{FF2B5EF4-FFF2-40B4-BE49-F238E27FC236}">
                  <a16:creationId xmlns:a16="http://schemas.microsoft.com/office/drawing/2014/main" id="{86BE80AD-F23F-4254-8EEC-940D35836C74}"/>
                </a:ext>
              </a:extLst>
            </p:cNvPr>
            <p:cNvSpPr/>
            <p:nvPr/>
          </p:nvSpPr>
          <p:spPr>
            <a:xfrm>
              <a:off x="3448055" y="4338921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Rectangle 42">
              <a:extLst>
                <a:ext uri="{FF2B5EF4-FFF2-40B4-BE49-F238E27FC236}">
                  <a16:creationId xmlns:a16="http://schemas.microsoft.com/office/drawing/2014/main" id="{6BA68D8E-1294-47A0-B83A-E85F1259137A}"/>
                </a:ext>
              </a:extLst>
            </p:cNvPr>
            <p:cNvSpPr/>
            <p:nvPr/>
          </p:nvSpPr>
          <p:spPr>
            <a:xfrm>
              <a:off x="3736087" y="4338921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Rectangle 46">
              <a:extLst>
                <a:ext uri="{FF2B5EF4-FFF2-40B4-BE49-F238E27FC236}">
                  <a16:creationId xmlns:a16="http://schemas.microsoft.com/office/drawing/2014/main" id="{777D9305-382C-4F34-BCA9-2E58CEDC6EB6}"/>
                </a:ext>
              </a:extLst>
            </p:cNvPr>
            <p:cNvSpPr/>
            <p:nvPr/>
          </p:nvSpPr>
          <p:spPr>
            <a:xfrm>
              <a:off x="4022039" y="3762857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Rectangle 47">
              <a:extLst>
                <a:ext uri="{FF2B5EF4-FFF2-40B4-BE49-F238E27FC236}">
                  <a16:creationId xmlns:a16="http://schemas.microsoft.com/office/drawing/2014/main" id="{379A833A-A282-444A-8C2E-A097EA0762FB}"/>
                </a:ext>
              </a:extLst>
            </p:cNvPr>
            <p:cNvSpPr/>
            <p:nvPr/>
          </p:nvSpPr>
          <p:spPr>
            <a:xfrm>
              <a:off x="4022039" y="4050889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0" name="Rectangle 48">
              <a:extLst>
                <a:ext uri="{FF2B5EF4-FFF2-40B4-BE49-F238E27FC236}">
                  <a16:creationId xmlns:a16="http://schemas.microsoft.com/office/drawing/2014/main" id="{87657481-DB48-43F7-82F8-F9C00E916D3B}"/>
                </a:ext>
              </a:extLst>
            </p:cNvPr>
            <p:cNvSpPr/>
            <p:nvPr/>
          </p:nvSpPr>
          <p:spPr>
            <a:xfrm>
              <a:off x="4022039" y="4338921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2F6D4C7-7E46-48F9-918C-F138AA541EE7}"/>
              </a:ext>
            </a:extLst>
          </p:cNvPr>
          <p:cNvGrpSpPr/>
          <p:nvPr/>
        </p:nvGrpSpPr>
        <p:grpSpPr>
          <a:xfrm>
            <a:off x="4630564" y="2619965"/>
            <a:ext cx="1151329" cy="2304723"/>
            <a:chOff x="4630564" y="2619965"/>
            <a:chExt cx="1151329" cy="2304723"/>
          </a:xfrm>
        </p:grpSpPr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88CE4E94-3281-4307-9CE4-CB2FBF47B706}"/>
                </a:ext>
              </a:extLst>
            </p:cNvPr>
            <p:cNvSpPr/>
            <p:nvPr/>
          </p:nvSpPr>
          <p:spPr>
            <a:xfrm>
              <a:off x="4630564" y="2619965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Rectangle 24">
              <a:extLst>
                <a:ext uri="{FF2B5EF4-FFF2-40B4-BE49-F238E27FC236}">
                  <a16:creationId xmlns:a16="http://schemas.microsoft.com/office/drawing/2014/main" id="{ED4D320A-5436-4820-9AC4-CFEEA1ABD639}"/>
                </a:ext>
              </a:extLst>
            </p:cNvPr>
            <p:cNvSpPr/>
            <p:nvPr/>
          </p:nvSpPr>
          <p:spPr>
            <a:xfrm>
              <a:off x="4918596" y="2619965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C6BBFAF9-0CA3-4797-8F4F-9AC489A3D32C}"/>
                </a:ext>
              </a:extLst>
            </p:cNvPr>
            <p:cNvSpPr/>
            <p:nvPr/>
          </p:nvSpPr>
          <p:spPr>
            <a:xfrm>
              <a:off x="5206628" y="2619965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ectangle 26">
              <a:extLst>
                <a:ext uri="{FF2B5EF4-FFF2-40B4-BE49-F238E27FC236}">
                  <a16:creationId xmlns:a16="http://schemas.microsoft.com/office/drawing/2014/main" id="{1986F27C-36DC-4C2D-9E6B-022D0210DAA5}"/>
                </a:ext>
              </a:extLst>
            </p:cNvPr>
            <p:cNvSpPr/>
            <p:nvPr/>
          </p:nvSpPr>
          <p:spPr>
            <a:xfrm>
              <a:off x="4630564" y="2907997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65C501A2-9625-45E2-876D-B8633B0FA09D}"/>
                </a:ext>
              </a:extLst>
            </p:cNvPr>
            <p:cNvSpPr/>
            <p:nvPr/>
          </p:nvSpPr>
          <p:spPr>
            <a:xfrm>
              <a:off x="4918596" y="2907997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238DCDFF-1081-4A25-B369-F52D317E98B9}"/>
                </a:ext>
              </a:extLst>
            </p:cNvPr>
            <p:cNvSpPr/>
            <p:nvPr/>
          </p:nvSpPr>
          <p:spPr>
            <a:xfrm>
              <a:off x="5206628" y="2907997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Rectangle 30">
              <a:extLst>
                <a:ext uri="{FF2B5EF4-FFF2-40B4-BE49-F238E27FC236}">
                  <a16:creationId xmlns:a16="http://schemas.microsoft.com/office/drawing/2014/main" id="{FBD18437-7E7A-469E-9A9E-B687502D756C}"/>
                </a:ext>
              </a:extLst>
            </p:cNvPr>
            <p:cNvSpPr/>
            <p:nvPr/>
          </p:nvSpPr>
          <p:spPr>
            <a:xfrm>
              <a:off x="4630564" y="3196029"/>
              <a:ext cx="288032" cy="28803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ectangle 31">
              <a:extLst>
                <a:ext uri="{FF2B5EF4-FFF2-40B4-BE49-F238E27FC236}">
                  <a16:creationId xmlns:a16="http://schemas.microsoft.com/office/drawing/2014/main" id="{198B22D6-98AA-4AFE-AD43-3D5DE3EA9EF2}"/>
                </a:ext>
              </a:extLst>
            </p:cNvPr>
            <p:cNvSpPr/>
            <p:nvPr/>
          </p:nvSpPr>
          <p:spPr>
            <a:xfrm>
              <a:off x="4918596" y="3196029"/>
              <a:ext cx="288032" cy="28803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Rectangle 32">
              <a:extLst>
                <a:ext uri="{FF2B5EF4-FFF2-40B4-BE49-F238E27FC236}">
                  <a16:creationId xmlns:a16="http://schemas.microsoft.com/office/drawing/2014/main" id="{F76F97AE-3EDE-44AD-B49C-EC855230BE6D}"/>
                </a:ext>
              </a:extLst>
            </p:cNvPr>
            <p:cNvSpPr/>
            <p:nvPr/>
          </p:nvSpPr>
          <p:spPr>
            <a:xfrm>
              <a:off x="5206628" y="3196029"/>
              <a:ext cx="288032" cy="28803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Rectangle 33">
              <a:extLst>
                <a:ext uri="{FF2B5EF4-FFF2-40B4-BE49-F238E27FC236}">
                  <a16:creationId xmlns:a16="http://schemas.microsoft.com/office/drawing/2014/main" id="{138D5897-4AFC-4F43-8617-945C63ECB118}"/>
                </a:ext>
              </a:extLst>
            </p:cNvPr>
            <p:cNvSpPr/>
            <p:nvPr/>
          </p:nvSpPr>
          <p:spPr>
            <a:xfrm>
              <a:off x="4630564" y="3484061"/>
              <a:ext cx="288032" cy="28803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34">
              <a:extLst>
                <a:ext uri="{FF2B5EF4-FFF2-40B4-BE49-F238E27FC236}">
                  <a16:creationId xmlns:a16="http://schemas.microsoft.com/office/drawing/2014/main" id="{4B7E5FC8-F687-4FFE-9CF4-3061BA00ECA1}"/>
                </a:ext>
              </a:extLst>
            </p:cNvPr>
            <p:cNvSpPr/>
            <p:nvPr/>
          </p:nvSpPr>
          <p:spPr>
            <a:xfrm>
              <a:off x="4918596" y="3484061"/>
              <a:ext cx="288032" cy="28803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35">
              <a:extLst>
                <a:ext uri="{FF2B5EF4-FFF2-40B4-BE49-F238E27FC236}">
                  <a16:creationId xmlns:a16="http://schemas.microsoft.com/office/drawing/2014/main" id="{115EB4F4-4307-4952-8F56-23F5A6B2CF99}"/>
                </a:ext>
              </a:extLst>
            </p:cNvPr>
            <p:cNvSpPr/>
            <p:nvPr/>
          </p:nvSpPr>
          <p:spPr>
            <a:xfrm>
              <a:off x="5206628" y="3484061"/>
              <a:ext cx="288032" cy="28803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Rectangle 58">
              <a:extLst>
                <a:ext uri="{FF2B5EF4-FFF2-40B4-BE49-F238E27FC236}">
                  <a16:creationId xmlns:a16="http://schemas.microsoft.com/office/drawing/2014/main" id="{C065CC6C-11A1-42A3-90D8-478139DC103D}"/>
                </a:ext>
              </a:extLst>
            </p:cNvPr>
            <p:cNvSpPr/>
            <p:nvPr/>
          </p:nvSpPr>
          <p:spPr>
            <a:xfrm>
              <a:off x="5493861" y="2619965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Rectangle 59">
              <a:extLst>
                <a:ext uri="{FF2B5EF4-FFF2-40B4-BE49-F238E27FC236}">
                  <a16:creationId xmlns:a16="http://schemas.microsoft.com/office/drawing/2014/main" id="{2B6380D3-A4BC-4F03-B57A-EFC32659CC75}"/>
                </a:ext>
              </a:extLst>
            </p:cNvPr>
            <p:cNvSpPr/>
            <p:nvPr/>
          </p:nvSpPr>
          <p:spPr>
            <a:xfrm>
              <a:off x="5493861" y="2907997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Rectangle 60">
              <a:extLst>
                <a:ext uri="{FF2B5EF4-FFF2-40B4-BE49-F238E27FC236}">
                  <a16:creationId xmlns:a16="http://schemas.microsoft.com/office/drawing/2014/main" id="{3A044369-975C-489E-8D07-DBECD66A5931}"/>
                </a:ext>
              </a:extLst>
            </p:cNvPr>
            <p:cNvSpPr/>
            <p:nvPr/>
          </p:nvSpPr>
          <p:spPr>
            <a:xfrm>
              <a:off x="5493861" y="3196029"/>
              <a:ext cx="288032" cy="28803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ctangle 61">
              <a:extLst>
                <a:ext uri="{FF2B5EF4-FFF2-40B4-BE49-F238E27FC236}">
                  <a16:creationId xmlns:a16="http://schemas.microsoft.com/office/drawing/2014/main" id="{B7B779DB-94ED-4C3A-9FFE-D540039BD39B}"/>
                </a:ext>
              </a:extLst>
            </p:cNvPr>
            <p:cNvSpPr/>
            <p:nvPr/>
          </p:nvSpPr>
          <p:spPr>
            <a:xfrm>
              <a:off x="5493861" y="3484061"/>
              <a:ext cx="288032" cy="28803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ectangle 62">
              <a:extLst>
                <a:ext uri="{FF2B5EF4-FFF2-40B4-BE49-F238E27FC236}">
                  <a16:creationId xmlns:a16="http://schemas.microsoft.com/office/drawing/2014/main" id="{6B8B3BC7-0D31-4D0F-AE5B-EC64B0DBA771}"/>
                </a:ext>
              </a:extLst>
            </p:cNvPr>
            <p:cNvSpPr/>
            <p:nvPr/>
          </p:nvSpPr>
          <p:spPr>
            <a:xfrm>
              <a:off x="4630564" y="3772093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Rectangle 63">
              <a:extLst>
                <a:ext uri="{FF2B5EF4-FFF2-40B4-BE49-F238E27FC236}">
                  <a16:creationId xmlns:a16="http://schemas.microsoft.com/office/drawing/2014/main" id="{39F50867-D493-4587-9AED-95E9AF46EB5C}"/>
                </a:ext>
              </a:extLst>
            </p:cNvPr>
            <p:cNvSpPr/>
            <p:nvPr/>
          </p:nvSpPr>
          <p:spPr>
            <a:xfrm>
              <a:off x="4918596" y="3772093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61A529DE-85E1-41E2-8207-7FA94E880D35}"/>
                </a:ext>
              </a:extLst>
            </p:cNvPr>
            <p:cNvSpPr/>
            <p:nvPr/>
          </p:nvSpPr>
          <p:spPr>
            <a:xfrm>
              <a:off x="5206628" y="3772093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Rectangle 65">
              <a:extLst>
                <a:ext uri="{FF2B5EF4-FFF2-40B4-BE49-F238E27FC236}">
                  <a16:creationId xmlns:a16="http://schemas.microsoft.com/office/drawing/2014/main" id="{8EE9978E-744B-4435-918E-52D296F81A0C}"/>
                </a:ext>
              </a:extLst>
            </p:cNvPr>
            <p:cNvSpPr/>
            <p:nvPr/>
          </p:nvSpPr>
          <p:spPr>
            <a:xfrm>
              <a:off x="5493861" y="3772093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Rectangle 30">
              <a:extLst>
                <a:ext uri="{FF2B5EF4-FFF2-40B4-BE49-F238E27FC236}">
                  <a16:creationId xmlns:a16="http://schemas.microsoft.com/office/drawing/2014/main" id="{516DFC15-D324-4DB2-AF08-213330B68E5E}"/>
                </a:ext>
              </a:extLst>
            </p:cNvPr>
            <p:cNvSpPr/>
            <p:nvPr/>
          </p:nvSpPr>
          <p:spPr>
            <a:xfrm>
              <a:off x="4630564" y="4060592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Rectangle 31">
              <a:extLst>
                <a:ext uri="{FF2B5EF4-FFF2-40B4-BE49-F238E27FC236}">
                  <a16:creationId xmlns:a16="http://schemas.microsoft.com/office/drawing/2014/main" id="{11B3050B-FC5B-4F26-B441-9E3501322BC5}"/>
                </a:ext>
              </a:extLst>
            </p:cNvPr>
            <p:cNvSpPr/>
            <p:nvPr/>
          </p:nvSpPr>
          <p:spPr>
            <a:xfrm>
              <a:off x="4918596" y="4060592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3" name="Rectangle 32">
              <a:extLst>
                <a:ext uri="{FF2B5EF4-FFF2-40B4-BE49-F238E27FC236}">
                  <a16:creationId xmlns:a16="http://schemas.microsoft.com/office/drawing/2014/main" id="{33AE6623-B001-452C-AB72-43745CE5CB79}"/>
                </a:ext>
              </a:extLst>
            </p:cNvPr>
            <p:cNvSpPr/>
            <p:nvPr/>
          </p:nvSpPr>
          <p:spPr>
            <a:xfrm>
              <a:off x="5206628" y="4060592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" name="Rectangle 33">
              <a:extLst>
                <a:ext uri="{FF2B5EF4-FFF2-40B4-BE49-F238E27FC236}">
                  <a16:creationId xmlns:a16="http://schemas.microsoft.com/office/drawing/2014/main" id="{EF7BD6BF-D240-4FA5-AD73-48F9E03960E2}"/>
                </a:ext>
              </a:extLst>
            </p:cNvPr>
            <p:cNvSpPr/>
            <p:nvPr/>
          </p:nvSpPr>
          <p:spPr>
            <a:xfrm>
              <a:off x="4630564" y="4348624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Rectangle 34">
              <a:extLst>
                <a:ext uri="{FF2B5EF4-FFF2-40B4-BE49-F238E27FC236}">
                  <a16:creationId xmlns:a16="http://schemas.microsoft.com/office/drawing/2014/main" id="{45D3028A-6B59-48D7-8F68-86AF2A8C7FB0}"/>
                </a:ext>
              </a:extLst>
            </p:cNvPr>
            <p:cNvSpPr/>
            <p:nvPr/>
          </p:nvSpPr>
          <p:spPr>
            <a:xfrm>
              <a:off x="4918596" y="4348624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" name="Rectangle 35">
              <a:extLst>
                <a:ext uri="{FF2B5EF4-FFF2-40B4-BE49-F238E27FC236}">
                  <a16:creationId xmlns:a16="http://schemas.microsoft.com/office/drawing/2014/main" id="{622F64DD-8EE3-49FC-8DFA-0A5CC63A69F5}"/>
                </a:ext>
              </a:extLst>
            </p:cNvPr>
            <p:cNvSpPr/>
            <p:nvPr/>
          </p:nvSpPr>
          <p:spPr>
            <a:xfrm>
              <a:off x="5206628" y="4348624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Rectangle 60">
              <a:extLst>
                <a:ext uri="{FF2B5EF4-FFF2-40B4-BE49-F238E27FC236}">
                  <a16:creationId xmlns:a16="http://schemas.microsoft.com/office/drawing/2014/main" id="{AF4DE33B-CA6C-4429-AE0B-EB4577336159}"/>
                </a:ext>
              </a:extLst>
            </p:cNvPr>
            <p:cNvSpPr/>
            <p:nvPr/>
          </p:nvSpPr>
          <p:spPr>
            <a:xfrm>
              <a:off x="5493861" y="4060592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8" name="Rectangle 61">
              <a:extLst>
                <a:ext uri="{FF2B5EF4-FFF2-40B4-BE49-F238E27FC236}">
                  <a16:creationId xmlns:a16="http://schemas.microsoft.com/office/drawing/2014/main" id="{D92105A4-8421-4AD5-A031-4B322531965E}"/>
                </a:ext>
              </a:extLst>
            </p:cNvPr>
            <p:cNvSpPr/>
            <p:nvPr/>
          </p:nvSpPr>
          <p:spPr>
            <a:xfrm>
              <a:off x="5493861" y="4348624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Rectangle 62">
              <a:extLst>
                <a:ext uri="{FF2B5EF4-FFF2-40B4-BE49-F238E27FC236}">
                  <a16:creationId xmlns:a16="http://schemas.microsoft.com/office/drawing/2014/main" id="{5DA3C709-FD1F-48AA-B308-4039B91DB03B}"/>
                </a:ext>
              </a:extLst>
            </p:cNvPr>
            <p:cNvSpPr/>
            <p:nvPr/>
          </p:nvSpPr>
          <p:spPr>
            <a:xfrm>
              <a:off x="4630564" y="4636656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0" name="Rectangle 63">
              <a:extLst>
                <a:ext uri="{FF2B5EF4-FFF2-40B4-BE49-F238E27FC236}">
                  <a16:creationId xmlns:a16="http://schemas.microsoft.com/office/drawing/2014/main" id="{98762C50-1792-4B7B-A07F-F151F010F972}"/>
                </a:ext>
              </a:extLst>
            </p:cNvPr>
            <p:cNvSpPr/>
            <p:nvPr/>
          </p:nvSpPr>
          <p:spPr>
            <a:xfrm>
              <a:off x="4918596" y="4636656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Rectangle 64">
              <a:extLst>
                <a:ext uri="{FF2B5EF4-FFF2-40B4-BE49-F238E27FC236}">
                  <a16:creationId xmlns:a16="http://schemas.microsoft.com/office/drawing/2014/main" id="{37863809-D96F-4C8E-9DB9-AAB169F92DE2}"/>
                </a:ext>
              </a:extLst>
            </p:cNvPr>
            <p:cNvSpPr/>
            <p:nvPr/>
          </p:nvSpPr>
          <p:spPr>
            <a:xfrm>
              <a:off x="5206628" y="4636656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Rectangle 65">
              <a:extLst>
                <a:ext uri="{FF2B5EF4-FFF2-40B4-BE49-F238E27FC236}">
                  <a16:creationId xmlns:a16="http://schemas.microsoft.com/office/drawing/2014/main" id="{84D9BECF-5F30-4DBB-B7FC-5122ED349536}"/>
                </a:ext>
              </a:extLst>
            </p:cNvPr>
            <p:cNvSpPr/>
            <p:nvPr/>
          </p:nvSpPr>
          <p:spPr>
            <a:xfrm>
              <a:off x="5493861" y="4636656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4" name="Rectangle 12">
            <a:extLst>
              <a:ext uri="{FF2B5EF4-FFF2-40B4-BE49-F238E27FC236}">
                <a16:creationId xmlns:a16="http://schemas.microsoft.com/office/drawing/2014/main" id="{57B3E256-487F-4968-9C95-3493ACDEBC55}"/>
              </a:ext>
            </a:extLst>
          </p:cNvPr>
          <p:cNvSpPr/>
          <p:nvPr/>
        </p:nvSpPr>
        <p:spPr>
          <a:xfrm>
            <a:off x="8293984" y="2457072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Rectangle 13">
            <a:extLst>
              <a:ext uri="{FF2B5EF4-FFF2-40B4-BE49-F238E27FC236}">
                <a16:creationId xmlns:a16="http://schemas.microsoft.com/office/drawing/2014/main" id="{BB8B069E-9F18-418A-85E6-1C75C7BE8D91}"/>
              </a:ext>
            </a:extLst>
          </p:cNvPr>
          <p:cNvSpPr/>
          <p:nvPr/>
        </p:nvSpPr>
        <p:spPr>
          <a:xfrm>
            <a:off x="8582016" y="2457072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Rectangle 50">
            <a:extLst>
              <a:ext uri="{FF2B5EF4-FFF2-40B4-BE49-F238E27FC236}">
                <a16:creationId xmlns:a16="http://schemas.microsoft.com/office/drawing/2014/main" id="{EF4B7F6B-7CBD-426E-977B-C13ABF420AD5}"/>
              </a:ext>
            </a:extLst>
          </p:cNvPr>
          <p:cNvSpPr/>
          <p:nvPr/>
        </p:nvSpPr>
        <p:spPr>
          <a:xfrm>
            <a:off x="8005952" y="2457072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Rectangle 12">
            <a:extLst>
              <a:ext uri="{FF2B5EF4-FFF2-40B4-BE49-F238E27FC236}">
                <a16:creationId xmlns:a16="http://schemas.microsoft.com/office/drawing/2014/main" id="{725BA1D3-69D6-4960-902C-3401AB193D10}"/>
              </a:ext>
            </a:extLst>
          </p:cNvPr>
          <p:cNvSpPr/>
          <p:nvPr/>
        </p:nvSpPr>
        <p:spPr>
          <a:xfrm>
            <a:off x="7427271" y="2457072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Rectangle 13">
            <a:extLst>
              <a:ext uri="{FF2B5EF4-FFF2-40B4-BE49-F238E27FC236}">
                <a16:creationId xmlns:a16="http://schemas.microsoft.com/office/drawing/2014/main" id="{B17C4CF5-752C-42BB-817B-FAF600B3A48B}"/>
              </a:ext>
            </a:extLst>
          </p:cNvPr>
          <p:cNvSpPr/>
          <p:nvPr/>
        </p:nvSpPr>
        <p:spPr>
          <a:xfrm>
            <a:off x="7715303" y="2457072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Rectangle 50">
            <a:extLst>
              <a:ext uri="{FF2B5EF4-FFF2-40B4-BE49-F238E27FC236}">
                <a16:creationId xmlns:a16="http://schemas.microsoft.com/office/drawing/2014/main" id="{C3B795E7-5191-4EC9-AA5C-D2CC2B8A3804}"/>
              </a:ext>
            </a:extLst>
          </p:cNvPr>
          <p:cNvSpPr/>
          <p:nvPr/>
        </p:nvSpPr>
        <p:spPr>
          <a:xfrm>
            <a:off x="7139239" y="2457072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" name="Rectangle 12">
            <a:extLst>
              <a:ext uri="{FF2B5EF4-FFF2-40B4-BE49-F238E27FC236}">
                <a16:creationId xmlns:a16="http://schemas.microsoft.com/office/drawing/2014/main" id="{2B4E9734-5FFB-42F8-B76F-35DFD422385B}"/>
              </a:ext>
            </a:extLst>
          </p:cNvPr>
          <p:cNvSpPr/>
          <p:nvPr/>
        </p:nvSpPr>
        <p:spPr>
          <a:xfrm>
            <a:off x="10070973" y="2457072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Rectangle 13">
            <a:extLst>
              <a:ext uri="{FF2B5EF4-FFF2-40B4-BE49-F238E27FC236}">
                <a16:creationId xmlns:a16="http://schemas.microsoft.com/office/drawing/2014/main" id="{5E9C577B-BDB4-4065-BD95-2FA4F92551FF}"/>
              </a:ext>
            </a:extLst>
          </p:cNvPr>
          <p:cNvSpPr/>
          <p:nvPr/>
        </p:nvSpPr>
        <p:spPr>
          <a:xfrm>
            <a:off x="10359005" y="2457072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Rectangle 50">
            <a:extLst>
              <a:ext uri="{FF2B5EF4-FFF2-40B4-BE49-F238E27FC236}">
                <a16:creationId xmlns:a16="http://schemas.microsoft.com/office/drawing/2014/main" id="{0518F36B-E225-4193-8326-A23812DF01B9}"/>
              </a:ext>
            </a:extLst>
          </p:cNvPr>
          <p:cNvSpPr/>
          <p:nvPr/>
        </p:nvSpPr>
        <p:spPr>
          <a:xfrm>
            <a:off x="9782941" y="2457072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Rectangle 12">
            <a:extLst>
              <a:ext uri="{FF2B5EF4-FFF2-40B4-BE49-F238E27FC236}">
                <a16:creationId xmlns:a16="http://schemas.microsoft.com/office/drawing/2014/main" id="{C931DD2D-B553-4C6B-9647-7E8CFB505484}"/>
              </a:ext>
            </a:extLst>
          </p:cNvPr>
          <p:cNvSpPr/>
          <p:nvPr/>
        </p:nvSpPr>
        <p:spPr>
          <a:xfrm>
            <a:off x="9204260" y="2457072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Rectangle 13">
            <a:extLst>
              <a:ext uri="{FF2B5EF4-FFF2-40B4-BE49-F238E27FC236}">
                <a16:creationId xmlns:a16="http://schemas.microsoft.com/office/drawing/2014/main" id="{0DEDE32D-0E1E-47F9-AFB1-0F18B3EC4231}"/>
              </a:ext>
            </a:extLst>
          </p:cNvPr>
          <p:cNvSpPr/>
          <p:nvPr/>
        </p:nvSpPr>
        <p:spPr>
          <a:xfrm>
            <a:off x="9492292" y="2457072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Rectangle 50">
            <a:extLst>
              <a:ext uri="{FF2B5EF4-FFF2-40B4-BE49-F238E27FC236}">
                <a16:creationId xmlns:a16="http://schemas.microsoft.com/office/drawing/2014/main" id="{E5C52E42-23A2-40D8-9592-9A11418FCDB5}"/>
              </a:ext>
            </a:extLst>
          </p:cNvPr>
          <p:cNvSpPr/>
          <p:nvPr/>
        </p:nvSpPr>
        <p:spPr>
          <a:xfrm>
            <a:off x="8916228" y="2457072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D1329CBB-21C5-496D-98CC-11A637647632}"/>
              </a:ext>
            </a:extLst>
          </p:cNvPr>
          <p:cNvGrpSpPr/>
          <p:nvPr/>
        </p:nvGrpSpPr>
        <p:grpSpPr>
          <a:xfrm rot="16200000">
            <a:off x="7864553" y="2687468"/>
            <a:ext cx="288032" cy="1728192"/>
            <a:chOff x="7639840" y="2732829"/>
            <a:chExt cx="288032" cy="1728192"/>
          </a:xfrm>
        </p:grpSpPr>
        <p:sp>
          <p:nvSpPr>
            <p:cNvPr id="126" name="Rectangle 3">
              <a:extLst>
                <a:ext uri="{FF2B5EF4-FFF2-40B4-BE49-F238E27FC236}">
                  <a16:creationId xmlns:a16="http://schemas.microsoft.com/office/drawing/2014/main" id="{FC32F68C-2008-4378-BA6C-780C392F4C40}"/>
                </a:ext>
              </a:extLst>
            </p:cNvPr>
            <p:cNvSpPr/>
            <p:nvPr/>
          </p:nvSpPr>
          <p:spPr>
            <a:xfrm>
              <a:off x="7639840" y="2732829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7" name="Rectangle 6">
              <a:extLst>
                <a:ext uri="{FF2B5EF4-FFF2-40B4-BE49-F238E27FC236}">
                  <a16:creationId xmlns:a16="http://schemas.microsoft.com/office/drawing/2014/main" id="{1D40FA65-1DE9-4D75-88B6-44EC374FA653}"/>
                </a:ext>
              </a:extLst>
            </p:cNvPr>
            <p:cNvSpPr/>
            <p:nvPr/>
          </p:nvSpPr>
          <p:spPr>
            <a:xfrm>
              <a:off x="7639840" y="3020861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8" name="Rectangle 40">
              <a:extLst>
                <a:ext uri="{FF2B5EF4-FFF2-40B4-BE49-F238E27FC236}">
                  <a16:creationId xmlns:a16="http://schemas.microsoft.com/office/drawing/2014/main" id="{7D2D0A64-4DC4-48AE-9B91-6DF8B88727FD}"/>
                </a:ext>
              </a:extLst>
            </p:cNvPr>
            <p:cNvSpPr/>
            <p:nvPr/>
          </p:nvSpPr>
          <p:spPr>
            <a:xfrm>
              <a:off x="7639840" y="3308893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9" name="Rectangle 3">
              <a:extLst>
                <a:ext uri="{FF2B5EF4-FFF2-40B4-BE49-F238E27FC236}">
                  <a16:creationId xmlns:a16="http://schemas.microsoft.com/office/drawing/2014/main" id="{BACFD083-4C30-479A-9BE4-F992B6EAB61E}"/>
                </a:ext>
              </a:extLst>
            </p:cNvPr>
            <p:cNvSpPr/>
            <p:nvPr/>
          </p:nvSpPr>
          <p:spPr>
            <a:xfrm>
              <a:off x="7639840" y="3596925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" name="Rectangle 6">
              <a:extLst>
                <a:ext uri="{FF2B5EF4-FFF2-40B4-BE49-F238E27FC236}">
                  <a16:creationId xmlns:a16="http://schemas.microsoft.com/office/drawing/2014/main" id="{FE7FD296-8209-46C3-BB7B-F9CB4BCE94A5}"/>
                </a:ext>
              </a:extLst>
            </p:cNvPr>
            <p:cNvSpPr/>
            <p:nvPr/>
          </p:nvSpPr>
          <p:spPr>
            <a:xfrm>
              <a:off x="7639840" y="3884957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1" name="Rectangle 40">
              <a:extLst>
                <a:ext uri="{FF2B5EF4-FFF2-40B4-BE49-F238E27FC236}">
                  <a16:creationId xmlns:a16="http://schemas.microsoft.com/office/drawing/2014/main" id="{102DA71D-CF48-471C-BC48-3CA7DE8E5923}"/>
                </a:ext>
              </a:extLst>
            </p:cNvPr>
            <p:cNvSpPr/>
            <p:nvPr/>
          </p:nvSpPr>
          <p:spPr>
            <a:xfrm>
              <a:off x="7639840" y="4172989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B3DE58D4-CECB-42BE-836E-2C62D02DD347}"/>
              </a:ext>
            </a:extLst>
          </p:cNvPr>
          <p:cNvGrpSpPr/>
          <p:nvPr/>
        </p:nvGrpSpPr>
        <p:grpSpPr>
          <a:xfrm rot="16200000">
            <a:off x="9641610" y="2687467"/>
            <a:ext cx="288032" cy="1728192"/>
            <a:chOff x="7639840" y="2732829"/>
            <a:chExt cx="288032" cy="1728192"/>
          </a:xfrm>
        </p:grpSpPr>
        <p:sp>
          <p:nvSpPr>
            <p:cNvPr id="137" name="Rectangle 3">
              <a:extLst>
                <a:ext uri="{FF2B5EF4-FFF2-40B4-BE49-F238E27FC236}">
                  <a16:creationId xmlns:a16="http://schemas.microsoft.com/office/drawing/2014/main" id="{C12FA943-0C9F-49EF-9CBD-AB0078FA666A}"/>
                </a:ext>
              </a:extLst>
            </p:cNvPr>
            <p:cNvSpPr/>
            <p:nvPr/>
          </p:nvSpPr>
          <p:spPr>
            <a:xfrm>
              <a:off x="7639840" y="2732829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8" name="Rectangle 6">
              <a:extLst>
                <a:ext uri="{FF2B5EF4-FFF2-40B4-BE49-F238E27FC236}">
                  <a16:creationId xmlns:a16="http://schemas.microsoft.com/office/drawing/2014/main" id="{9038C55A-D289-4CBA-BDA1-C2485BA4DE52}"/>
                </a:ext>
              </a:extLst>
            </p:cNvPr>
            <p:cNvSpPr/>
            <p:nvPr/>
          </p:nvSpPr>
          <p:spPr>
            <a:xfrm>
              <a:off x="7639840" y="3020861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9" name="Rectangle 40">
              <a:extLst>
                <a:ext uri="{FF2B5EF4-FFF2-40B4-BE49-F238E27FC236}">
                  <a16:creationId xmlns:a16="http://schemas.microsoft.com/office/drawing/2014/main" id="{3D46E962-C3FD-4934-BCC1-9D6DC58CB205}"/>
                </a:ext>
              </a:extLst>
            </p:cNvPr>
            <p:cNvSpPr/>
            <p:nvPr/>
          </p:nvSpPr>
          <p:spPr>
            <a:xfrm>
              <a:off x="7639840" y="3308893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0" name="Rectangle 3">
              <a:extLst>
                <a:ext uri="{FF2B5EF4-FFF2-40B4-BE49-F238E27FC236}">
                  <a16:creationId xmlns:a16="http://schemas.microsoft.com/office/drawing/2014/main" id="{35DBBD16-1367-4F68-AE03-CBBDCD402CCF}"/>
                </a:ext>
              </a:extLst>
            </p:cNvPr>
            <p:cNvSpPr/>
            <p:nvPr/>
          </p:nvSpPr>
          <p:spPr>
            <a:xfrm>
              <a:off x="7639840" y="3596925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1" name="Rectangle 6">
              <a:extLst>
                <a:ext uri="{FF2B5EF4-FFF2-40B4-BE49-F238E27FC236}">
                  <a16:creationId xmlns:a16="http://schemas.microsoft.com/office/drawing/2014/main" id="{84A4A5AF-84AC-41FB-99EE-F9B73A013231}"/>
                </a:ext>
              </a:extLst>
            </p:cNvPr>
            <p:cNvSpPr/>
            <p:nvPr/>
          </p:nvSpPr>
          <p:spPr>
            <a:xfrm>
              <a:off x="7639840" y="3884957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2" name="Rectangle 40">
              <a:extLst>
                <a:ext uri="{FF2B5EF4-FFF2-40B4-BE49-F238E27FC236}">
                  <a16:creationId xmlns:a16="http://schemas.microsoft.com/office/drawing/2014/main" id="{426C8EFC-CCFA-4AD3-B16B-2D039546F8C0}"/>
                </a:ext>
              </a:extLst>
            </p:cNvPr>
            <p:cNvSpPr/>
            <p:nvPr/>
          </p:nvSpPr>
          <p:spPr>
            <a:xfrm>
              <a:off x="7639840" y="4172989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D1EE345B-4372-4D75-B86F-9AD796788C8D}"/>
              </a:ext>
            </a:extLst>
          </p:cNvPr>
          <p:cNvGrpSpPr/>
          <p:nvPr/>
        </p:nvGrpSpPr>
        <p:grpSpPr>
          <a:xfrm rot="16200000">
            <a:off x="7861936" y="3279961"/>
            <a:ext cx="288032" cy="1728192"/>
            <a:chOff x="7639840" y="2732829"/>
            <a:chExt cx="288032" cy="1728192"/>
          </a:xfrm>
        </p:grpSpPr>
        <p:sp>
          <p:nvSpPr>
            <p:cNvPr id="144" name="Rectangle 3">
              <a:extLst>
                <a:ext uri="{FF2B5EF4-FFF2-40B4-BE49-F238E27FC236}">
                  <a16:creationId xmlns:a16="http://schemas.microsoft.com/office/drawing/2014/main" id="{CD8886DD-5EA3-40DD-8F21-9D30CBFFEB67}"/>
                </a:ext>
              </a:extLst>
            </p:cNvPr>
            <p:cNvSpPr/>
            <p:nvPr/>
          </p:nvSpPr>
          <p:spPr>
            <a:xfrm>
              <a:off x="7639840" y="2732829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Rectangle 6">
              <a:extLst>
                <a:ext uri="{FF2B5EF4-FFF2-40B4-BE49-F238E27FC236}">
                  <a16:creationId xmlns:a16="http://schemas.microsoft.com/office/drawing/2014/main" id="{75EB2C1B-67F4-4E25-80DD-A5B8D285F758}"/>
                </a:ext>
              </a:extLst>
            </p:cNvPr>
            <p:cNvSpPr/>
            <p:nvPr/>
          </p:nvSpPr>
          <p:spPr>
            <a:xfrm>
              <a:off x="7639840" y="3020861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Rectangle 40">
              <a:extLst>
                <a:ext uri="{FF2B5EF4-FFF2-40B4-BE49-F238E27FC236}">
                  <a16:creationId xmlns:a16="http://schemas.microsoft.com/office/drawing/2014/main" id="{4428E374-4568-4CFB-9974-864A6D6BA081}"/>
                </a:ext>
              </a:extLst>
            </p:cNvPr>
            <p:cNvSpPr/>
            <p:nvPr/>
          </p:nvSpPr>
          <p:spPr>
            <a:xfrm>
              <a:off x="7639840" y="3308893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Rectangle 3">
              <a:extLst>
                <a:ext uri="{FF2B5EF4-FFF2-40B4-BE49-F238E27FC236}">
                  <a16:creationId xmlns:a16="http://schemas.microsoft.com/office/drawing/2014/main" id="{71A6C18B-05A7-470D-9A09-42DE7AD4D9A4}"/>
                </a:ext>
              </a:extLst>
            </p:cNvPr>
            <p:cNvSpPr/>
            <p:nvPr/>
          </p:nvSpPr>
          <p:spPr>
            <a:xfrm>
              <a:off x="7639840" y="3596925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8" name="Rectangle 6">
              <a:extLst>
                <a:ext uri="{FF2B5EF4-FFF2-40B4-BE49-F238E27FC236}">
                  <a16:creationId xmlns:a16="http://schemas.microsoft.com/office/drawing/2014/main" id="{0E731A5D-54A4-43D0-BDFA-5357FE8FBC9B}"/>
                </a:ext>
              </a:extLst>
            </p:cNvPr>
            <p:cNvSpPr/>
            <p:nvPr/>
          </p:nvSpPr>
          <p:spPr>
            <a:xfrm>
              <a:off x="7639840" y="3884957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9" name="Rectangle 40">
              <a:extLst>
                <a:ext uri="{FF2B5EF4-FFF2-40B4-BE49-F238E27FC236}">
                  <a16:creationId xmlns:a16="http://schemas.microsoft.com/office/drawing/2014/main" id="{B945F3A0-4A62-40D5-8423-48BE7A1580C9}"/>
                </a:ext>
              </a:extLst>
            </p:cNvPr>
            <p:cNvSpPr/>
            <p:nvPr/>
          </p:nvSpPr>
          <p:spPr>
            <a:xfrm>
              <a:off x="7639840" y="4172989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085AC33C-6B31-4A96-B53E-39377AF723BB}"/>
              </a:ext>
            </a:extLst>
          </p:cNvPr>
          <p:cNvGrpSpPr/>
          <p:nvPr/>
        </p:nvGrpSpPr>
        <p:grpSpPr>
          <a:xfrm rot="16200000">
            <a:off x="9638993" y="3279960"/>
            <a:ext cx="288032" cy="1728192"/>
            <a:chOff x="7639840" y="2732829"/>
            <a:chExt cx="288032" cy="1728192"/>
          </a:xfrm>
        </p:grpSpPr>
        <p:sp>
          <p:nvSpPr>
            <p:cNvPr id="151" name="Rectangle 3">
              <a:extLst>
                <a:ext uri="{FF2B5EF4-FFF2-40B4-BE49-F238E27FC236}">
                  <a16:creationId xmlns:a16="http://schemas.microsoft.com/office/drawing/2014/main" id="{8D9081EB-E362-489F-B480-D4F563AA44A8}"/>
                </a:ext>
              </a:extLst>
            </p:cNvPr>
            <p:cNvSpPr/>
            <p:nvPr/>
          </p:nvSpPr>
          <p:spPr>
            <a:xfrm>
              <a:off x="7639840" y="2732829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2" name="Rectangle 6">
              <a:extLst>
                <a:ext uri="{FF2B5EF4-FFF2-40B4-BE49-F238E27FC236}">
                  <a16:creationId xmlns:a16="http://schemas.microsoft.com/office/drawing/2014/main" id="{60C57B48-9719-41C4-9075-1CD753AC2C48}"/>
                </a:ext>
              </a:extLst>
            </p:cNvPr>
            <p:cNvSpPr/>
            <p:nvPr/>
          </p:nvSpPr>
          <p:spPr>
            <a:xfrm>
              <a:off x="7639840" y="3020861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3" name="Rectangle 40">
              <a:extLst>
                <a:ext uri="{FF2B5EF4-FFF2-40B4-BE49-F238E27FC236}">
                  <a16:creationId xmlns:a16="http://schemas.microsoft.com/office/drawing/2014/main" id="{A8C57FA2-0639-4177-814B-C5E49B13D4F9}"/>
                </a:ext>
              </a:extLst>
            </p:cNvPr>
            <p:cNvSpPr/>
            <p:nvPr/>
          </p:nvSpPr>
          <p:spPr>
            <a:xfrm>
              <a:off x="7639840" y="3308893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4" name="Rectangle 3">
              <a:extLst>
                <a:ext uri="{FF2B5EF4-FFF2-40B4-BE49-F238E27FC236}">
                  <a16:creationId xmlns:a16="http://schemas.microsoft.com/office/drawing/2014/main" id="{D792DA84-E1A5-4A6A-816C-A37C60998E7E}"/>
                </a:ext>
              </a:extLst>
            </p:cNvPr>
            <p:cNvSpPr/>
            <p:nvPr/>
          </p:nvSpPr>
          <p:spPr>
            <a:xfrm>
              <a:off x="7639840" y="3596925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" name="Rectangle 6">
              <a:extLst>
                <a:ext uri="{FF2B5EF4-FFF2-40B4-BE49-F238E27FC236}">
                  <a16:creationId xmlns:a16="http://schemas.microsoft.com/office/drawing/2014/main" id="{8FD7D248-9752-4CD9-B51E-AFBCA1B2E5D0}"/>
                </a:ext>
              </a:extLst>
            </p:cNvPr>
            <p:cNvSpPr/>
            <p:nvPr/>
          </p:nvSpPr>
          <p:spPr>
            <a:xfrm>
              <a:off x="7639840" y="3884957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6" name="Rectangle 40">
              <a:extLst>
                <a:ext uri="{FF2B5EF4-FFF2-40B4-BE49-F238E27FC236}">
                  <a16:creationId xmlns:a16="http://schemas.microsoft.com/office/drawing/2014/main" id="{C952278D-E2F8-4058-BACE-8466B00A6F65}"/>
                </a:ext>
              </a:extLst>
            </p:cNvPr>
            <p:cNvSpPr/>
            <p:nvPr/>
          </p:nvSpPr>
          <p:spPr>
            <a:xfrm>
              <a:off x="7639840" y="4172989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58" name="连接符: 肘形 157">
            <a:extLst>
              <a:ext uri="{FF2B5EF4-FFF2-40B4-BE49-F238E27FC236}">
                <a16:creationId xmlns:a16="http://schemas.microsoft.com/office/drawing/2014/main" id="{0261307E-77B7-457A-8BDB-2EE05881197F}"/>
              </a:ext>
            </a:extLst>
          </p:cNvPr>
          <p:cNvCxnSpPr>
            <a:cxnSpLocks/>
            <a:stCxn id="142" idx="2"/>
            <a:endCxn id="144" idx="0"/>
          </p:cNvCxnSpPr>
          <p:nvPr/>
        </p:nvCxnSpPr>
        <p:spPr>
          <a:xfrm flipH="1">
            <a:off x="7141856" y="3551563"/>
            <a:ext cx="3507866" cy="592494"/>
          </a:xfrm>
          <a:prstGeom prst="curvedConnector5">
            <a:avLst>
              <a:gd name="adj1" fmla="val -6517"/>
              <a:gd name="adj2" fmla="val 50000"/>
              <a:gd name="adj3" fmla="val 1065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37">
            <a:extLst>
              <a:ext uri="{FF2B5EF4-FFF2-40B4-BE49-F238E27FC236}">
                <a16:creationId xmlns:a16="http://schemas.microsoft.com/office/drawing/2014/main" id="{2EAA2F48-C2EB-4080-BA53-3619E6C0DABF}"/>
              </a:ext>
            </a:extLst>
          </p:cNvPr>
          <p:cNvSpPr txBox="1"/>
          <p:nvPr/>
        </p:nvSpPr>
        <p:spPr>
          <a:xfrm>
            <a:off x="8676017" y="2691447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×</a:t>
            </a:r>
          </a:p>
        </p:txBody>
      </p:sp>
      <p:sp>
        <p:nvSpPr>
          <p:cNvPr id="161" name="TextBox 38">
            <a:extLst>
              <a:ext uri="{FF2B5EF4-FFF2-40B4-BE49-F238E27FC236}">
                <a16:creationId xmlns:a16="http://schemas.microsoft.com/office/drawing/2014/main" id="{34EF7AF7-BAFB-41BC-858B-56AF5E6ABBFC}"/>
              </a:ext>
            </a:extLst>
          </p:cNvPr>
          <p:cNvSpPr txBox="1"/>
          <p:nvPr/>
        </p:nvSpPr>
        <p:spPr>
          <a:xfrm rot="16200000">
            <a:off x="8674801" y="4363353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</a:t>
            </a:r>
            <a:endParaRPr kumimoji="0" lang="en-GB" sz="4000" b="0" i="0" u="none" strike="noStrike" kern="1200" cap="none" spc="0" normalizeH="0" baseline="0" noProof="0">
              <a:ln>
                <a:noFill/>
              </a:ln>
              <a:solidFill>
                <a:srgbClr val="5E6A7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2" name="Rectangle 23">
            <a:extLst>
              <a:ext uri="{FF2B5EF4-FFF2-40B4-BE49-F238E27FC236}">
                <a16:creationId xmlns:a16="http://schemas.microsoft.com/office/drawing/2014/main" id="{0511FA7D-1DF9-4FF9-B5F5-2879B736B608}"/>
              </a:ext>
            </a:extLst>
          </p:cNvPr>
          <p:cNvSpPr/>
          <p:nvPr/>
        </p:nvSpPr>
        <p:spPr>
          <a:xfrm>
            <a:off x="7733554" y="5080992"/>
            <a:ext cx="288032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3" name="Rectangle 24">
            <a:extLst>
              <a:ext uri="{FF2B5EF4-FFF2-40B4-BE49-F238E27FC236}">
                <a16:creationId xmlns:a16="http://schemas.microsoft.com/office/drawing/2014/main" id="{C3DB1706-7C2D-4616-B324-04FCB6C577FA}"/>
              </a:ext>
            </a:extLst>
          </p:cNvPr>
          <p:cNvSpPr/>
          <p:nvPr/>
        </p:nvSpPr>
        <p:spPr>
          <a:xfrm>
            <a:off x="8021586" y="5080992"/>
            <a:ext cx="288032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4" name="Rectangle 25">
            <a:extLst>
              <a:ext uri="{FF2B5EF4-FFF2-40B4-BE49-F238E27FC236}">
                <a16:creationId xmlns:a16="http://schemas.microsoft.com/office/drawing/2014/main" id="{F4C349BB-EC47-4250-B54A-80DB02010D29}"/>
              </a:ext>
            </a:extLst>
          </p:cNvPr>
          <p:cNvSpPr/>
          <p:nvPr/>
        </p:nvSpPr>
        <p:spPr>
          <a:xfrm>
            <a:off x="8309618" y="5080992"/>
            <a:ext cx="288032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5" name="Rectangle 26">
            <a:extLst>
              <a:ext uri="{FF2B5EF4-FFF2-40B4-BE49-F238E27FC236}">
                <a16:creationId xmlns:a16="http://schemas.microsoft.com/office/drawing/2014/main" id="{1AC51F3D-4F31-45F1-9BE5-1E530B165349}"/>
              </a:ext>
            </a:extLst>
          </p:cNvPr>
          <p:cNvSpPr/>
          <p:nvPr/>
        </p:nvSpPr>
        <p:spPr>
          <a:xfrm>
            <a:off x="8947744" y="5080992"/>
            <a:ext cx="288032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6" name="Rectangle 27">
            <a:extLst>
              <a:ext uri="{FF2B5EF4-FFF2-40B4-BE49-F238E27FC236}">
                <a16:creationId xmlns:a16="http://schemas.microsoft.com/office/drawing/2014/main" id="{48329C3F-4E17-4607-9195-E0BCA75E7C5A}"/>
              </a:ext>
            </a:extLst>
          </p:cNvPr>
          <p:cNvSpPr/>
          <p:nvPr/>
        </p:nvSpPr>
        <p:spPr>
          <a:xfrm>
            <a:off x="9235776" y="5080992"/>
            <a:ext cx="288032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7" name="Rectangle 28">
            <a:extLst>
              <a:ext uri="{FF2B5EF4-FFF2-40B4-BE49-F238E27FC236}">
                <a16:creationId xmlns:a16="http://schemas.microsoft.com/office/drawing/2014/main" id="{80CA3036-5CDE-404D-8408-3019320B2D89}"/>
              </a:ext>
            </a:extLst>
          </p:cNvPr>
          <p:cNvSpPr/>
          <p:nvPr/>
        </p:nvSpPr>
        <p:spPr>
          <a:xfrm>
            <a:off x="9523808" y="5080992"/>
            <a:ext cx="288032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8" name="Rectangle 58">
            <a:extLst>
              <a:ext uri="{FF2B5EF4-FFF2-40B4-BE49-F238E27FC236}">
                <a16:creationId xmlns:a16="http://schemas.microsoft.com/office/drawing/2014/main" id="{3EE9E6D6-96B9-4CA6-889F-9EF170515FDC}"/>
              </a:ext>
            </a:extLst>
          </p:cNvPr>
          <p:cNvSpPr/>
          <p:nvPr/>
        </p:nvSpPr>
        <p:spPr>
          <a:xfrm>
            <a:off x="8596851" y="5080992"/>
            <a:ext cx="288032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9" name="Rectangle 59">
            <a:extLst>
              <a:ext uri="{FF2B5EF4-FFF2-40B4-BE49-F238E27FC236}">
                <a16:creationId xmlns:a16="http://schemas.microsoft.com/office/drawing/2014/main" id="{CAA1F604-879A-4CA5-AD0D-406EB9FAA978}"/>
              </a:ext>
            </a:extLst>
          </p:cNvPr>
          <p:cNvSpPr/>
          <p:nvPr/>
        </p:nvSpPr>
        <p:spPr>
          <a:xfrm>
            <a:off x="9811041" y="5080992"/>
            <a:ext cx="288032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1" name="内容占位符 1">
            <a:extLst>
              <a:ext uri="{FF2B5EF4-FFF2-40B4-BE49-F238E27FC236}">
                <a16:creationId xmlns:a16="http://schemas.microsoft.com/office/drawing/2014/main" id="{0D213469-451D-48EE-97B4-BB30AE01EBCE}"/>
              </a:ext>
            </a:extLst>
          </p:cNvPr>
          <p:cNvSpPr txBox="1">
            <a:spLocks/>
          </p:cNvSpPr>
          <p:nvPr/>
        </p:nvSpPr>
        <p:spPr>
          <a:xfrm>
            <a:off x="6096622" y="1488976"/>
            <a:ext cx="5274878" cy="4595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8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tabLst/>
              <a:defRPr/>
            </a:pPr>
            <a:r>
              <a:rPr kumimoji="0" lang="en-GB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Arial" panose="02080604020202020204" pitchFamily="34" charset="0"/>
              </a:rPr>
              <a:t>Vectorization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5E6A7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Arial" panose="02080604020202020204" pitchFamily="34" charset="0"/>
            </a:endParaRPr>
          </a:p>
        </p:txBody>
      </p:sp>
      <p:graphicFrame>
        <p:nvGraphicFramePr>
          <p:cNvPr id="172" name="对象 171">
            <a:extLst>
              <a:ext uri="{FF2B5EF4-FFF2-40B4-BE49-F238E27FC236}">
                <a16:creationId xmlns:a16="http://schemas.microsoft.com/office/drawing/2014/main" id="{98D32C62-0037-441C-865B-3806ABAD58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7877" y="5581682"/>
          <a:ext cx="6127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包装程序外壳对象" showAsIcon="1" r:id="rId3" imgW="612000" imgH="504000" progId="Package">
                  <p:embed/>
                </p:oleObj>
              </mc:Choice>
              <mc:Fallback>
                <p:oleObj name="包装程序外壳对象" showAsIcon="1" r:id="rId3" imgW="612000" imgH="504000" progId="Package">
                  <p:embed/>
                  <p:pic>
                    <p:nvPicPr>
                      <p:cNvPr id="172" name="对象 171">
                        <a:extLst>
                          <a:ext uri="{FF2B5EF4-FFF2-40B4-BE49-F238E27FC236}">
                            <a16:creationId xmlns:a16="http://schemas.microsoft.com/office/drawing/2014/main" id="{98D32C62-0037-441C-865B-3806ABAD58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7877" y="5581682"/>
                        <a:ext cx="612775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B3D088DC-49CC-47A1-A438-3A59A2D8168C}"/>
              </a:ext>
            </a:extLst>
          </p:cNvPr>
          <p:cNvSpPr txBox="1"/>
          <p:nvPr/>
        </p:nvSpPr>
        <p:spPr>
          <a:xfrm>
            <a:off x="1406553" y="216532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send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6A7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4A71BBC3-908D-4D1D-9A02-1EAEA497E377}"/>
              </a:ext>
            </a:extLst>
          </p:cNvPr>
          <p:cNvSpPr txBox="1"/>
          <p:nvPr/>
        </p:nvSpPr>
        <p:spPr>
          <a:xfrm>
            <a:off x="3298923" y="249037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send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6A7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28C35AFF-C616-42DC-8168-FFE046D031FF}"/>
              </a:ext>
            </a:extLst>
          </p:cNvPr>
          <p:cNvSpPr txBox="1"/>
          <p:nvPr/>
        </p:nvSpPr>
        <p:spPr>
          <a:xfrm>
            <a:off x="4889874" y="2186380"/>
            <a:ext cx="57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recv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6A7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E4B3E613-1F5D-4E24-9ECB-EDE00E9268E5}"/>
              </a:ext>
            </a:extLst>
          </p:cNvPr>
          <p:cNvSpPr txBox="1"/>
          <p:nvPr/>
        </p:nvSpPr>
        <p:spPr>
          <a:xfrm>
            <a:off x="6414326" y="239990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send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6A7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559A1550-FCDA-49B1-AB78-5C52CA812364}"/>
              </a:ext>
            </a:extLst>
          </p:cNvPr>
          <p:cNvSpPr txBox="1"/>
          <p:nvPr/>
        </p:nvSpPr>
        <p:spPr>
          <a:xfrm>
            <a:off x="6414326" y="331675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send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6A7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AED0125D-01AC-4916-AD3E-ECFE16FE54D8}"/>
              </a:ext>
            </a:extLst>
          </p:cNvPr>
          <p:cNvSpPr txBox="1"/>
          <p:nvPr/>
        </p:nvSpPr>
        <p:spPr>
          <a:xfrm>
            <a:off x="7012354" y="5040342"/>
            <a:ext cx="57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recv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6A7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B5E28B6-E193-4D0A-80B2-C61935414A9B}"/>
              </a:ext>
            </a:extLst>
          </p:cNvPr>
          <p:cNvSpPr txBox="1"/>
          <p:nvPr/>
        </p:nvSpPr>
        <p:spPr>
          <a:xfrm>
            <a:off x="820500" y="4999692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 – DIM1 x DIM2</a:t>
            </a:r>
            <a:endParaRPr lang="zh-CN" altLang="en-US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B3294606-7B3A-475D-93AA-4A6D3FB7CA7F}"/>
              </a:ext>
            </a:extLst>
          </p:cNvPr>
          <p:cNvSpPr txBox="1"/>
          <p:nvPr/>
        </p:nvSpPr>
        <p:spPr>
          <a:xfrm>
            <a:off x="2673599" y="5501635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 – DIM2 x DIM3</a:t>
            </a:r>
            <a:endParaRPr lang="zh-CN" altLang="en-US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6C05BCEF-D73D-4116-A12C-F2559B2D83D1}"/>
              </a:ext>
            </a:extLst>
          </p:cNvPr>
          <p:cNvSpPr txBox="1"/>
          <p:nvPr/>
        </p:nvSpPr>
        <p:spPr>
          <a:xfrm>
            <a:off x="4296859" y="5008551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 – DIM1 x DIM3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290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85B17F-3FF4-4881-B685-9BA2C3126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Initialization 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335D275-3CC4-4FC2-8417-1AB40AA12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altLang="zh-CN"/>
              <a:t>int *allocatevector(int len){</a:t>
            </a:r>
          </a:p>
          <a:p>
            <a:r>
              <a:rPr lang="en-GB" altLang="zh-CN"/>
              <a:t>    </a:t>
            </a:r>
            <a:r>
              <a:rPr lang="en-GB" altLang="zh-CN">
                <a:solidFill>
                  <a:srgbClr val="FF0000"/>
                </a:solidFill>
              </a:rPr>
              <a:t>int *vec = (int *) malloc(sizeof(int)*len); // single pointer to an array </a:t>
            </a:r>
          </a:p>
          <a:p>
            <a:r>
              <a:rPr lang="en-GB" altLang="zh-CN"/>
              <a:t>    memset(vec, 0, len*sizeof(int));</a:t>
            </a:r>
          </a:p>
          <a:p>
            <a:r>
              <a:rPr lang="en-GB" altLang="zh-CN"/>
              <a:t>    return vec;</a:t>
            </a:r>
          </a:p>
          <a:p>
            <a:r>
              <a:rPr lang="en-GB" altLang="zh-CN"/>
              <a:t>}</a:t>
            </a:r>
          </a:p>
          <a:p>
            <a:endParaRPr lang="en-GB" altLang="zh-CN"/>
          </a:p>
          <a:p>
            <a:r>
              <a:rPr lang="en-GB" altLang="zh-CN"/>
              <a:t>int **allocatematrix(int row, int col){</a:t>
            </a:r>
          </a:p>
          <a:p>
            <a:r>
              <a:rPr lang="en-GB" altLang="zh-CN"/>
              <a:t>    </a:t>
            </a:r>
            <a:r>
              <a:rPr lang="en-GB" altLang="zh-CN">
                <a:solidFill>
                  <a:srgbClr val="FF0000"/>
                </a:solidFill>
              </a:rPr>
              <a:t>int **m = (int **) malloc(sizeof(int*)*row); // double pointer to an array of arrays</a:t>
            </a:r>
          </a:p>
          <a:p>
            <a:r>
              <a:rPr lang="en-GB" altLang="zh-CN"/>
              <a:t>    for(int i=0;i&lt;row;i++){</a:t>
            </a:r>
          </a:p>
          <a:p>
            <a:r>
              <a:rPr lang="en-GB" altLang="zh-CN"/>
              <a:t>        m[i] = allocatevector(col);</a:t>
            </a:r>
          </a:p>
          <a:p>
            <a:r>
              <a:rPr lang="en-GB" altLang="zh-CN"/>
              <a:t>    }</a:t>
            </a:r>
          </a:p>
          <a:p>
            <a:r>
              <a:rPr lang="en-GB" altLang="zh-CN"/>
              <a:t>    return m;</a:t>
            </a:r>
          </a:p>
          <a:p>
            <a:r>
              <a:rPr lang="en-GB" altLang="zh-CN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6552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3A316D6-964F-416A-9BE6-85E5E856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Vectorzation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C4F7659-2633-404A-90F4-FF1A8E34D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3" y="1530221"/>
            <a:ext cx="5797823" cy="5191254"/>
          </a:xfrm>
        </p:spPr>
        <p:txBody>
          <a:bodyPr>
            <a:normAutofit fontScale="62500" lnSpcReduction="20000"/>
          </a:bodyPr>
          <a:lstStyle/>
          <a:p>
            <a:r>
              <a:rPr lang="en-GB" altLang="zh-CN"/>
              <a:t>void matrix2vector(int row, int col, int **m, int *v){</a:t>
            </a:r>
          </a:p>
          <a:p>
            <a:r>
              <a:rPr lang="en-GB" altLang="zh-CN"/>
              <a:t>    for(int i=0;i&lt;row;i++){</a:t>
            </a:r>
          </a:p>
          <a:p>
            <a:r>
              <a:rPr lang="en-GB" altLang="zh-CN"/>
              <a:t>        for(int j=0;j&lt;col;j++){</a:t>
            </a:r>
          </a:p>
          <a:p>
            <a:r>
              <a:rPr lang="en-GB" altLang="zh-CN"/>
              <a:t>            v[i*col+j] = m[i][j];</a:t>
            </a:r>
          </a:p>
          <a:p>
            <a:r>
              <a:rPr lang="en-GB" altLang="zh-CN"/>
              <a:t>        }</a:t>
            </a:r>
          </a:p>
          <a:p>
            <a:r>
              <a:rPr lang="en-GB" altLang="zh-CN"/>
              <a:t>    }</a:t>
            </a:r>
          </a:p>
          <a:p>
            <a:r>
              <a:rPr lang="en-GB" altLang="zh-CN"/>
              <a:t>}</a:t>
            </a:r>
          </a:p>
          <a:p>
            <a:endParaRPr lang="en-GB" altLang="zh-CN"/>
          </a:p>
          <a:p>
            <a:r>
              <a:rPr lang="en-GB" altLang="zh-CN"/>
              <a:t>void vector2matrix(int row, int col, int *v, int **m){</a:t>
            </a:r>
          </a:p>
          <a:p>
            <a:r>
              <a:rPr lang="en-GB" altLang="zh-CN"/>
              <a:t>    for(int i=0;i&lt;row;i++){</a:t>
            </a:r>
          </a:p>
          <a:p>
            <a:r>
              <a:rPr lang="en-GB" altLang="zh-CN"/>
              <a:t>        for(int j=0;j&lt;col;j++){</a:t>
            </a:r>
          </a:p>
          <a:p>
            <a:r>
              <a:rPr lang="en-GB" altLang="zh-CN"/>
              <a:t>            m[i][j] = v[i*col+j];</a:t>
            </a:r>
          </a:p>
          <a:p>
            <a:r>
              <a:rPr lang="en-GB" altLang="zh-CN"/>
              <a:t>        }</a:t>
            </a:r>
          </a:p>
          <a:p>
            <a:r>
              <a:rPr lang="en-GB" altLang="zh-CN"/>
              <a:t>    }</a:t>
            </a:r>
          </a:p>
          <a:p>
            <a:r>
              <a:rPr lang="en-GB" altLang="zh-CN"/>
              <a:t>}</a:t>
            </a:r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0AA2869-C800-4A83-A43E-D8FD9BD7AB4F}"/>
              </a:ext>
            </a:extLst>
          </p:cNvPr>
          <p:cNvGrpSpPr/>
          <p:nvPr/>
        </p:nvGrpSpPr>
        <p:grpSpPr>
          <a:xfrm>
            <a:off x="8304001" y="1065670"/>
            <a:ext cx="1731045" cy="2304256"/>
            <a:chOff x="815413" y="2588813"/>
            <a:chExt cx="1731045" cy="2304256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AB158640-FF34-4B0F-83AA-A3A336EEEF63}"/>
                </a:ext>
              </a:extLst>
            </p:cNvPr>
            <p:cNvSpPr/>
            <p:nvPr/>
          </p:nvSpPr>
          <p:spPr>
            <a:xfrm>
              <a:off x="1970394" y="2588813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FB9BCBAE-68CC-42E8-9E2A-5DC36402998B}"/>
                </a:ext>
              </a:extLst>
            </p:cNvPr>
            <p:cNvSpPr/>
            <p:nvPr/>
          </p:nvSpPr>
          <p:spPr>
            <a:xfrm>
              <a:off x="2258426" y="2588813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15">
              <a:extLst>
                <a:ext uri="{FF2B5EF4-FFF2-40B4-BE49-F238E27FC236}">
                  <a16:creationId xmlns:a16="http://schemas.microsoft.com/office/drawing/2014/main" id="{5F78F958-5F57-4A47-BF25-9EC83C49DB91}"/>
                </a:ext>
              </a:extLst>
            </p:cNvPr>
            <p:cNvSpPr/>
            <p:nvPr/>
          </p:nvSpPr>
          <p:spPr>
            <a:xfrm>
              <a:off x="1970394" y="2876845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16">
              <a:extLst>
                <a:ext uri="{FF2B5EF4-FFF2-40B4-BE49-F238E27FC236}">
                  <a16:creationId xmlns:a16="http://schemas.microsoft.com/office/drawing/2014/main" id="{F3C37550-6D2E-4719-AFB1-EA98F7CA4842}"/>
                </a:ext>
              </a:extLst>
            </p:cNvPr>
            <p:cNvSpPr/>
            <p:nvPr/>
          </p:nvSpPr>
          <p:spPr>
            <a:xfrm>
              <a:off x="2258426" y="2876845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ectangle 17">
              <a:extLst>
                <a:ext uri="{FF2B5EF4-FFF2-40B4-BE49-F238E27FC236}">
                  <a16:creationId xmlns:a16="http://schemas.microsoft.com/office/drawing/2014/main" id="{8CFF8D8F-467D-49D1-8DD4-12FD8970A89D}"/>
                </a:ext>
              </a:extLst>
            </p:cNvPr>
            <p:cNvSpPr/>
            <p:nvPr/>
          </p:nvSpPr>
          <p:spPr>
            <a:xfrm>
              <a:off x="1970394" y="3164877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18">
              <a:extLst>
                <a:ext uri="{FF2B5EF4-FFF2-40B4-BE49-F238E27FC236}">
                  <a16:creationId xmlns:a16="http://schemas.microsoft.com/office/drawing/2014/main" id="{32FA18D6-C739-4986-A5EC-1CC3E25EA0A7}"/>
                </a:ext>
              </a:extLst>
            </p:cNvPr>
            <p:cNvSpPr/>
            <p:nvPr/>
          </p:nvSpPr>
          <p:spPr>
            <a:xfrm>
              <a:off x="2258426" y="3164877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9">
              <a:extLst>
                <a:ext uri="{FF2B5EF4-FFF2-40B4-BE49-F238E27FC236}">
                  <a16:creationId xmlns:a16="http://schemas.microsoft.com/office/drawing/2014/main" id="{760CFECA-45B8-43D4-890B-E63550C7D5CA}"/>
                </a:ext>
              </a:extLst>
            </p:cNvPr>
            <p:cNvSpPr/>
            <p:nvPr/>
          </p:nvSpPr>
          <p:spPr>
            <a:xfrm>
              <a:off x="1970394" y="3452909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20">
              <a:extLst>
                <a:ext uri="{FF2B5EF4-FFF2-40B4-BE49-F238E27FC236}">
                  <a16:creationId xmlns:a16="http://schemas.microsoft.com/office/drawing/2014/main" id="{6328C642-E17D-4351-948C-FBEB7BDD7106}"/>
                </a:ext>
              </a:extLst>
            </p:cNvPr>
            <p:cNvSpPr/>
            <p:nvPr/>
          </p:nvSpPr>
          <p:spPr>
            <a:xfrm>
              <a:off x="2258426" y="3452909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50">
              <a:extLst>
                <a:ext uri="{FF2B5EF4-FFF2-40B4-BE49-F238E27FC236}">
                  <a16:creationId xmlns:a16="http://schemas.microsoft.com/office/drawing/2014/main" id="{AE1C9E85-1468-4C38-A996-7209D0BF4BC0}"/>
                </a:ext>
              </a:extLst>
            </p:cNvPr>
            <p:cNvSpPr/>
            <p:nvPr/>
          </p:nvSpPr>
          <p:spPr>
            <a:xfrm>
              <a:off x="1682362" y="2588813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51">
              <a:extLst>
                <a:ext uri="{FF2B5EF4-FFF2-40B4-BE49-F238E27FC236}">
                  <a16:creationId xmlns:a16="http://schemas.microsoft.com/office/drawing/2014/main" id="{8F90B4A8-D900-4830-95BE-E6FDB574DBA5}"/>
                </a:ext>
              </a:extLst>
            </p:cNvPr>
            <p:cNvSpPr/>
            <p:nvPr/>
          </p:nvSpPr>
          <p:spPr>
            <a:xfrm>
              <a:off x="1682362" y="2876845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52">
              <a:extLst>
                <a:ext uri="{FF2B5EF4-FFF2-40B4-BE49-F238E27FC236}">
                  <a16:creationId xmlns:a16="http://schemas.microsoft.com/office/drawing/2014/main" id="{8C97A23F-3CB7-4C67-A670-D084A389B49D}"/>
                </a:ext>
              </a:extLst>
            </p:cNvPr>
            <p:cNvSpPr/>
            <p:nvPr/>
          </p:nvSpPr>
          <p:spPr>
            <a:xfrm>
              <a:off x="1682362" y="3164877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53">
              <a:extLst>
                <a:ext uri="{FF2B5EF4-FFF2-40B4-BE49-F238E27FC236}">
                  <a16:creationId xmlns:a16="http://schemas.microsoft.com/office/drawing/2014/main" id="{AE913C1F-F06E-49EF-860B-7E50A81C5217}"/>
                </a:ext>
              </a:extLst>
            </p:cNvPr>
            <p:cNvSpPr/>
            <p:nvPr/>
          </p:nvSpPr>
          <p:spPr>
            <a:xfrm>
              <a:off x="1682362" y="3452909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54">
              <a:extLst>
                <a:ext uri="{FF2B5EF4-FFF2-40B4-BE49-F238E27FC236}">
                  <a16:creationId xmlns:a16="http://schemas.microsoft.com/office/drawing/2014/main" id="{7FF8594E-0D7C-41E4-BC3B-76231D0431ED}"/>
                </a:ext>
              </a:extLst>
            </p:cNvPr>
            <p:cNvSpPr/>
            <p:nvPr/>
          </p:nvSpPr>
          <p:spPr>
            <a:xfrm>
              <a:off x="1970394" y="3740941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55">
              <a:extLst>
                <a:ext uri="{FF2B5EF4-FFF2-40B4-BE49-F238E27FC236}">
                  <a16:creationId xmlns:a16="http://schemas.microsoft.com/office/drawing/2014/main" id="{9CE15129-AB4C-4BCC-B779-1FF561391E02}"/>
                </a:ext>
              </a:extLst>
            </p:cNvPr>
            <p:cNvSpPr/>
            <p:nvPr/>
          </p:nvSpPr>
          <p:spPr>
            <a:xfrm>
              <a:off x="2258426" y="3740941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ctangle 56">
              <a:extLst>
                <a:ext uri="{FF2B5EF4-FFF2-40B4-BE49-F238E27FC236}">
                  <a16:creationId xmlns:a16="http://schemas.microsoft.com/office/drawing/2014/main" id="{CA6E465A-2214-4194-9A6D-F912951ECEA9}"/>
                </a:ext>
              </a:extLst>
            </p:cNvPr>
            <p:cNvSpPr/>
            <p:nvPr/>
          </p:nvSpPr>
          <p:spPr>
            <a:xfrm>
              <a:off x="1682362" y="3740941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46BB1AA2-C735-4BFB-BBFB-757FADB46066}"/>
                </a:ext>
              </a:extLst>
            </p:cNvPr>
            <p:cNvSpPr/>
            <p:nvPr/>
          </p:nvSpPr>
          <p:spPr>
            <a:xfrm>
              <a:off x="1970158" y="4028973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DA2A9AF9-4887-4CEE-A0D0-DD567F7B2929}"/>
                </a:ext>
              </a:extLst>
            </p:cNvPr>
            <p:cNvSpPr/>
            <p:nvPr/>
          </p:nvSpPr>
          <p:spPr>
            <a:xfrm>
              <a:off x="2258190" y="4028973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1C5690E2-7AF3-441E-942A-2F06F534E3FB}"/>
                </a:ext>
              </a:extLst>
            </p:cNvPr>
            <p:cNvSpPr/>
            <p:nvPr/>
          </p:nvSpPr>
          <p:spPr>
            <a:xfrm>
              <a:off x="1970158" y="4317005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5C2886E2-2369-4828-8DC1-2ADC371F65C3}"/>
                </a:ext>
              </a:extLst>
            </p:cNvPr>
            <p:cNvSpPr/>
            <p:nvPr/>
          </p:nvSpPr>
          <p:spPr>
            <a:xfrm>
              <a:off x="2258190" y="4317005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52">
              <a:extLst>
                <a:ext uri="{FF2B5EF4-FFF2-40B4-BE49-F238E27FC236}">
                  <a16:creationId xmlns:a16="http://schemas.microsoft.com/office/drawing/2014/main" id="{F1BAE7ED-9C3A-43F3-A541-73F9A4A61194}"/>
                </a:ext>
              </a:extLst>
            </p:cNvPr>
            <p:cNvSpPr/>
            <p:nvPr/>
          </p:nvSpPr>
          <p:spPr>
            <a:xfrm>
              <a:off x="1682126" y="4028973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tangle 53">
              <a:extLst>
                <a:ext uri="{FF2B5EF4-FFF2-40B4-BE49-F238E27FC236}">
                  <a16:creationId xmlns:a16="http://schemas.microsoft.com/office/drawing/2014/main" id="{A95D97C0-37B6-4EF0-A751-6834FAE7FC68}"/>
                </a:ext>
              </a:extLst>
            </p:cNvPr>
            <p:cNvSpPr/>
            <p:nvPr/>
          </p:nvSpPr>
          <p:spPr>
            <a:xfrm>
              <a:off x="1682126" y="4317005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ctangle 54">
              <a:extLst>
                <a:ext uri="{FF2B5EF4-FFF2-40B4-BE49-F238E27FC236}">
                  <a16:creationId xmlns:a16="http://schemas.microsoft.com/office/drawing/2014/main" id="{AD4D0EE8-2EC5-49E0-81E3-E7A5B43D992E}"/>
                </a:ext>
              </a:extLst>
            </p:cNvPr>
            <p:cNvSpPr/>
            <p:nvPr/>
          </p:nvSpPr>
          <p:spPr>
            <a:xfrm>
              <a:off x="1970158" y="4605037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ectangle 55">
              <a:extLst>
                <a:ext uri="{FF2B5EF4-FFF2-40B4-BE49-F238E27FC236}">
                  <a16:creationId xmlns:a16="http://schemas.microsoft.com/office/drawing/2014/main" id="{3E910B04-6700-415A-AAD4-9D99C997DB9A}"/>
                </a:ext>
              </a:extLst>
            </p:cNvPr>
            <p:cNvSpPr/>
            <p:nvPr/>
          </p:nvSpPr>
          <p:spPr>
            <a:xfrm>
              <a:off x="2258190" y="4605037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Rectangle 56">
              <a:extLst>
                <a:ext uri="{FF2B5EF4-FFF2-40B4-BE49-F238E27FC236}">
                  <a16:creationId xmlns:a16="http://schemas.microsoft.com/office/drawing/2014/main" id="{BE473841-0197-4877-8ADF-49A8EFB25BE0}"/>
                </a:ext>
              </a:extLst>
            </p:cNvPr>
            <p:cNvSpPr/>
            <p:nvPr/>
          </p:nvSpPr>
          <p:spPr>
            <a:xfrm>
              <a:off x="1682126" y="4605037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Rectangle 12">
              <a:extLst>
                <a:ext uri="{FF2B5EF4-FFF2-40B4-BE49-F238E27FC236}">
                  <a16:creationId xmlns:a16="http://schemas.microsoft.com/office/drawing/2014/main" id="{F1E00150-0E5A-4E3D-9AF1-D39767C35E20}"/>
                </a:ext>
              </a:extLst>
            </p:cNvPr>
            <p:cNvSpPr/>
            <p:nvPr/>
          </p:nvSpPr>
          <p:spPr>
            <a:xfrm>
              <a:off x="1103681" y="2588813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ectangle 13">
              <a:extLst>
                <a:ext uri="{FF2B5EF4-FFF2-40B4-BE49-F238E27FC236}">
                  <a16:creationId xmlns:a16="http://schemas.microsoft.com/office/drawing/2014/main" id="{8C87FDB1-F1C6-4440-8F13-B658A21B195B}"/>
                </a:ext>
              </a:extLst>
            </p:cNvPr>
            <p:cNvSpPr/>
            <p:nvPr/>
          </p:nvSpPr>
          <p:spPr>
            <a:xfrm>
              <a:off x="1391713" y="2588813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15">
              <a:extLst>
                <a:ext uri="{FF2B5EF4-FFF2-40B4-BE49-F238E27FC236}">
                  <a16:creationId xmlns:a16="http://schemas.microsoft.com/office/drawing/2014/main" id="{06A1542C-6CB8-4B2E-A376-C15D9DCF58A4}"/>
                </a:ext>
              </a:extLst>
            </p:cNvPr>
            <p:cNvSpPr/>
            <p:nvPr/>
          </p:nvSpPr>
          <p:spPr>
            <a:xfrm>
              <a:off x="1103681" y="2876845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 16">
              <a:extLst>
                <a:ext uri="{FF2B5EF4-FFF2-40B4-BE49-F238E27FC236}">
                  <a16:creationId xmlns:a16="http://schemas.microsoft.com/office/drawing/2014/main" id="{8B972E37-6ECB-4A57-8112-276397CB88F6}"/>
                </a:ext>
              </a:extLst>
            </p:cNvPr>
            <p:cNvSpPr/>
            <p:nvPr/>
          </p:nvSpPr>
          <p:spPr>
            <a:xfrm>
              <a:off x="1391713" y="2876845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ectangle 17">
              <a:extLst>
                <a:ext uri="{FF2B5EF4-FFF2-40B4-BE49-F238E27FC236}">
                  <a16:creationId xmlns:a16="http://schemas.microsoft.com/office/drawing/2014/main" id="{E3328EB1-88EB-4383-9F8C-A757082BCDC5}"/>
                </a:ext>
              </a:extLst>
            </p:cNvPr>
            <p:cNvSpPr/>
            <p:nvPr/>
          </p:nvSpPr>
          <p:spPr>
            <a:xfrm>
              <a:off x="1103681" y="3164877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angle 18">
              <a:extLst>
                <a:ext uri="{FF2B5EF4-FFF2-40B4-BE49-F238E27FC236}">
                  <a16:creationId xmlns:a16="http://schemas.microsoft.com/office/drawing/2014/main" id="{DB8A6A00-89AA-4C4E-8EE9-892FCCA73D01}"/>
                </a:ext>
              </a:extLst>
            </p:cNvPr>
            <p:cNvSpPr/>
            <p:nvPr/>
          </p:nvSpPr>
          <p:spPr>
            <a:xfrm>
              <a:off x="1391713" y="3164877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ectangle 19">
              <a:extLst>
                <a:ext uri="{FF2B5EF4-FFF2-40B4-BE49-F238E27FC236}">
                  <a16:creationId xmlns:a16="http://schemas.microsoft.com/office/drawing/2014/main" id="{022851C3-C059-4ADF-9076-1225E7C40483}"/>
                </a:ext>
              </a:extLst>
            </p:cNvPr>
            <p:cNvSpPr/>
            <p:nvPr/>
          </p:nvSpPr>
          <p:spPr>
            <a:xfrm>
              <a:off x="1103681" y="3452909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 20">
              <a:extLst>
                <a:ext uri="{FF2B5EF4-FFF2-40B4-BE49-F238E27FC236}">
                  <a16:creationId xmlns:a16="http://schemas.microsoft.com/office/drawing/2014/main" id="{7875FA93-E916-4BD1-80C5-525ADCA28742}"/>
                </a:ext>
              </a:extLst>
            </p:cNvPr>
            <p:cNvSpPr/>
            <p:nvPr/>
          </p:nvSpPr>
          <p:spPr>
            <a:xfrm>
              <a:off x="1391713" y="3452909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Rectangle 50">
              <a:extLst>
                <a:ext uri="{FF2B5EF4-FFF2-40B4-BE49-F238E27FC236}">
                  <a16:creationId xmlns:a16="http://schemas.microsoft.com/office/drawing/2014/main" id="{EFD5D194-E14D-42F5-839B-6AA56D335B6A}"/>
                </a:ext>
              </a:extLst>
            </p:cNvPr>
            <p:cNvSpPr/>
            <p:nvPr/>
          </p:nvSpPr>
          <p:spPr>
            <a:xfrm>
              <a:off x="815649" y="2588813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Rectangle 51">
              <a:extLst>
                <a:ext uri="{FF2B5EF4-FFF2-40B4-BE49-F238E27FC236}">
                  <a16:creationId xmlns:a16="http://schemas.microsoft.com/office/drawing/2014/main" id="{1EB11C98-0EB5-44CB-91F3-7458B3EFBA98}"/>
                </a:ext>
              </a:extLst>
            </p:cNvPr>
            <p:cNvSpPr/>
            <p:nvPr/>
          </p:nvSpPr>
          <p:spPr>
            <a:xfrm>
              <a:off x="815649" y="2876845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ectangle 52">
              <a:extLst>
                <a:ext uri="{FF2B5EF4-FFF2-40B4-BE49-F238E27FC236}">
                  <a16:creationId xmlns:a16="http://schemas.microsoft.com/office/drawing/2014/main" id="{A6D167CC-D465-48CE-BFE6-75ADC8403B91}"/>
                </a:ext>
              </a:extLst>
            </p:cNvPr>
            <p:cNvSpPr/>
            <p:nvPr/>
          </p:nvSpPr>
          <p:spPr>
            <a:xfrm>
              <a:off x="815649" y="3164877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Rectangle 53">
              <a:extLst>
                <a:ext uri="{FF2B5EF4-FFF2-40B4-BE49-F238E27FC236}">
                  <a16:creationId xmlns:a16="http://schemas.microsoft.com/office/drawing/2014/main" id="{AAF74117-37C1-4850-BF21-B3623237CA7E}"/>
                </a:ext>
              </a:extLst>
            </p:cNvPr>
            <p:cNvSpPr/>
            <p:nvPr/>
          </p:nvSpPr>
          <p:spPr>
            <a:xfrm>
              <a:off x="815649" y="3452909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ctangle 54">
              <a:extLst>
                <a:ext uri="{FF2B5EF4-FFF2-40B4-BE49-F238E27FC236}">
                  <a16:creationId xmlns:a16="http://schemas.microsoft.com/office/drawing/2014/main" id="{89530DEA-4199-4DCD-AB76-CF9FB8A59B64}"/>
                </a:ext>
              </a:extLst>
            </p:cNvPr>
            <p:cNvSpPr/>
            <p:nvPr/>
          </p:nvSpPr>
          <p:spPr>
            <a:xfrm>
              <a:off x="1103681" y="3740941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Rectangle 55">
              <a:extLst>
                <a:ext uri="{FF2B5EF4-FFF2-40B4-BE49-F238E27FC236}">
                  <a16:creationId xmlns:a16="http://schemas.microsoft.com/office/drawing/2014/main" id="{0A3D559E-E332-4FD8-842D-5F5D331DDE93}"/>
                </a:ext>
              </a:extLst>
            </p:cNvPr>
            <p:cNvSpPr/>
            <p:nvPr/>
          </p:nvSpPr>
          <p:spPr>
            <a:xfrm>
              <a:off x="1391713" y="3740941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ectangle 56">
              <a:extLst>
                <a:ext uri="{FF2B5EF4-FFF2-40B4-BE49-F238E27FC236}">
                  <a16:creationId xmlns:a16="http://schemas.microsoft.com/office/drawing/2014/main" id="{EF419CA0-7638-4128-B88B-C109733CA8D4}"/>
                </a:ext>
              </a:extLst>
            </p:cNvPr>
            <p:cNvSpPr/>
            <p:nvPr/>
          </p:nvSpPr>
          <p:spPr>
            <a:xfrm>
              <a:off x="815649" y="3740941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Rectangle 17">
              <a:extLst>
                <a:ext uri="{FF2B5EF4-FFF2-40B4-BE49-F238E27FC236}">
                  <a16:creationId xmlns:a16="http://schemas.microsoft.com/office/drawing/2014/main" id="{B0D59A65-309A-4FA5-B39D-B518EB8D984E}"/>
                </a:ext>
              </a:extLst>
            </p:cNvPr>
            <p:cNvSpPr/>
            <p:nvPr/>
          </p:nvSpPr>
          <p:spPr>
            <a:xfrm>
              <a:off x="1103445" y="4028973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Rectangle 18">
              <a:extLst>
                <a:ext uri="{FF2B5EF4-FFF2-40B4-BE49-F238E27FC236}">
                  <a16:creationId xmlns:a16="http://schemas.microsoft.com/office/drawing/2014/main" id="{E4C72B28-55DF-4C4E-BD88-696E78C3D30A}"/>
                </a:ext>
              </a:extLst>
            </p:cNvPr>
            <p:cNvSpPr/>
            <p:nvPr/>
          </p:nvSpPr>
          <p:spPr>
            <a:xfrm>
              <a:off x="1391477" y="4028973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19">
              <a:extLst>
                <a:ext uri="{FF2B5EF4-FFF2-40B4-BE49-F238E27FC236}">
                  <a16:creationId xmlns:a16="http://schemas.microsoft.com/office/drawing/2014/main" id="{3178CCEE-B0CF-4AD4-A011-408721CEAC84}"/>
                </a:ext>
              </a:extLst>
            </p:cNvPr>
            <p:cNvSpPr/>
            <p:nvPr/>
          </p:nvSpPr>
          <p:spPr>
            <a:xfrm>
              <a:off x="1103445" y="4317005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20">
              <a:extLst>
                <a:ext uri="{FF2B5EF4-FFF2-40B4-BE49-F238E27FC236}">
                  <a16:creationId xmlns:a16="http://schemas.microsoft.com/office/drawing/2014/main" id="{E9843919-9CB3-48F1-B74A-585D0C0F392D}"/>
                </a:ext>
              </a:extLst>
            </p:cNvPr>
            <p:cNvSpPr/>
            <p:nvPr/>
          </p:nvSpPr>
          <p:spPr>
            <a:xfrm>
              <a:off x="1391477" y="4317005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Rectangle 52">
              <a:extLst>
                <a:ext uri="{FF2B5EF4-FFF2-40B4-BE49-F238E27FC236}">
                  <a16:creationId xmlns:a16="http://schemas.microsoft.com/office/drawing/2014/main" id="{DEE19C49-22A8-464F-8CEA-CB8A3B7714EE}"/>
                </a:ext>
              </a:extLst>
            </p:cNvPr>
            <p:cNvSpPr/>
            <p:nvPr/>
          </p:nvSpPr>
          <p:spPr>
            <a:xfrm>
              <a:off x="815413" y="4028973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Rectangle 53">
              <a:extLst>
                <a:ext uri="{FF2B5EF4-FFF2-40B4-BE49-F238E27FC236}">
                  <a16:creationId xmlns:a16="http://schemas.microsoft.com/office/drawing/2014/main" id="{0054C77F-5142-4F34-8746-3014C1047088}"/>
                </a:ext>
              </a:extLst>
            </p:cNvPr>
            <p:cNvSpPr/>
            <p:nvPr/>
          </p:nvSpPr>
          <p:spPr>
            <a:xfrm>
              <a:off x="815413" y="4317005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Rectangle 54">
              <a:extLst>
                <a:ext uri="{FF2B5EF4-FFF2-40B4-BE49-F238E27FC236}">
                  <a16:creationId xmlns:a16="http://schemas.microsoft.com/office/drawing/2014/main" id="{A1EE8B00-F230-40F5-B222-5F4B4DB4A8B2}"/>
                </a:ext>
              </a:extLst>
            </p:cNvPr>
            <p:cNvSpPr/>
            <p:nvPr/>
          </p:nvSpPr>
          <p:spPr>
            <a:xfrm>
              <a:off x="1103445" y="4605037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ctangle 55">
              <a:extLst>
                <a:ext uri="{FF2B5EF4-FFF2-40B4-BE49-F238E27FC236}">
                  <a16:creationId xmlns:a16="http://schemas.microsoft.com/office/drawing/2014/main" id="{B9E0AB61-A7FF-4EF5-83AC-5A26E006D187}"/>
                </a:ext>
              </a:extLst>
            </p:cNvPr>
            <p:cNvSpPr/>
            <p:nvPr/>
          </p:nvSpPr>
          <p:spPr>
            <a:xfrm>
              <a:off x="1391477" y="4605037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4DB8EB9C-376D-40A3-AA5E-D76BD5CFEBC5}"/>
                </a:ext>
              </a:extLst>
            </p:cNvPr>
            <p:cNvSpPr/>
            <p:nvPr/>
          </p:nvSpPr>
          <p:spPr>
            <a:xfrm>
              <a:off x="815413" y="4605037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3" name="Rectangle 12">
            <a:extLst>
              <a:ext uri="{FF2B5EF4-FFF2-40B4-BE49-F238E27FC236}">
                <a16:creationId xmlns:a16="http://schemas.microsoft.com/office/drawing/2014/main" id="{1313E6C5-B9E0-4BB5-8779-3668B931DF1D}"/>
              </a:ext>
            </a:extLst>
          </p:cNvPr>
          <p:cNvSpPr/>
          <p:nvPr/>
        </p:nvSpPr>
        <p:spPr>
          <a:xfrm>
            <a:off x="8692486" y="4109940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ectangle 13">
            <a:extLst>
              <a:ext uri="{FF2B5EF4-FFF2-40B4-BE49-F238E27FC236}">
                <a16:creationId xmlns:a16="http://schemas.microsoft.com/office/drawing/2014/main" id="{9F5FA085-583C-43B6-A2A0-E0B25CB49824}"/>
              </a:ext>
            </a:extLst>
          </p:cNvPr>
          <p:cNvSpPr/>
          <p:nvPr/>
        </p:nvSpPr>
        <p:spPr>
          <a:xfrm>
            <a:off x="8980518" y="4109940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Rectangle 50">
            <a:extLst>
              <a:ext uri="{FF2B5EF4-FFF2-40B4-BE49-F238E27FC236}">
                <a16:creationId xmlns:a16="http://schemas.microsoft.com/office/drawing/2014/main" id="{35901BF6-DA72-4B71-91AB-2019257EA820}"/>
              </a:ext>
            </a:extLst>
          </p:cNvPr>
          <p:cNvSpPr/>
          <p:nvPr/>
        </p:nvSpPr>
        <p:spPr>
          <a:xfrm>
            <a:off x="8404454" y="4109940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ectangle 12">
            <a:extLst>
              <a:ext uri="{FF2B5EF4-FFF2-40B4-BE49-F238E27FC236}">
                <a16:creationId xmlns:a16="http://schemas.microsoft.com/office/drawing/2014/main" id="{EDD87DC4-E826-4489-BBBC-4AF85A454D96}"/>
              </a:ext>
            </a:extLst>
          </p:cNvPr>
          <p:cNvSpPr/>
          <p:nvPr/>
        </p:nvSpPr>
        <p:spPr>
          <a:xfrm>
            <a:off x="7825773" y="4109940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13">
            <a:extLst>
              <a:ext uri="{FF2B5EF4-FFF2-40B4-BE49-F238E27FC236}">
                <a16:creationId xmlns:a16="http://schemas.microsoft.com/office/drawing/2014/main" id="{8C8D560C-0176-4D44-8D54-0E52607D1175}"/>
              </a:ext>
            </a:extLst>
          </p:cNvPr>
          <p:cNvSpPr/>
          <p:nvPr/>
        </p:nvSpPr>
        <p:spPr>
          <a:xfrm>
            <a:off x="8113805" y="4109940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0">
            <a:extLst>
              <a:ext uri="{FF2B5EF4-FFF2-40B4-BE49-F238E27FC236}">
                <a16:creationId xmlns:a16="http://schemas.microsoft.com/office/drawing/2014/main" id="{C19FD5CE-B07E-4F1D-817E-6CF923E7ECAD}"/>
              </a:ext>
            </a:extLst>
          </p:cNvPr>
          <p:cNvSpPr/>
          <p:nvPr/>
        </p:nvSpPr>
        <p:spPr>
          <a:xfrm>
            <a:off x="7537741" y="4109940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12">
            <a:extLst>
              <a:ext uri="{FF2B5EF4-FFF2-40B4-BE49-F238E27FC236}">
                <a16:creationId xmlns:a16="http://schemas.microsoft.com/office/drawing/2014/main" id="{30C06F0C-81CD-4D0B-8306-F9528527C9DF}"/>
              </a:ext>
            </a:extLst>
          </p:cNvPr>
          <p:cNvSpPr/>
          <p:nvPr/>
        </p:nvSpPr>
        <p:spPr>
          <a:xfrm>
            <a:off x="10469475" y="4109940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Rectangle 13">
            <a:extLst>
              <a:ext uri="{FF2B5EF4-FFF2-40B4-BE49-F238E27FC236}">
                <a16:creationId xmlns:a16="http://schemas.microsoft.com/office/drawing/2014/main" id="{BF781957-C345-49A5-82CB-3CE8FE33A84F}"/>
              </a:ext>
            </a:extLst>
          </p:cNvPr>
          <p:cNvSpPr/>
          <p:nvPr/>
        </p:nvSpPr>
        <p:spPr>
          <a:xfrm>
            <a:off x="10757507" y="4109940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50">
            <a:extLst>
              <a:ext uri="{FF2B5EF4-FFF2-40B4-BE49-F238E27FC236}">
                <a16:creationId xmlns:a16="http://schemas.microsoft.com/office/drawing/2014/main" id="{BECE7B46-3DD3-4489-824C-4CC070FEAB25}"/>
              </a:ext>
            </a:extLst>
          </p:cNvPr>
          <p:cNvSpPr/>
          <p:nvPr/>
        </p:nvSpPr>
        <p:spPr>
          <a:xfrm>
            <a:off x="10181443" y="4109940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Rectangle 12">
            <a:extLst>
              <a:ext uri="{FF2B5EF4-FFF2-40B4-BE49-F238E27FC236}">
                <a16:creationId xmlns:a16="http://schemas.microsoft.com/office/drawing/2014/main" id="{1ADB4D25-337B-4F77-A294-925B0D4A56DA}"/>
              </a:ext>
            </a:extLst>
          </p:cNvPr>
          <p:cNvSpPr/>
          <p:nvPr/>
        </p:nvSpPr>
        <p:spPr>
          <a:xfrm>
            <a:off x="9602762" y="4109940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ectangle 13">
            <a:extLst>
              <a:ext uri="{FF2B5EF4-FFF2-40B4-BE49-F238E27FC236}">
                <a16:creationId xmlns:a16="http://schemas.microsoft.com/office/drawing/2014/main" id="{E1AB684E-B818-4D0B-87D4-C99591282435}"/>
              </a:ext>
            </a:extLst>
          </p:cNvPr>
          <p:cNvSpPr/>
          <p:nvPr/>
        </p:nvSpPr>
        <p:spPr>
          <a:xfrm>
            <a:off x="9890794" y="4109940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ectangle 50">
            <a:extLst>
              <a:ext uri="{FF2B5EF4-FFF2-40B4-BE49-F238E27FC236}">
                <a16:creationId xmlns:a16="http://schemas.microsoft.com/office/drawing/2014/main" id="{06139406-AAE6-4627-83A9-A02149CBD7D9}"/>
              </a:ext>
            </a:extLst>
          </p:cNvPr>
          <p:cNvSpPr/>
          <p:nvPr/>
        </p:nvSpPr>
        <p:spPr>
          <a:xfrm>
            <a:off x="9314730" y="4109940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12">
            <a:extLst>
              <a:ext uri="{FF2B5EF4-FFF2-40B4-BE49-F238E27FC236}">
                <a16:creationId xmlns:a16="http://schemas.microsoft.com/office/drawing/2014/main" id="{B1FFB384-40F5-451E-A2E2-C5C3AE2059F2}"/>
              </a:ext>
            </a:extLst>
          </p:cNvPr>
          <p:cNvSpPr/>
          <p:nvPr/>
        </p:nvSpPr>
        <p:spPr>
          <a:xfrm>
            <a:off x="8686504" y="4725332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Rectangle 13">
            <a:extLst>
              <a:ext uri="{FF2B5EF4-FFF2-40B4-BE49-F238E27FC236}">
                <a16:creationId xmlns:a16="http://schemas.microsoft.com/office/drawing/2014/main" id="{C46B4DC4-C8E5-49EC-A6DD-711F3416288A}"/>
              </a:ext>
            </a:extLst>
          </p:cNvPr>
          <p:cNvSpPr/>
          <p:nvPr/>
        </p:nvSpPr>
        <p:spPr>
          <a:xfrm>
            <a:off x="8974536" y="4725332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50">
            <a:extLst>
              <a:ext uri="{FF2B5EF4-FFF2-40B4-BE49-F238E27FC236}">
                <a16:creationId xmlns:a16="http://schemas.microsoft.com/office/drawing/2014/main" id="{176DE657-B707-4AFC-AF3F-22C2E14304E3}"/>
              </a:ext>
            </a:extLst>
          </p:cNvPr>
          <p:cNvSpPr/>
          <p:nvPr/>
        </p:nvSpPr>
        <p:spPr>
          <a:xfrm>
            <a:off x="8398472" y="4725332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Rectangle 12">
            <a:extLst>
              <a:ext uri="{FF2B5EF4-FFF2-40B4-BE49-F238E27FC236}">
                <a16:creationId xmlns:a16="http://schemas.microsoft.com/office/drawing/2014/main" id="{998BE12E-4937-4D27-B268-A15814E1DDCF}"/>
              </a:ext>
            </a:extLst>
          </p:cNvPr>
          <p:cNvSpPr/>
          <p:nvPr/>
        </p:nvSpPr>
        <p:spPr>
          <a:xfrm>
            <a:off x="7819791" y="4725332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13">
            <a:extLst>
              <a:ext uri="{FF2B5EF4-FFF2-40B4-BE49-F238E27FC236}">
                <a16:creationId xmlns:a16="http://schemas.microsoft.com/office/drawing/2014/main" id="{B27C2527-A1C3-4E8C-B874-D74CF0B3736B}"/>
              </a:ext>
            </a:extLst>
          </p:cNvPr>
          <p:cNvSpPr/>
          <p:nvPr/>
        </p:nvSpPr>
        <p:spPr>
          <a:xfrm>
            <a:off x="8107823" y="4725332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Rectangle 50">
            <a:extLst>
              <a:ext uri="{FF2B5EF4-FFF2-40B4-BE49-F238E27FC236}">
                <a16:creationId xmlns:a16="http://schemas.microsoft.com/office/drawing/2014/main" id="{E4B28D72-CA24-4441-A0F5-1959B129CDC5}"/>
              </a:ext>
            </a:extLst>
          </p:cNvPr>
          <p:cNvSpPr/>
          <p:nvPr/>
        </p:nvSpPr>
        <p:spPr>
          <a:xfrm>
            <a:off x="7531759" y="4725332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Rectangle 12">
            <a:extLst>
              <a:ext uri="{FF2B5EF4-FFF2-40B4-BE49-F238E27FC236}">
                <a16:creationId xmlns:a16="http://schemas.microsoft.com/office/drawing/2014/main" id="{5EB90989-6EEB-43B0-818B-B2D3BC700994}"/>
              </a:ext>
            </a:extLst>
          </p:cNvPr>
          <p:cNvSpPr/>
          <p:nvPr/>
        </p:nvSpPr>
        <p:spPr>
          <a:xfrm>
            <a:off x="10463493" y="4725332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Rectangle 13">
            <a:extLst>
              <a:ext uri="{FF2B5EF4-FFF2-40B4-BE49-F238E27FC236}">
                <a16:creationId xmlns:a16="http://schemas.microsoft.com/office/drawing/2014/main" id="{1897E081-BE8F-4152-8338-09C3395CFBA1}"/>
              </a:ext>
            </a:extLst>
          </p:cNvPr>
          <p:cNvSpPr/>
          <p:nvPr/>
        </p:nvSpPr>
        <p:spPr>
          <a:xfrm>
            <a:off x="10751525" y="4725332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Rectangle 50">
            <a:extLst>
              <a:ext uri="{FF2B5EF4-FFF2-40B4-BE49-F238E27FC236}">
                <a16:creationId xmlns:a16="http://schemas.microsoft.com/office/drawing/2014/main" id="{10EF3492-613D-48ED-AD1B-FC51F799EE2C}"/>
              </a:ext>
            </a:extLst>
          </p:cNvPr>
          <p:cNvSpPr/>
          <p:nvPr/>
        </p:nvSpPr>
        <p:spPr>
          <a:xfrm>
            <a:off x="10175461" y="4725332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Rectangle 12">
            <a:extLst>
              <a:ext uri="{FF2B5EF4-FFF2-40B4-BE49-F238E27FC236}">
                <a16:creationId xmlns:a16="http://schemas.microsoft.com/office/drawing/2014/main" id="{7846DC15-1871-4CF2-9EDD-462CBFA0BDE2}"/>
              </a:ext>
            </a:extLst>
          </p:cNvPr>
          <p:cNvSpPr/>
          <p:nvPr/>
        </p:nvSpPr>
        <p:spPr>
          <a:xfrm>
            <a:off x="9596780" y="4725332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Rectangle 13">
            <a:extLst>
              <a:ext uri="{FF2B5EF4-FFF2-40B4-BE49-F238E27FC236}">
                <a16:creationId xmlns:a16="http://schemas.microsoft.com/office/drawing/2014/main" id="{B02229E7-6A61-44F3-9DBE-24E05168EA78}"/>
              </a:ext>
            </a:extLst>
          </p:cNvPr>
          <p:cNvSpPr/>
          <p:nvPr/>
        </p:nvSpPr>
        <p:spPr>
          <a:xfrm>
            <a:off x="9884812" y="4725332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Rectangle 50">
            <a:extLst>
              <a:ext uri="{FF2B5EF4-FFF2-40B4-BE49-F238E27FC236}">
                <a16:creationId xmlns:a16="http://schemas.microsoft.com/office/drawing/2014/main" id="{B604D8DC-FD2F-4918-B3A8-6702FE4B4477}"/>
              </a:ext>
            </a:extLst>
          </p:cNvPr>
          <p:cNvSpPr/>
          <p:nvPr/>
        </p:nvSpPr>
        <p:spPr>
          <a:xfrm>
            <a:off x="9308748" y="4725332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38BD1E5D-A722-4488-A686-70FB715339E0}"/>
              </a:ext>
            </a:extLst>
          </p:cNvPr>
          <p:cNvCxnSpPr>
            <a:stCxn id="60" idx="3"/>
            <a:endCxn id="70" idx="1"/>
          </p:cNvCxnSpPr>
          <p:nvPr/>
        </p:nvCxnSpPr>
        <p:spPr>
          <a:xfrm flipH="1">
            <a:off x="7531759" y="4253956"/>
            <a:ext cx="3513780" cy="615392"/>
          </a:xfrm>
          <a:prstGeom prst="curvedConnector5">
            <a:avLst>
              <a:gd name="adj1" fmla="val -6506"/>
              <a:gd name="adj2" fmla="val 50000"/>
              <a:gd name="adj3" fmla="val 1065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12">
            <a:extLst>
              <a:ext uri="{FF2B5EF4-FFF2-40B4-BE49-F238E27FC236}">
                <a16:creationId xmlns:a16="http://schemas.microsoft.com/office/drawing/2014/main" id="{72CFDCD9-7E05-4C97-962A-95817277673E}"/>
              </a:ext>
            </a:extLst>
          </p:cNvPr>
          <p:cNvSpPr/>
          <p:nvPr/>
        </p:nvSpPr>
        <p:spPr>
          <a:xfrm>
            <a:off x="8686504" y="5348809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Rectangle 13">
            <a:extLst>
              <a:ext uri="{FF2B5EF4-FFF2-40B4-BE49-F238E27FC236}">
                <a16:creationId xmlns:a16="http://schemas.microsoft.com/office/drawing/2014/main" id="{BCAE56B8-13D2-49F5-885A-39ECE52B44CE}"/>
              </a:ext>
            </a:extLst>
          </p:cNvPr>
          <p:cNvSpPr/>
          <p:nvPr/>
        </p:nvSpPr>
        <p:spPr>
          <a:xfrm>
            <a:off x="8974536" y="5348809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ectangle 50">
            <a:extLst>
              <a:ext uri="{FF2B5EF4-FFF2-40B4-BE49-F238E27FC236}">
                <a16:creationId xmlns:a16="http://schemas.microsoft.com/office/drawing/2014/main" id="{7B12E352-DD2B-4347-B2FE-DED0E5921043}"/>
              </a:ext>
            </a:extLst>
          </p:cNvPr>
          <p:cNvSpPr/>
          <p:nvPr/>
        </p:nvSpPr>
        <p:spPr>
          <a:xfrm>
            <a:off x="8398472" y="5348809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Rectangle 12">
            <a:extLst>
              <a:ext uri="{FF2B5EF4-FFF2-40B4-BE49-F238E27FC236}">
                <a16:creationId xmlns:a16="http://schemas.microsoft.com/office/drawing/2014/main" id="{228F9067-DD99-4E44-AAA8-5BB07B6A3CD8}"/>
              </a:ext>
            </a:extLst>
          </p:cNvPr>
          <p:cNvSpPr/>
          <p:nvPr/>
        </p:nvSpPr>
        <p:spPr>
          <a:xfrm>
            <a:off x="7819791" y="5348809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Rectangle 13">
            <a:extLst>
              <a:ext uri="{FF2B5EF4-FFF2-40B4-BE49-F238E27FC236}">
                <a16:creationId xmlns:a16="http://schemas.microsoft.com/office/drawing/2014/main" id="{E7AFEE7A-FECA-4545-A813-D68669CA1E59}"/>
              </a:ext>
            </a:extLst>
          </p:cNvPr>
          <p:cNvSpPr/>
          <p:nvPr/>
        </p:nvSpPr>
        <p:spPr>
          <a:xfrm>
            <a:off x="8107823" y="5348809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Rectangle 50">
            <a:extLst>
              <a:ext uri="{FF2B5EF4-FFF2-40B4-BE49-F238E27FC236}">
                <a16:creationId xmlns:a16="http://schemas.microsoft.com/office/drawing/2014/main" id="{E0431190-395F-43F8-A477-77492A6BA77B}"/>
              </a:ext>
            </a:extLst>
          </p:cNvPr>
          <p:cNvSpPr/>
          <p:nvPr/>
        </p:nvSpPr>
        <p:spPr>
          <a:xfrm>
            <a:off x="7531759" y="5348809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Rectangle 12">
            <a:extLst>
              <a:ext uri="{FF2B5EF4-FFF2-40B4-BE49-F238E27FC236}">
                <a16:creationId xmlns:a16="http://schemas.microsoft.com/office/drawing/2014/main" id="{909F1D1A-95F0-43BD-AAB5-7D03162B935A}"/>
              </a:ext>
            </a:extLst>
          </p:cNvPr>
          <p:cNvSpPr/>
          <p:nvPr/>
        </p:nvSpPr>
        <p:spPr>
          <a:xfrm>
            <a:off x="10463493" y="5348809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Rectangle 13">
            <a:extLst>
              <a:ext uri="{FF2B5EF4-FFF2-40B4-BE49-F238E27FC236}">
                <a16:creationId xmlns:a16="http://schemas.microsoft.com/office/drawing/2014/main" id="{06418182-8D8C-4848-B75E-37AB3121DD56}"/>
              </a:ext>
            </a:extLst>
          </p:cNvPr>
          <p:cNvSpPr/>
          <p:nvPr/>
        </p:nvSpPr>
        <p:spPr>
          <a:xfrm>
            <a:off x="10751525" y="5348809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Rectangle 50">
            <a:extLst>
              <a:ext uri="{FF2B5EF4-FFF2-40B4-BE49-F238E27FC236}">
                <a16:creationId xmlns:a16="http://schemas.microsoft.com/office/drawing/2014/main" id="{89F078FE-E269-47D3-A58E-DD94B0D0C999}"/>
              </a:ext>
            </a:extLst>
          </p:cNvPr>
          <p:cNvSpPr/>
          <p:nvPr/>
        </p:nvSpPr>
        <p:spPr>
          <a:xfrm>
            <a:off x="10175461" y="5348809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ectangle 12">
            <a:extLst>
              <a:ext uri="{FF2B5EF4-FFF2-40B4-BE49-F238E27FC236}">
                <a16:creationId xmlns:a16="http://schemas.microsoft.com/office/drawing/2014/main" id="{FB772A6E-3BD5-4C61-98B2-92925400EF62}"/>
              </a:ext>
            </a:extLst>
          </p:cNvPr>
          <p:cNvSpPr/>
          <p:nvPr/>
        </p:nvSpPr>
        <p:spPr>
          <a:xfrm>
            <a:off x="9596780" y="5348809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Rectangle 13">
            <a:extLst>
              <a:ext uri="{FF2B5EF4-FFF2-40B4-BE49-F238E27FC236}">
                <a16:creationId xmlns:a16="http://schemas.microsoft.com/office/drawing/2014/main" id="{3CF02856-AD21-4F07-8A3A-28DCEB44F7E2}"/>
              </a:ext>
            </a:extLst>
          </p:cNvPr>
          <p:cNvSpPr/>
          <p:nvPr/>
        </p:nvSpPr>
        <p:spPr>
          <a:xfrm>
            <a:off x="9884812" y="5348809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Rectangle 50">
            <a:extLst>
              <a:ext uri="{FF2B5EF4-FFF2-40B4-BE49-F238E27FC236}">
                <a16:creationId xmlns:a16="http://schemas.microsoft.com/office/drawing/2014/main" id="{B7079D84-7992-4143-956F-FA6CE09D8567}"/>
              </a:ext>
            </a:extLst>
          </p:cNvPr>
          <p:cNvSpPr/>
          <p:nvPr/>
        </p:nvSpPr>
        <p:spPr>
          <a:xfrm>
            <a:off x="9308748" y="5348809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Rectangle 12">
            <a:extLst>
              <a:ext uri="{FF2B5EF4-FFF2-40B4-BE49-F238E27FC236}">
                <a16:creationId xmlns:a16="http://schemas.microsoft.com/office/drawing/2014/main" id="{03F48BF0-8563-4604-88AC-0500915C9EBF}"/>
              </a:ext>
            </a:extLst>
          </p:cNvPr>
          <p:cNvSpPr/>
          <p:nvPr/>
        </p:nvSpPr>
        <p:spPr>
          <a:xfrm>
            <a:off x="8692486" y="5949645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Rectangle 13">
            <a:extLst>
              <a:ext uri="{FF2B5EF4-FFF2-40B4-BE49-F238E27FC236}">
                <a16:creationId xmlns:a16="http://schemas.microsoft.com/office/drawing/2014/main" id="{3EF5D687-EB8E-4A54-B2F4-EFAB1B9A7F54}"/>
              </a:ext>
            </a:extLst>
          </p:cNvPr>
          <p:cNvSpPr/>
          <p:nvPr/>
        </p:nvSpPr>
        <p:spPr>
          <a:xfrm>
            <a:off x="8980518" y="5949645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Rectangle 50">
            <a:extLst>
              <a:ext uri="{FF2B5EF4-FFF2-40B4-BE49-F238E27FC236}">
                <a16:creationId xmlns:a16="http://schemas.microsoft.com/office/drawing/2014/main" id="{F6913CBB-D9DC-43A6-A648-364CCEA7D345}"/>
              </a:ext>
            </a:extLst>
          </p:cNvPr>
          <p:cNvSpPr/>
          <p:nvPr/>
        </p:nvSpPr>
        <p:spPr>
          <a:xfrm>
            <a:off x="8404454" y="5949645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Rectangle 12">
            <a:extLst>
              <a:ext uri="{FF2B5EF4-FFF2-40B4-BE49-F238E27FC236}">
                <a16:creationId xmlns:a16="http://schemas.microsoft.com/office/drawing/2014/main" id="{1318F71B-5A26-4D9A-863E-F406777FDC2E}"/>
              </a:ext>
            </a:extLst>
          </p:cNvPr>
          <p:cNvSpPr/>
          <p:nvPr/>
        </p:nvSpPr>
        <p:spPr>
          <a:xfrm>
            <a:off x="7825773" y="5949645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Rectangle 13">
            <a:extLst>
              <a:ext uri="{FF2B5EF4-FFF2-40B4-BE49-F238E27FC236}">
                <a16:creationId xmlns:a16="http://schemas.microsoft.com/office/drawing/2014/main" id="{21E3C619-5D50-4267-BE00-FB640A16DB8A}"/>
              </a:ext>
            </a:extLst>
          </p:cNvPr>
          <p:cNvSpPr/>
          <p:nvPr/>
        </p:nvSpPr>
        <p:spPr>
          <a:xfrm>
            <a:off x="8113805" y="5949645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Rectangle 50">
            <a:extLst>
              <a:ext uri="{FF2B5EF4-FFF2-40B4-BE49-F238E27FC236}">
                <a16:creationId xmlns:a16="http://schemas.microsoft.com/office/drawing/2014/main" id="{47C90D80-D492-4E7F-ACAD-E323C9276A8C}"/>
              </a:ext>
            </a:extLst>
          </p:cNvPr>
          <p:cNvSpPr/>
          <p:nvPr/>
        </p:nvSpPr>
        <p:spPr>
          <a:xfrm>
            <a:off x="7537741" y="5949645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Rectangle 12">
            <a:extLst>
              <a:ext uri="{FF2B5EF4-FFF2-40B4-BE49-F238E27FC236}">
                <a16:creationId xmlns:a16="http://schemas.microsoft.com/office/drawing/2014/main" id="{3A03DBD4-E10D-499B-B8A7-AECB1C93FAF8}"/>
              </a:ext>
            </a:extLst>
          </p:cNvPr>
          <p:cNvSpPr/>
          <p:nvPr/>
        </p:nvSpPr>
        <p:spPr>
          <a:xfrm>
            <a:off x="10469475" y="5949645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Rectangle 13">
            <a:extLst>
              <a:ext uri="{FF2B5EF4-FFF2-40B4-BE49-F238E27FC236}">
                <a16:creationId xmlns:a16="http://schemas.microsoft.com/office/drawing/2014/main" id="{6D5F57AB-8807-431A-99A8-60FFE718C513}"/>
              </a:ext>
            </a:extLst>
          </p:cNvPr>
          <p:cNvSpPr/>
          <p:nvPr/>
        </p:nvSpPr>
        <p:spPr>
          <a:xfrm>
            <a:off x="10757507" y="5949645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Rectangle 50">
            <a:extLst>
              <a:ext uri="{FF2B5EF4-FFF2-40B4-BE49-F238E27FC236}">
                <a16:creationId xmlns:a16="http://schemas.microsoft.com/office/drawing/2014/main" id="{0C1F1251-918B-40C5-B502-E446D1BF6644}"/>
              </a:ext>
            </a:extLst>
          </p:cNvPr>
          <p:cNvSpPr/>
          <p:nvPr/>
        </p:nvSpPr>
        <p:spPr>
          <a:xfrm>
            <a:off x="10181443" y="5949645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Rectangle 12">
            <a:extLst>
              <a:ext uri="{FF2B5EF4-FFF2-40B4-BE49-F238E27FC236}">
                <a16:creationId xmlns:a16="http://schemas.microsoft.com/office/drawing/2014/main" id="{5FF6C453-61A3-4B46-AC55-5417F747A4E1}"/>
              </a:ext>
            </a:extLst>
          </p:cNvPr>
          <p:cNvSpPr/>
          <p:nvPr/>
        </p:nvSpPr>
        <p:spPr>
          <a:xfrm>
            <a:off x="9602762" y="5949645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Rectangle 13">
            <a:extLst>
              <a:ext uri="{FF2B5EF4-FFF2-40B4-BE49-F238E27FC236}">
                <a16:creationId xmlns:a16="http://schemas.microsoft.com/office/drawing/2014/main" id="{F574431C-896C-4F04-BB65-38FF53D828AB}"/>
              </a:ext>
            </a:extLst>
          </p:cNvPr>
          <p:cNvSpPr/>
          <p:nvPr/>
        </p:nvSpPr>
        <p:spPr>
          <a:xfrm>
            <a:off x="9890794" y="5949645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50">
            <a:extLst>
              <a:ext uri="{FF2B5EF4-FFF2-40B4-BE49-F238E27FC236}">
                <a16:creationId xmlns:a16="http://schemas.microsoft.com/office/drawing/2014/main" id="{204F5AC2-35F9-447E-A15E-2878649B3A6F}"/>
              </a:ext>
            </a:extLst>
          </p:cNvPr>
          <p:cNvSpPr/>
          <p:nvPr/>
        </p:nvSpPr>
        <p:spPr>
          <a:xfrm>
            <a:off x="9314730" y="5949645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AA513EA7-B635-411F-BF8F-6BC12B5C33CA}"/>
              </a:ext>
            </a:extLst>
          </p:cNvPr>
          <p:cNvCxnSpPr>
            <a:stCxn id="72" idx="3"/>
            <a:endCxn id="84" idx="1"/>
          </p:cNvCxnSpPr>
          <p:nvPr/>
        </p:nvCxnSpPr>
        <p:spPr>
          <a:xfrm flipH="1">
            <a:off x="7531759" y="4869348"/>
            <a:ext cx="3507798" cy="623477"/>
          </a:xfrm>
          <a:prstGeom prst="curvedConnector5">
            <a:avLst>
              <a:gd name="adj1" fmla="val -6517"/>
              <a:gd name="adj2" fmla="val 50000"/>
              <a:gd name="adj3" fmla="val 1065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6409BDEE-0B37-4BD3-89C5-9C983A38C07C}"/>
              </a:ext>
            </a:extLst>
          </p:cNvPr>
          <p:cNvCxnSpPr>
            <a:stCxn id="86" idx="3"/>
            <a:endCxn id="96" idx="1"/>
          </p:cNvCxnSpPr>
          <p:nvPr/>
        </p:nvCxnSpPr>
        <p:spPr>
          <a:xfrm flipH="1">
            <a:off x="7537741" y="5492825"/>
            <a:ext cx="3501816" cy="600836"/>
          </a:xfrm>
          <a:prstGeom prst="curvedConnector5">
            <a:avLst>
              <a:gd name="adj1" fmla="val -6528"/>
              <a:gd name="adj2" fmla="val 50000"/>
              <a:gd name="adj3" fmla="val 1065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箭头: 下 108">
            <a:extLst>
              <a:ext uri="{FF2B5EF4-FFF2-40B4-BE49-F238E27FC236}">
                <a16:creationId xmlns:a16="http://schemas.microsoft.com/office/drawing/2014/main" id="{9E1C7961-90A2-4EDC-AA9A-50EED8991855}"/>
              </a:ext>
            </a:extLst>
          </p:cNvPr>
          <p:cNvSpPr/>
          <p:nvPr/>
        </p:nvSpPr>
        <p:spPr>
          <a:xfrm>
            <a:off x="8880065" y="3592945"/>
            <a:ext cx="716715" cy="32556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1112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CB7ACAF-4C68-4C1B-A7EB-D6DEA64D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Send Partial A and Entire B on Host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A605AD2-3A20-48CC-8100-231D2198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3" y="1530221"/>
            <a:ext cx="5280587" cy="4595943"/>
          </a:xfrm>
        </p:spPr>
        <p:txBody>
          <a:bodyPr>
            <a:normAutofit fontScale="92500" lnSpcReduction="20000"/>
          </a:bodyPr>
          <a:lstStyle/>
          <a:p>
            <a:r>
              <a:rPr lang="en-GB" altLang="zh-CN"/>
              <a:t>… …</a:t>
            </a:r>
          </a:p>
          <a:p>
            <a:r>
              <a:rPr lang="en-GB" altLang="zh-CN"/>
              <a:t>if (myrank==0) {</a:t>
            </a:r>
          </a:p>
          <a:p>
            <a:r>
              <a:rPr lang="en-GB" altLang="zh-CN"/>
              <a:t>… …</a:t>
            </a:r>
          </a:p>
          <a:p>
            <a:r>
              <a:rPr lang="en-GB" altLang="zh-CN"/>
              <a:t>for(i=1;i&lt;np;i++){</a:t>
            </a:r>
          </a:p>
          <a:p>
            <a:pPr marL="457200" lvl="1" indent="0">
              <a:buNone/>
            </a:pPr>
            <a:r>
              <a:rPr lang="en-GB" altLang="zh-CN"/>
              <a:t>int dest = i;</a:t>
            </a:r>
          </a:p>
          <a:p>
            <a:pPr marL="457200" lvl="1" indent="0">
              <a:buNone/>
            </a:pPr>
            <a:r>
              <a:rPr lang="en-GB" altLang="zh-CN">
                <a:solidFill>
                  <a:srgbClr val="FF0000"/>
                </a:solidFill>
              </a:rPr>
              <a:t>MPI_Send(&amp;vA[i*DIM1*DIM2/np], DIM1*DIM2/np, MPI_INT, dest, tag, MPI_COMM_WORLD);</a:t>
            </a:r>
          </a:p>
          <a:p>
            <a:pPr marL="457200" lvl="1" indent="0">
              <a:buNone/>
            </a:pPr>
            <a:r>
              <a:rPr lang="en-GB" altLang="zh-CN">
                <a:solidFill>
                  <a:srgbClr val="FF0000"/>
                </a:solidFill>
              </a:rPr>
              <a:t>MPI_Send(vB, DIM2*DIM3, MPI_INT, </a:t>
            </a:r>
          </a:p>
          <a:p>
            <a:pPr marL="457200" lvl="1" indent="0">
              <a:buNone/>
            </a:pPr>
            <a:r>
              <a:rPr lang="en-GB" altLang="zh-CN">
                <a:solidFill>
                  <a:srgbClr val="FF0000"/>
                </a:solidFill>
              </a:rPr>
              <a:t>dest, tag, MPI_COMM_WORLD);</a:t>
            </a:r>
          </a:p>
          <a:p>
            <a:pPr marL="457200" lvl="1" indent="0">
              <a:buNone/>
            </a:pPr>
            <a:r>
              <a:rPr lang="en-GB" altLang="zh-CN"/>
              <a:t>… …</a:t>
            </a:r>
          </a:p>
          <a:p>
            <a:r>
              <a:rPr lang="en-GB" altLang="zh-CN"/>
              <a:t>}}</a:t>
            </a:r>
          </a:p>
          <a:p>
            <a:r>
              <a:rPr lang="en-GB" altLang="zh-CN"/>
              <a:t>… …</a:t>
            </a:r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77FF8B7-F764-4E4B-976B-60C10102C46A}"/>
              </a:ext>
            </a:extLst>
          </p:cNvPr>
          <p:cNvSpPr txBox="1"/>
          <p:nvPr/>
        </p:nvSpPr>
        <p:spPr>
          <a:xfrm>
            <a:off x="6152014" y="2204709"/>
            <a:ext cx="14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stagy on host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6A7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1A1E935-A621-4BBD-A995-F8EF28888699}"/>
              </a:ext>
            </a:extLst>
          </p:cNvPr>
          <p:cNvSpPr txBox="1"/>
          <p:nvPr/>
        </p:nvSpPr>
        <p:spPr>
          <a:xfrm>
            <a:off x="5835242" y="1530221"/>
            <a:ext cx="235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mpiexec –np 4 MatMul</a:t>
            </a:r>
            <a:endParaRPr lang="zh-CN" altLang="en-US"/>
          </a:p>
        </p:txBody>
      </p:sp>
      <p:sp>
        <p:nvSpPr>
          <p:cNvPr id="55" name="Rectangle 12">
            <a:extLst>
              <a:ext uri="{FF2B5EF4-FFF2-40B4-BE49-F238E27FC236}">
                <a16:creationId xmlns:a16="http://schemas.microsoft.com/office/drawing/2014/main" id="{B3084530-3A43-4AE9-82F0-5DB27B28ADCE}"/>
              </a:ext>
            </a:extLst>
          </p:cNvPr>
          <p:cNvSpPr/>
          <p:nvPr/>
        </p:nvSpPr>
        <p:spPr>
          <a:xfrm>
            <a:off x="8718422" y="2218335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ectangle 13">
            <a:extLst>
              <a:ext uri="{FF2B5EF4-FFF2-40B4-BE49-F238E27FC236}">
                <a16:creationId xmlns:a16="http://schemas.microsoft.com/office/drawing/2014/main" id="{5AA76540-98E9-40D1-A9B0-2479F87F04B8}"/>
              </a:ext>
            </a:extLst>
          </p:cNvPr>
          <p:cNvSpPr/>
          <p:nvPr/>
        </p:nvSpPr>
        <p:spPr>
          <a:xfrm>
            <a:off x="9006454" y="2218335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0">
            <a:extLst>
              <a:ext uri="{FF2B5EF4-FFF2-40B4-BE49-F238E27FC236}">
                <a16:creationId xmlns:a16="http://schemas.microsoft.com/office/drawing/2014/main" id="{43FCC8C2-8D12-4579-82D3-516ADA64A93D}"/>
              </a:ext>
            </a:extLst>
          </p:cNvPr>
          <p:cNvSpPr/>
          <p:nvPr/>
        </p:nvSpPr>
        <p:spPr>
          <a:xfrm>
            <a:off x="8430390" y="2218335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12">
            <a:extLst>
              <a:ext uri="{FF2B5EF4-FFF2-40B4-BE49-F238E27FC236}">
                <a16:creationId xmlns:a16="http://schemas.microsoft.com/office/drawing/2014/main" id="{579CFD5F-C13D-488D-9317-C7D34E53C131}"/>
              </a:ext>
            </a:extLst>
          </p:cNvPr>
          <p:cNvSpPr/>
          <p:nvPr/>
        </p:nvSpPr>
        <p:spPr>
          <a:xfrm>
            <a:off x="7851709" y="2218335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13">
            <a:extLst>
              <a:ext uri="{FF2B5EF4-FFF2-40B4-BE49-F238E27FC236}">
                <a16:creationId xmlns:a16="http://schemas.microsoft.com/office/drawing/2014/main" id="{5C50A0A9-EEA9-41EE-9828-03063DCF793D}"/>
              </a:ext>
            </a:extLst>
          </p:cNvPr>
          <p:cNvSpPr/>
          <p:nvPr/>
        </p:nvSpPr>
        <p:spPr>
          <a:xfrm>
            <a:off x="8139741" y="2218335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Rectangle 50">
            <a:extLst>
              <a:ext uri="{FF2B5EF4-FFF2-40B4-BE49-F238E27FC236}">
                <a16:creationId xmlns:a16="http://schemas.microsoft.com/office/drawing/2014/main" id="{3144383B-4927-4BAA-8ED4-B7BD4BC1B140}"/>
              </a:ext>
            </a:extLst>
          </p:cNvPr>
          <p:cNvSpPr/>
          <p:nvPr/>
        </p:nvSpPr>
        <p:spPr>
          <a:xfrm>
            <a:off x="7563677" y="2218335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12">
            <a:extLst>
              <a:ext uri="{FF2B5EF4-FFF2-40B4-BE49-F238E27FC236}">
                <a16:creationId xmlns:a16="http://schemas.microsoft.com/office/drawing/2014/main" id="{B908A847-A33B-43F1-86BD-4D0826293C35}"/>
              </a:ext>
            </a:extLst>
          </p:cNvPr>
          <p:cNvSpPr/>
          <p:nvPr/>
        </p:nvSpPr>
        <p:spPr>
          <a:xfrm>
            <a:off x="10495411" y="2218335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Rectangle 13">
            <a:extLst>
              <a:ext uri="{FF2B5EF4-FFF2-40B4-BE49-F238E27FC236}">
                <a16:creationId xmlns:a16="http://schemas.microsoft.com/office/drawing/2014/main" id="{9FFE81B4-206B-4AEA-852F-550BA21D98E7}"/>
              </a:ext>
            </a:extLst>
          </p:cNvPr>
          <p:cNvSpPr/>
          <p:nvPr/>
        </p:nvSpPr>
        <p:spPr>
          <a:xfrm>
            <a:off x="10783443" y="2218335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ectangle 50">
            <a:extLst>
              <a:ext uri="{FF2B5EF4-FFF2-40B4-BE49-F238E27FC236}">
                <a16:creationId xmlns:a16="http://schemas.microsoft.com/office/drawing/2014/main" id="{A5A88229-706E-413B-A581-D64D4FDFB4C2}"/>
              </a:ext>
            </a:extLst>
          </p:cNvPr>
          <p:cNvSpPr/>
          <p:nvPr/>
        </p:nvSpPr>
        <p:spPr>
          <a:xfrm>
            <a:off x="10207379" y="2218335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ectangle 12">
            <a:extLst>
              <a:ext uri="{FF2B5EF4-FFF2-40B4-BE49-F238E27FC236}">
                <a16:creationId xmlns:a16="http://schemas.microsoft.com/office/drawing/2014/main" id="{54BF9DF4-8D35-4377-B412-57488BD06993}"/>
              </a:ext>
            </a:extLst>
          </p:cNvPr>
          <p:cNvSpPr/>
          <p:nvPr/>
        </p:nvSpPr>
        <p:spPr>
          <a:xfrm>
            <a:off x="9628698" y="2218335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13">
            <a:extLst>
              <a:ext uri="{FF2B5EF4-FFF2-40B4-BE49-F238E27FC236}">
                <a16:creationId xmlns:a16="http://schemas.microsoft.com/office/drawing/2014/main" id="{347691A5-4365-4DCC-BEF4-CA4648950D60}"/>
              </a:ext>
            </a:extLst>
          </p:cNvPr>
          <p:cNvSpPr/>
          <p:nvPr/>
        </p:nvSpPr>
        <p:spPr>
          <a:xfrm>
            <a:off x="9916730" y="2218335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Rectangle 50">
            <a:extLst>
              <a:ext uri="{FF2B5EF4-FFF2-40B4-BE49-F238E27FC236}">
                <a16:creationId xmlns:a16="http://schemas.microsoft.com/office/drawing/2014/main" id="{B1CC6606-806F-4934-A7C8-7B083C1F5278}"/>
              </a:ext>
            </a:extLst>
          </p:cNvPr>
          <p:cNvSpPr/>
          <p:nvPr/>
        </p:nvSpPr>
        <p:spPr>
          <a:xfrm>
            <a:off x="9340666" y="2218335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12">
            <a:extLst>
              <a:ext uri="{FF2B5EF4-FFF2-40B4-BE49-F238E27FC236}">
                <a16:creationId xmlns:a16="http://schemas.microsoft.com/office/drawing/2014/main" id="{0EBC3DD3-E65D-4D55-9C06-312DA3972040}"/>
              </a:ext>
            </a:extLst>
          </p:cNvPr>
          <p:cNvSpPr/>
          <p:nvPr/>
        </p:nvSpPr>
        <p:spPr>
          <a:xfrm>
            <a:off x="8712440" y="2833727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Rectangle 13">
            <a:extLst>
              <a:ext uri="{FF2B5EF4-FFF2-40B4-BE49-F238E27FC236}">
                <a16:creationId xmlns:a16="http://schemas.microsoft.com/office/drawing/2014/main" id="{421C8658-D686-40DC-8CD5-E653CCDC52FC}"/>
              </a:ext>
            </a:extLst>
          </p:cNvPr>
          <p:cNvSpPr/>
          <p:nvPr/>
        </p:nvSpPr>
        <p:spPr>
          <a:xfrm>
            <a:off x="9000472" y="2833727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50">
            <a:extLst>
              <a:ext uri="{FF2B5EF4-FFF2-40B4-BE49-F238E27FC236}">
                <a16:creationId xmlns:a16="http://schemas.microsoft.com/office/drawing/2014/main" id="{925D19E8-819F-46C2-8BF2-0A2574B9A5FB}"/>
              </a:ext>
            </a:extLst>
          </p:cNvPr>
          <p:cNvSpPr/>
          <p:nvPr/>
        </p:nvSpPr>
        <p:spPr>
          <a:xfrm>
            <a:off x="8424408" y="2833727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Rectangle 12">
            <a:extLst>
              <a:ext uri="{FF2B5EF4-FFF2-40B4-BE49-F238E27FC236}">
                <a16:creationId xmlns:a16="http://schemas.microsoft.com/office/drawing/2014/main" id="{FE6D612A-8436-43D5-9751-D426C2F2D287}"/>
              </a:ext>
            </a:extLst>
          </p:cNvPr>
          <p:cNvSpPr/>
          <p:nvPr/>
        </p:nvSpPr>
        <p:spPr>
          <a:xfrm>
            <a:off x="7845727" y="2833727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307B5075-D7A3-4044-8D1C-BA3A28DA4D89}"/>
              </a:ext>
            </a:extLst>
          </p:cNvPr>
          <p:cNvSpPr/>
          <p:nvPr/>
        </p:nvSpPr>
        <p:spPr>
          <a:xfrm>
            <a:off x="8133759" y="2833727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Rectangle 50">
            <a:extLst>
              <a:ext uri="{FF2B5EF4-FFF2-40B4-BE49-F238E27FC236}">
                <a16:creationId xmlns:a16="http://schemas.microsoft.com/office/drawing/2014/main" id="{18498E74-6F90-499F-A13C-CE6387BAF169}"/>
              </a:ext>
            </a:extLst>
          </p:cNvPr>
          <p:cNvSpPr/>
          <p:nvPr/>
        </p:nvSpPr>
        <p:spPr>
          <a:xfrm>
            <a:off x="7557695" y="2833727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Rectangle 12">
            <a:extLst>
              <a:ext uri="{FF2B5EF4-FFF2-40B4-BE49-F238E27FC236}">
                <a16:creationId xmlns:a16="http://schemas.microsoft.com/office/drawing/2014/main" id="{AEF70003-1CCA-4F9F-871E-2C7BDB63FA91}"/>
              </a:ext>
            </a:extLst>
          </p:cNvPr>
          <p:cNvSpPr/>
          <p:nvPr/>
        </p:nvSpPr>
        <p:spPr>
          <a:xfrm>
            <a:off x="10489429" y="2833727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Rectangle 13">
            <a:extLst>
              <a:ext uri="{FF2B5EF4-FFF2-40B4-BE49-F238E27FC236}">
                <a16:creationId xmlns:a16="http://schemas.microsoft.com/office/drawing/2014/main" id="{98D56174-7B5A-4D95-B34C-0F83B56D11C1}"/>
              </a:ext>
            </a:extLst>
          </p:cNvPr>
          <p:cNvSpPr/>
          <p:nvPr/>
        </p:nvSpPr>
        <p:spPr>
          <a:xfrm>
            <a:off x="10777461" y="2833727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Rectangle 50">
            <a:extLst>
              <a:ext uri="{FF2B5EF4-FFF2-40B4-BE49-F238E27FC236}">
                <a16:creationId xmlns:a16="http://schemas.microsoft.com/office/drawing/2014/main" id="{4C5985E3-0B42-4F30-A9B6-DA12A855FC8E}"/>
              </a:ext>
            </a:extLst>
          </p:cNvPr>
          <p:cNvSpPr/>
          <p:nvPr/>
        </p:nvSpPr>
        <p:spPr>
          <a:xfrm>
            <a:off x="10201397" y="2833727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Rectangle 12">
            <a:extLst>
              <a:ext uri="{FF2B5EF4-FFF2-40B4-BE49-F238E27FC236}">
                <a16:creationId xmlns:a16="http://schemas.microsoft.com/office/drawing/2014/main" id="{695D6D0E-701D-4A60-A2EF-EA9AFA858C47}"/>
              </a:ext>
            </a:extLst>
          </p:cNvPr>
          <p:cNvSpPr/>
          <p:nvPr/>
        </p:nvSpPr>
        <p:spPr>
          <a:xfrm>
            <a:off x="9622716" y="2833727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Rectangle 13">
            <a:extLst>
              <a:ext uri="{FF2B5EF4-FFF2-40B4-BE49-F238E27FC236}">
                <a16:creationId xmlns:a16="http://schemas.microsoft.com/office/drawing/2014/main" id="{D82F3E77-AA03-4B25-8D5D-F686C223674B}"/>
              </a:ext>
            </a:extLst>
          </p:cNvPr>
          <p:cNvSpPr/>
          <p:nvPr/>
        </p:nvSpPr>
        <p:spPr>
          <a:xfrm>
            <a:off x="9910748" y="2833727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Rectangle 50">
            <a:extLst>
              <a:ext uri="{FF2B5EF4-FFF2-40B4-BE49-F238E27FC236}">
                <a16:creationId xmlns:a16="http://schemas.microsoft.com/office/drawing/2014/main" id="{3877054D-4C4D-467B-B07C-32B16DDE5335}"/>
              </a:ext>
            </a:extLst>
          </p:cNvPr>
          <p:cNvSpPr/>
          <p:nvPr/>
        </p:nvSpPr>
        <p:spPr>
          <a:xfrm>
            <a:off x="9334684" y="2833727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9" name="连接符: 肘形 77">
            <a:extLst>
              <a:ext uri="{FF2B5EF4-FFF2-40B4-BE49-F238E27FC236}">
                <a16:creationId xmlns:a16="http://schemas.microsoft.com/office/drawing/2014/main" id="{38BD7860-36E3-47E6-9CF6-B5480B5ECCCD}"/>
              </a:ext>
            </a:extLst>
          </p:cNvPr>
          <p:cNvCxnSpPr>
            <a:stCxn id="62" idx="3"/>
            <a:endCxn id="72" idx="1"/>
          </p:cNvCxnSpPr>
          <p:nvPr/>
        </p:nvCxnSpPr>
        <p:spPr>
          <a:xfrm flipH="1">
            <a:off x="7557695" y="2362351"/>
            <a:ext cx="3513780" cy="615392"/>
          </a:xfrm>
          <a:prstGeom prst="curvedConnector5">
            <a:avLst>
              <a:gd name="adj1" fmla="val -6506"/>
              <a:gd name="adj2" fmla="val 50000"/>
              <a:gd name="adj3" fmla="val 1065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12">
            <a:extLst>
              <a:ext uri="{FF2B5EF4-FFF2-40B4-BE49-F238E27FC236}">
                <a16:creationId xmlns:a16="http://schemas.microsoft.com/office/drawing/2014/main" id="{7D88A636-DA7C-4F4A-BA50-834EF4BDB074}"/>
              </a:ext>
            </a:extLst>
          </p:cNvPr>
          <p:cNvSpPr/>
          <p:nvPr/>
        </p:nvSpPr>
        <p:spPr>
          <a:xfrm>
            <a:off x="8712440" y="3457204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ectangle 13">
            <a:extLst>
              <a:ext uri="{FF2B5EF4-FFF2-40B4-BE49-F238E27FC236}">
                <a16:creationId xmlns:a16="http://schemas.microsoft.com/office/drawing/2014/main" id="{C30DAEAC-0D75-4981-AD31-F9B3AD241F78}"/>
              </a:ext>
            </a:extLst>
          </p:cNvPr>
          <p:cNvSpPr/>
          <p:nvPr/>
        </p:nvSpPr>
        <p:spPr>
          <a:xfrm>
            <a:off x="9000472" y="3457204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Rectangle 50">
            <a:extLst>
              <a:ext uri="{FF2B5EF4-FFF2-40B4-BE49-F238E27FC236}">
                <a16:creationId xmlns:a16="http://schemas.microsoft.com/office/drawing/2014/main" id="{44DA15E7-A318-4A81-A006-BEB7E3D64D9A}"/>
              </a:ext>
            </a:extLst>
          </p:cNvPr>
          <p:cNvSpPr/>
          <p:nvPr/>
        </p:nvSpPr>
        <p:spPr>
          <a:xfrm>
            <a:off x="8424408" y="3457204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Rectangle 12">
            <a:extLst>
              <a:ext uri="{FF2B5EF4-FFF2-40B4-BE49-F238E27FC236}">
                <a16:creationId xmlns:a16="http://schemas.microsoft.com/office/drawing/2014/main" id="{607C8E20-38A7-4426-85C9-52298A4DE846}"/>
              </a:ext>
            </a:extLst>
          </p:cNvPr>
          <p:cNvSpPr/>
          <p:nvPr/>
        </p:nvSpPr>
        <p:spPr>
          <a:xfrm>
            <a:off x="7845727" y="3457204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Rectangle 13">
            <a:extLst>
              <a:ext uri="{FF2B5EF4-FFF2-40B4-BE49-F238E27FC236}">
                <a16:creationId xmlns:a16="http://schemas.microsoft.com/office/drawing/2014/main" id="{57C7EAB6-1696-434F-A0E0-4431533BCAE0}"/>
              </a:ext>
            </a:extLst>
          </p:cNvPr>
          <p:cNvSpPr/>
          <p:nvPr/>
        </p:nvSpPr>
        <p:spPr>
          <a:xfrm>
            <a:off x="8133759" y="3457204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Rectangle 50">
            <a:extLst>
              <a:ext uri="{FF2B5EF4-FFF2-40B4-BE49-F238E27FC236}">
                <a16:creationId xmlns:a16="http://schemas.microsoft.com/office/drawing/2014/main" id="{7E847DE2-73D6-4F1E-96B1-8F88E10C9711}"/>
              </a:ext>
            </a:extLst>
          </p:cNvPr>
          <p:cNvSpPr/>
          <p:nvPr/>
        </p:nvSpPr>
        <p:spPr>
          <a:xfrm>
            <a:off x="7557695" y="3457204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Rectangle 12">
            <a:extLst>
              <a:ext uri="{FF2B5EF4-FFF2-40B4-BE49-F238E27FC236}">
                <a16:creationId xmlns:a16="http://schemas.microsoft.com/office/drawing/2014/main" id="{178BCEC5-27B9-4BF1-8E7F-8C2149D8DDF6}"/>
              </a:ext>
            </a:extLst>
          </p:cNvPr>
          <p:cNvSpPr/>
          <p:nvPr/>
        </p:nvSpPr>
        <p:spPr>
          <a:xfrm>
            <a:off x="10489429" y="3457204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Rectangle 13">
            <a:extLst>
              <a:ext uri="{FF2B5EF4-FFF2-40B4-BE49-F238E27FC236}">
                <a16:creationId xmlns:a16="http://schemas.microsoft.com/office/drawing/2014/main" id="{D25C7C9C-C5C8-43E7-9D92-B64A4EC06335}"/>
              </a:ext>
            </a:extLst>
          </p:cNvPr>
          <p:cNvSpPr/>
          <p:nvPr/>
        </p:nvSpPr>
        <p:spPr>
          <a:xfrm>
            <a:off x="10777461" y="3457204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ectangle 50">
            <a:extLst>
              <a:ext uri="{FF2B5EF4-FFF2-40B4-BE49-F238E27FC236}">
                <a16:creationId xmlns:a16="http://schemas.microsoft.com/office/drawing/2014/main" id="{095058E5-0581-4FB4-9EE3-FDFE3C3A98B7}"/>
              </a:ext>
            </a:extLst>
          </p:cNvPr>
          <p:cNvSpPr/>
          <p:nvPr/>
        </p:nvSpPr>
        <p:spPr>
          <a:xfrm>
            <a:off x="10201397" y="3457204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Rectangle 12">
            <a:extLst>
              <a:ext uri="{FF2B5EF4-FFF2-40B4-BE49-F238E27FC236}">
                <a16:creationId xmlns:a16="http://schemas.microsoft.com/office/drawing/2014/main" id="{7B1947BC-8F79-47EF-9F94-A11CE2AD8DEA}"/>
              </a:ext>
            </a:extLst>
          </p:cNvPr>
          <p:cNvSpPr/>
          <p:nvPr/>
        </p:nvSpPr>
        <p:spPr>
          <a:xfrm>
            <a:off x="9622716" y="3457204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Rectangle 13">
            <a:extLst>
              <a:ext uri="{FF2B5EF4-FFF2-40B4-BE49-F238E27FC236}">
                <a16:creationId xmlns:a16="http://schemas.microsoft.com/office/drawing/2014/main" id="{B212328B-D7FC-4AED-BF33-80FFEF03A7D6}"/>
              </a:ext>
            </a:extLst>
          </p:cNvPr>
          <p:cNvSpPr/>
          <p:nvPr/>
        </p:nvSpPr>
        <p:spPr>
          <a:xfrm>
            <a:off x="9910748" y="3457204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Rectangle 50">
            <a:extLst>
              <a:ext uri="{FF2B5EF4-FFF2-40B4-BE49-F238E27FC236}">
                <a16:creationId xmlns:a16="http://schemas.microsoft.com/office/drawing/2014/main" id="{B0F6BC9D-BD0E-4E3E-9158-60B910162DF7}"/>
              </a:ext>
            </a:extLst>
          </p:cNvPr>
          <p:cNvSpPr/>
          <p:nvPr/>
        </p:nvSpPr>
        <p:spPr>
          <a:xfrm>
            <a:off x="9334684" y="3457204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Rectangle 12">
            <a:extLst>
              <a:ext uri="{FF2B5EF4-FFF2-40B4-BE49-F238E27FC236}">
                <a16:creationId xmlns:a16="http://schemas.microsoft.com/office/drawing/2014/main" id="{ED61CF86-2D3E-43B7-BF8F-5429DA099943}"/>
              </a:ext>
            </a:extLst>
          </p:cNvPr>
          <p:cNvSpPr/>
          <p:nvPr/>
        </p:nvSpPr>
        <p:spPr>
          <a:xfrm>
            <a:off x="8718422" y="4058040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Rectangle 13">
            <a:extLst>
              <a:ext uri="{FF2B5EF4-FFF2-40B4-BE49-F238E27FC236}">
                <a16:creationId xmlns:a16="http://schemas.microsoft.com/office/drawing/2014/main" id="{83A3EBC1-BC44-4D01-91A7-D7EDB72A324C}"/>
              </a:ext>
            </a:extLst>
          </p:cNvPr>
          <p:cNvSpPr/>
          <p:nvPr/>
        </p:nvSpPr>
        <p:spPr>
          <a:xfrm>
            <a:off x="9006454" y="4058040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Rectangle 50">
            <a:extLst>
              <a:ext uri="{FF2B5EF4-FFF2-40B4-BE49-F238E27FC236}">
                <a16:creationId xmlns:a16="http://schemas.microsoft.com/office/drawing/2014/main" id="{C70857AA-A5DB-4B67-9DC5-CDA43724E098}"/>
              </a:ext>
            </a:extLst>
          </p:cNvPr>
          <p:cNvSpPr/>
          <p:nvPr/>
        </p:nvSpPr>
        <p:spPr>
          <a:xfrm>
            <a:off x="8430390" y="4058040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Rectangle 12">
            <a:extLst>
              <a:ext uri="{FF2B5EF4-FFF2-40B4-BE49-F238E27FC236}">
                <a16:creationId xmlns:a16="http://schemas.microsoft.com/office/drawing/2014/main" id="{79B11979-16D0-4916-AB25-511E0F110963}"/>
              </a:ext>
            </a:extLst>
          </p:cNvPr>
          <p:cNvSpPr/>
          <p:nvPr/>
        </p:nvSpPr>
        <p:spPr>
          <a:xfrm>
            <a:off x="7851709" y="4058040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Rectangle 13">
            <a:extLst>
              <a:ext uri="{FF2B5EF4-FFF2-40B4-BE49-F238E27FC236}">
                <a16:creationId xmlns:a16="http://schemas.microsoft.com/office/drawing/2014/main" id="{1EDE2049-97E2-4F84-8823-B7F76131959E}"/>
              </a:ext>
            </a:extLst>
          </p:cNvPr>
          <p:cNvSpPr/>
          <p:nvPr/>
        </p:nvSpPr>
        <p:spPr>
          <a:xfrm>
            <a:off x="8139741" y="4058040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Rectangle 50">
            <a:extLst>
              <a:ext uri="{FF2B5EF4-FFF2-40B4-BE49-F238E27FC236}">
                <a16:creationId xmlns:a16="http://schemas.microsoft.com/office/drawing/2014/main" id="{0F0E4B10-3B26-4EE9-A946-8D0CACE32D20}"/>
              </a:ext>
            </a:extLst>
          </p:cNvPr>
          <p:cNvSpPr/>
          <p:nvPr/>
        </p:nvSpPr>
        <p:spPr>
          <a:xfrm>
            <a:off x="7563677" y="4058040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Rectangle 12">
            <a:extLst>
              <a:ext uri="{FF2B5EF4-FFF2-40B4-BE49-F238E27FC236}">
                <a16:creationId xmlns:a16="http://schemas.microsoft.com/office/drawing/2014/main" id="{28987D89-BBE7-4547-A961-C2A8A735E892}"/>
              </a:ext>
            </a:extLst>
          </p:cNvPr>
          <p:cNvSpPr/>
          <p:nvPr/>
        </p:nvSpPr>
        <p:spPr>
          <a:xfrm>
            <a:off x="10495411" y="4058040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Rectangle 13">
            <a:extLst>
              <a:ext uri="{FF2B5EF4-FFF2-40B4-BE49-F238E27FC236}">
                <a16:creationId xmlns:a16="http://schemas.microsoft.com/office/drawing/2014/main" id="{D7B4FB86-07A5-45F1-9CD9-9DD854CEFDD1}"/>
              </a:ext>
            </a:extLst>
          </p:cNvPr>
          <p:cNvSpPr/>
          <p:nvPr/>
        </p:nvSpPr>
        <p:spPr>
          <a:xfrm>
            <a:off x="10783443" y="4058040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Rectangle 50">
            <a:extLst>
              <a:ext uri="{FF2B5EF4-FFF2-40B4-BE49-F238E27FC236}">
                <a16:creationId xmlns:a16="http://schemas.microsoft.com/office/drawing/2014/main" id="{B3B8E36F-195D-4D6F-A6B4-5E8BB87F8A6A}"/>
              </a:ext>
            </a:extLst>
          </p:cNvPr>
          <p:cNvSpPr/>
          <p:nvPr/>
        </p:nvSpPr>
        <p:spPr>
          <a:xfrm>
            <a:off x="10207379" y="4058040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Rectangle 12">
            <a:extLst>
              <a:ext uri="{FF2B5EF4-FFF2-40B4-BE49-F238E27FC236}">
                <a16:creationId xmlns:a16="http://schemas.microsoft.com/office/drawing/2014/main" id="{451E847F-F04E-42B7-AAEB-123E73A9A4AF}"/>
              </a:ext>
            </a:extLst>
          </p:cNvPr>
          <p:cNvSpPr/>
          <p:nvPr/>
        </p:nvSpPr>
        <p:spPr>
          <a:xfrm>
            <a:off x="9628698" y="4058040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3">
            <a:extLst>
              <a:ext uri="{FF2B5EF4-FFF2-40B4-BE49-F238E27FC236}">
                <a16:creationId xmlns:a16="http://schemas.microsoft.com/office/drawing/2014/main" id="{50400294-3551-41C2-A34C-1F42D9F6E991}"/>
              </a:ext>
            </a:extLst>
          </p:cNvPr>
          <p:cNvSpPr/>
          <p:nvPr/>
        </p:nvSpPr>
        <p:spPr>
          <a:xfrm>
            <a:off x="9916730" y="4058040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Rectangle 50">
            <a:extLst>
              <a:ext uri="{FF2B5EF4-FFF2-40B4-BE49-F238E27FC236}">
                <a16:creationId xmlns:a16="http://schemas.microsoft.com/office/drawing/2014/main" id="{733C14B0-F7F2-4ADC-A102-6C17B28CA4DF}"/>
              </a:ext>
            </a:extLst>
          </p:cNvPr>
          <p:cNvSpPr/>
          <p:nvPr/>
        </p:nvSpPr>
        <p:spPr>
          <a:xfrm>
            <a:off x="9340666" y="4058040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524A41EA-A669-4B61-A550-CADADDFAA7FF}"/>
              </a:ext>
            </a:extLst>
          </p:cNvPr>
          <p:cNvCxnSpPr>
            <a:stCxn id="74" idx="3"/>
            <a:endCxn id="85" idx="1"/>
          </p:cNvCxnSpPr>
          <p:nvPr/>
        </p:nvCxnSpPr>
        <p:spPr>
          <a:xfrm flipH="1">
            <a:off x="7557695" y="2977743"/>
            <a:ext cx="3507798" cy="623477"/>
          </a:xfrm>
          <a:prstGeom prst="curvedConnector5">
            <a:avLst>
              <a:gd name="adj1" fmla="val -6517"/>
              <a:gd name="adj2" fmla="val 50000"/>
              <a:gd name="adj3" fmla="val 1065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肘形 105">
            <a:extLst>
              <a:ext uri="{FF2B5EF4-FFF2-40B4-BE49-F238E27FC236}">
                <a16:creationId xmlns:a16="http://schemas.microsoft.com/office/drawing/2014/main" id="{3657F556-2658-4D59-B6E8-B42587F51ABA}"/>
              </a:ext>
            </a:extLst>
          </p:cNvPr>
          <p:cNvCxnSpPr>
            <a:stCxn id="87" idx="3"/>
            <a:endCxn id="97" idx="1"/>
          </p:cNvCxnSpPr>
          <p:nvPr/>
        </p:nvCxnSpPr>
        <p:spPr>
          <a:xfrm flipH="1">
            <a:off x="7563677" y="3601220"/>
            <a:ext cx="3501816" cy="600836"/>
          </a:xfrm>
          <a:prstGeom prst="curvedConnector5">
            <a:avLst>
              <a:gd name="adj1" fmla="val -6528"/>
              <a:gd name="adj2" fmla="val 50000"/>
              <a:gd name="adj3" fmla="val 1065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894CBB3A-90ED-410C-A6F9-EBDD4D1F6874}"/>
              </a:ext>
            </a:extLst>
          </p:cNvPr>
          <p:cNvSpPr txBox="1"/>
          <p:nvPr/>
        </p:nvSpPr>
        <p:spPr>
          <a:xfrm>
            <a:off x="6518443" y="279307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send 1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6A7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3040EA3A-B014-4D60-9E1C-5E60AC8CAE61}"/>
              </a:ext>
            </a:extLst>
          </p:cNvPr>
          <p:cNvSpPr txBox="1"/>
          <p:nvPr/>
        </p:nvSpPr>
        <p:spPr>
          <a:xfrm>
            <a:off x="6518442" y="342478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send 2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6A7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2F2BD7C6-4A02-4D42-8343-D67550270686}"/>
              </a:ext>
            </a:extLst>
          </p:cNvPr>
          <p:cNvSpPr txBox="1"/>
          <p:nvPr/>
        </p:nvSpPr>
        <p:spPr>
          <a:xfrm>
            <a:off x="6520025" y="399786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send 3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6A7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DF99BBC7-896D-4981-BAB2-E52C0A24D177}"/>
              </a:ext>
            </a:extLst>
          </p:cNvPr>
          <p:cNvSpPr txBox="1"/>
          <p:nvPr/>
        </p:nvSpPr>
        <p:spPr>
          <a:xfrm>
            <a:off x="6217844" y="5321422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send 1~3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6A7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06EB6E46-5E96-421C-B383-05F6704D3C0D}"/>
              </a:ext>
            </a:extLst>
          </p:cNvPr>
          <p:cNvGrpSpPr/>
          <p:nvPr/>
        </p:nvGrpSpPr>
        <p:grpSpPr>
          <a:xfrm rot="16200000">
            <a:off x="8288923" y="4313311"/>
            <a:ext cx="288032" cy="1728192"/>
            <a:chOff x="7639840" y="2732829"/>
            <a:chExt cx="288032" cy="1728192"/>
          </a:xfrm>
        </p:grpSpPr>
        <p:sp>
          <p:nvSpPr>
            <p:cNvPr id="111" name="Rectangle 3">
              <a:extLst>
                <a:ext uri="{FF2B5EF4-FFF2-40B4-BE49-F238E27FC236}">
                  <a16:creationId xmlns:a16="http://schemas.microsoft.com/office/drawing/2014/main" id="{2086679F-8928-4E44-BA89-8ABE0E5F4847}"/>
                </a:ext>
              </a:extLst>
            </p:cNvPr>
            <p:cNvSpPr/>
            <p:nvPr/>
          </p:nvSpPr>
          <p:spPr>
            <a:xfrm>
              <a:off x="7639840" y="2732829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Rectangle 6">
              <a:extLst>
                <a:ext uri="{FF2B5EF4-FFF2-40B4-BE49-F238E27FC236}">
                  <a16:creationId xmlns:a16="http://schemas.microsoft.com/office/drawing/2014/main" id="{030CEBC2-56C5-44C7-9377-68557C6E183D}"/>
                </a:ext>
              </a:extLst>
            </p:cNvPr>
            <p:cNvSpPr/>
            <p:nvPr/>
          </p:nvSpPr>
          <p:spPr>
            <a:xfrm>
              <a:off x="7639840" y="3020861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Rectangle 40">
              <a:extLst>
                <a:ext uri="{FF2B5EF4-FFF2-40B4-BE49-F238E27FC236}">
                  <a16:creationId xmlns:a16="http://schemas.microsoft.com/office/drawing/2014/main" id="{18D70E0D-EACF-4213-814D-AD7C18F1C142}"/>
                </a:ext>
              </a:extLst>
            </p:cNvPr>
            <p:cNvSpPr/>
            <p:nvPr/>
          </p:nvSpPr>
          <p:spPr>
            <a:xfrm>
              <a:off x="7639840" y="3308893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" name="Rectangle 3">
              <a:extLst>
                <a:ext uri="{FF2B5EF4-FFF2-40B4-BE49-F238E27FC236}">
                  <a16:creationId xmlns:a16="http://schemas.microsoft.com/office/drawing/2014/main" id="{C272010E-72CD-4FCE-B9EB-7D0F6E29C740}"/>
                </a:ext>
              </a:extLst>
            </p:cNvPr>
            <p:cNvSpPr/>
            <p:nvPr/>
          </p:nvSpPr>
          <p:spPr>
            <a:xfrm>
              <a:off x="7639840" y="3596925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5" name="Rectangle 6">
              <a:extLst>
                <a:ext uri="{FF2B5EF4-FFF2-40B4-BE49-F238E27FC236}">
                  <a16:creationId xmlns:a16="http://schemas.microsoft.com/office/drawing/2014/main" id="{CBFB4B02-703E-4902-8E45-396FA5E4F261}"/>
                </a:ext>
              </a:extLst>
            </p:cNvPr>
            <p:cNvSpPr/>
            <p:nvPr/>
          </p:nvSpPr>
          <p:spPr>
            <a:xfrm>
              <a:off x="7639840" y="3884957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6" name="Rectangle 40">
              <a:extLst>
                <a:ext uri="{FF2B5EF4-FFF2-40B4-BE49-F238E27FC236}">
                  <a16:creationId xmlns:a16="http://schemas.microsoft.com/office/drawing/2014/main" id="{F481522F-19E4-45C2-B403-EDCEAB05BC75}"/>
                </a:ext>
              </a:extLst>
            </p:cNvPr>
            <p:cNvSpPr/>
            <p:nvPr/>
          </p:nvSpPr>
          <p:spPr>
            <a:xfrm>
              <a:off x="7639840" y="4172989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22C26239-8E4D-4740-898C-0E57388E35DD}"/>
              </a:ext>
            </a:extLst>
          </p:cNvPr>
          <p:cNvGrpSpPr/>
          <p:nvPr/>
        </p:nvGrpSpPr>
        <p:grpSpPr>
          <a:xfrm rot="16200000">
            <a:off x="10065980" y="4313310"/>
            <a:ext cx="288032" cy="1728192"/>
            <a:chOff x="7639840" y="2732829"/>
            <a:chExt cx="288032" cy="1728192"/>
          </a:xfrm>
        </p:grpSpPr>
        <p:sp>
          <p:nvSpPr>
            <p:cNvPr id="118" name="Rectangle 3">
              <a:extLst>
                <a:ext uri="{FF2B5EF4-FFF2-40B4-BE49-F238E27FC236}">
                  <a16:creationId xmlns:a16="http://schemas.microsoft.com/office/drawing/2014/main" id="{A35AF7A2-6ED1-429E-9AB8-FE90464AA8C7}"/>
                </a:ext>
              </a:extLst>
            </p:cNvPr>
            <p:cNvSpPr/>
            <p:nvPr/>
          </p:nvSpPr>
          <p:spPr>
            <a:xfrm>
              <a:off x="7639840" y="2732829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9" name="Rectangle 6">
              <a:extLst>
                <a:ext uri="{FF2B5EF4-FFF2-40B4-BE49-F238E27FC236}">
                  <a16:creationId xmlns:a16="http://schemas.microsoft.com/office/drawing/2014/main" id="{78F55F3E-CECE-4D4C-91E5-75ACA0E2AC2C}"/>
                </a:ext>
              </a:extLst>
            </p:cNvPr>
            <p:cNvSpPr/>
            <p:nvPr/>
          </p:nvSpPr>
          <p:spPr>
            <a:xfrm>
              <a:off x="7639840" y="3020861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0" name="Rectangle 40">
              <a:extLst>
                <a:ext uri="{FF2B5EF4-FFF2-40B4-BE49-F238E27FC236}">
                  <a16:creationId xmlns:a16="http://schemas.microsoft.com/office/drawing/2014/main" id="{2098EEE7-F96B-44B6-9353-25DCA1A23031}"/>
                </a:ext>
              </a:extLst>
            </p:cNvPr>
            <p:cNvSpPr/>
            <p:nvPr/>
          </p:nvSpPr>
          <p:spPr>
            <a:xfrm>
              <a:off x="7639840" y="3308893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1" name="Rectangle 3">
              <a:extLst>
                <a:ext uri="{FF2B5EF4-FFF2-40B4-BE49-F238E27FC236}">
                  <a16:creationId xmlns:a16="http://schemas.microsoft.com/office/drawing/2014/main" id="{DA8B7D4B-0C75-49C6-9D76-7033138662BC}"/>
                </a:ext>
              </a:extLst>
            </p:cNvPr>
            <p:cNvSpPr/>
            <p:nvPr/>
          </p:nvSpPr>
          <p:spPr>
            <a:xfrm>
              <a:off x="7639840" y="3596925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2" name="Rectangle 6">
              <a:extLst>
                <a:ext uri="{FF2B5EF4-FFF2-40B4-BE49-F238E27FC236}">
                  <a16:creationId xmlns:a16="http://schemas.microsoft.com/office/drawing/2014/main" id="{B7EA75E2-2E89-454B-A7AC-1D92EDE9BA0F}"/>
                </a:ext>
              </a:extLst>
            </p:cNvPr>
            <p:cNvSpPr/>
            <p:nvPr/>
          </p:nvSpPr>
          <p:spPr>
            <a:xfrm>
              <a:off x="7639840" y="3884957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3" name="Rectangle 40">
              <a:extLst>
                <a:ext uri="{FF2B5EF4-FFF2-40B4-BE49-F238E27FC236}">
                  <a16:creationId xmlns:a16="http://schemas.microsoft.com/office/drawing/2014/main" id="{2EC5A428-D21F-41D6-BD59-6D52F10C3FA8}"/>
                </a:ext>
              </a:extLst>
            </p:cNvPr>
            <p:cNvSpPr/>
            <p:nvPr/>
          </p:nvSpPr>
          <p:spPr>
            <a:xfrm>
              <a:off x="7639840" y="4172989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2A8CF0E2-1B7C-4FCC-9DD4-FE348F3FA767}"/>
              </a:ext>
            </a:extLst>
          </p:cNvPr>
          <p:cNvGrpSpPr/>
          <p:nvPr/>
        </p:nvGrpSpPr>
        <p:grpSpPr>
          <a:xfrm rot="16200000">
            <a:off x="8286306" y="4905804"/>
            <a:ext cx="288032" cy="1728192"/>
            <a:chOff x="7639840" y="2732829"/>
            <a:chExt cx="288032" cy="1728192"/>
          </a:xfrm>
        </p:grpSpPr>
        <p:sp>
          <p:nvSpPr>
            <p:cNvPr id="125" name="Rectangle 3">
              <a:extLst>
                <a:ext uri="{FF2B5EF4-FFF2-40B4-BE49-F238E27FC236}">
                  <a16:creationId xmlns:a16="http://schemas.microsoft.com/office/drawing/2014/main" id="{5E17B879-66EA-4FCC-8EF2-65BD98AFF5F5}"/>
                </a:ext>
              </a:extLst>
            </p:cNvPr>
            <p:cNvSpPr/>
            <p:nvPr/>
          </p:nvSpPr>
          <p:spPr>
            <a:xfrm>
              <a:off x="7639840" y="2732829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Rectangle 6">
              <a:extLst>
                <a:ext uri="{FF2B5EF4-FFF2-40B4-BE49-F238E27FC236}">
                  <a16:creationId xmlns:a16="http://schemas.microsoft.com/office/drawing/2014/main" id="{6027D871-2E0C-4F66-9801-76FA0087316C}"/>
                </a:ext>
              </a:extLst>
            </p:cNvPr>
            <p:cNvSpPr/>
            <p:nvPr/>
          </p:nvSpPr>
          <p:spPr>
            <a:xfrm>
              <a:off x="7639840" y="3020861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7" name="Rectangle 40">
              <a:extLst>
                <a:ext uri="{FF2B5EF4-FFF2-40B4-BE49-F238E27FC236}">
                  <a16:creationId xmlns:a16="http://schemas.microsoft.com/office/drawing/2014/main" id="{B5F3AEE7-D57A-43F6-B9C5-DDC86E421210}"/>
                </a:ext>
              </a:extLst>
            </p:cNvPr>
            <p:cNvSpPr/>
            <p:nvPr/>
          </p:nvSpPr>
          <p:spPr>
            <a:xfrm>
              <a:off x="7639840" y="3308893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8" name="Rectangle 3">
              <a:extLst>
                <a:ext uri="{FF2B5EF4-FFF2-40B4-BE49-F238E27FC236}">
                  <a16:creationId xmlns:a16="http://schemas.microsoft.com/office/drawing/2014/main" id="{19B6F4E8-B270-4F23-B6F2-F162EFC5CADF}"/>
                </a:ext>
              </a:extLst>
            </p:cNvPr>
            <p:cNvSpPr/>
            <p:nvPr/>
          </p:nvSpPr>
          <p:spPr>
            <a:xfrm>
              <a:off x="7639840" y="3596925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9" name="Rectangle 6">
              <a:extLst>
                <a:ext uri="{FF2B5EF4-FFF2-40B4-BE49-F238E27FC236}">
                  <a16:creationId xmlns:a16="http://schemas.microsoft.com/office/drawing/2014/main" id="{E6FA0E8F-9B95-473E-9F4A-D0EFF3D53477}"/>
                </a:ext>
              </a:extLst>
            </p:cNvPr>
            <p:cNvSpPr/>
            <p:nvPr/>
          </p:nvSpPr>
          <p:spPr>
            <a:xfrm>
              <a:off x="7639840" y="3884957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" name="Rectangle 40">
              <a:extLst>
                <a:ext uri="{FF2B5EF4-FFF2-40B4-BE49-F238E27FC236}">
                  <a16:creationId xmlns:a16="http://schemas.microsoft.com/office/drawing/2014/main" id="{EEA852A6-8013-4677-8FDF-871A5F729AF9}"/>
                </a:ext>
              </a:extLst>
            </p:cNvPr>
            <p:cNvSpPr/>
            <p:nvPr/>
          </p:nvSpPr>
          <p:spPr>
            <a:xfrm>
              <a:off x="7639840" y="4172989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F40EB852-A704-4C58-BAE4-FFCEF4EB9B8D}"/>
              </a:ext>
            </a:extLst>
          </p:cNvPr>
          <p:cNvGrpSpPr/>
          <p:nvPr/>
        </p:nvGrpSpPr>
        <p:grpSpPr>
          <a:xfrm rot="16200000">
            <a:off x="10063363" y="4905803"/>
            <a:ext cx="288032" cy="1728192"/>
            <a:chOff x="7639840" y="2732829"/>
            <a:chExt cx="288032" cy="1728192"/>
          </a:xfrm>
        </p:grpSpPr>
        <p:sp>
          <p:nvSpPr>
            <p:cNvPr id="132" name="Rectangle 3">
              <a:extLst>
                <a:ext uri="{FF2B5EF4-FFF2-40B4-BE49-F238E27FC236}">
                  <a16:creationId xmlns:a16="http://schemas.microsoft.com/office/drawing/2014/main" id="{C6C9FDD9-5E95-4955-8CCB-54DBF3741D5E}"/>
                </a:ext>
              </a:extLst>
            </p:cNvPr>
            <p:cNvSpPr/>
            <p:nvPr/>
          </p:nvSpPr>
          <p:spPr>
            <a:xfrm>
              <a:off x="7639840" y="2732829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3" name="Rectangle 6">
              <a:extLst>
                <a:ext uri="{FF2B5EF4-FFF2-40B4-BE49-F238E27FC236}">
                  <a16:creationId xmlns:a16="http://schemas.microsoft.com/office/drawing/2014/main" id="{98E171E6-9B7B-4B52-AAE9-C5F80C1B12B7}"/>
                </a:ext>
              </a:extLst>
            </p:cNvPr>
            <p:cNvSpPr/>
            <p:nvPr/>
          </p:nvSpPr>
          <p:spPr>
            <a:xfrm>
              <a:off x="7639840" y="3020861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4" name="Rectangle 40">
              <a:extLst>
                <a:ext uri="{FF2B5EF4-FFF2-40B4-BE49-F238E27FC236}">
                  <a16:creationId xmlns:a16="http://schemas.microsoft.com/office/drawing/2014/main" id="{E479313E-1B94-4789-843B-8A23D9C148BA}"/>
                </a:ext>
              </a:extLst>
            </p:cNvPr>
            <p:cNvSpPr/>
            <p:nvPr/>
          </p:nvSpPr>
          <p:spPr>
            <a:xfrm>
              <a:off x="7639840" y="3308893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5" name="Rectangle 3">
              <a:extLst>
                <a:ext uri="{FF2B5EF4-FFF2-40B4-BE49-F238E27FC236}">
                  <a16:creationId xmlns:a16="http://schemas.microsoft.com/office/drawing/2014/main" id="{1A1A44E6-F356-436C-A8AC-8C29F73B2CE6}"/>
                </a:ext>
              </a:extLst>
            </p:cNvPr>
            <p:cNvSpPr/>
            <p:nvPr/>
          </p:nvSpPr>
          <p:spPr>
            <a:xfrm>
              <a:off x="7639840" y="3596925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6" name="Rectangle 6">
              <a:extLst>
                <a:ext uri="{FF2B5EF4-FFF2-40B4-BE49-F238E27FC236}">
                  <a16:creationId xmlns:a16="http://schemas.microsoft.com/office/drawing/2014/main" id="{729B1CE3-75F8-436B-B83B-32F379A88868}"/>
                </a:ext>
              </a:extLst>
            </p:cNvPr>
            <p:cNvSpPr/>
            <p:nvPr/>
          </p:nvSpPr>
          <p:spPr>
            <a:xfrm>
              <a:off x="7639840" y="3884957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7" name="Rectangle 40">
              <a:extLst>
                <a:ext uri="{FF2B5EF4-FFF2-40B4-BE49-F238E27FC236}">
                  <a16:creationId xmlns:a16="http://schemas.microsoft.com/office/drawing/2014/main" id="{FEF6E260-0BAA-4ADC-BEAC-3E011F13ECD4}"/>
                </a:ext>
              </a:extLst>
            </p:cNvPr>
            <p:cNvSpPr/>
            <p:nvPr/>
          </p:nvSpPr>
          <p:spPr>
            <a:xfrm>
              <a:off x="7639840" y="4172989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38" name="连接符: 肘形 157">
            <a:extLst>
              <a:ext uri="{FF2B5EF4-FFF2-40B4-BE49-F238E27FC236}">
                <a16:creationId xmlns:a16="http://schemas.microsoft.com/office/drawing/2014/main" id="{C16F004E-022F-4687-BAC9-C521A6565271}"/>
              </a:ext>
            </a:extLst>
          </p:cNvPr>
          <p:cNvCxnSpPr>
            <a:cxnSpLocks/>
            <a:stCxn id="123" idx="2"/>
            <a:endCxn id="125" idx="0"/>
          </p:cNvCxnSpPr>
          <p:nvPr/>
        </p:nvCxnSpPr>
        <p:spPr>
          <a:xfrm flipH="1">
            <a:off x="7566226" y="5177406"/>
            <a:ext cx="3507866" cy="592494"/>
          </a:xfrm>
          <a:prstGeom prst="curvedConnector5">
            <a:avLst>
              <a:gd name="adj1" fmla="val -6517"/>
              <a:gd name="adj2" fmla="val 50000"/>
              <a:gd name="adj3" fmla="val 1065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603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E994CB7-F011-42C9-AAE2-4CB354C9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Receive Partial A and Entire B on Guest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82C941C-256D-4FF9-B04A-84D524130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4" y="1530221"/>
            <a:ext cx="5901180" cy="4595943"/>
          </a:xfrm>
        </p:spPr>
        <p:txBody>
          <a:bodyPr>
            <a:normAutofit fontScale="92500"/>
          </a:bodyPr>
          <a:lstStyle/>
          <a:p>
            <a:r>
              <a:rPr lang="en-GB" altLang="zh-CN"/>
              <a:t>… …</a:t>
            </a:r>
          </a:p>
          <a:p>
            <a:r>
              <a:rPr lang="en-GB" altLang="zh-CN"/>
              <a:t>else{</a:t>
            </a:r>
          </a:p>
          <a:p>
            <a:r>
              <a:rPr lang="en-GB" altLang="zh-CN"/>
              <a:t>… …</a:t>
            </a:r>
          </a:p>
          <a:p>
            <a:pPr marL="457200" lvl="1" indent="0">
              <a:buNone/>
            </a:pPr>
            <a:r>
              <a:rPr lang="en-GB" altLang="zh-CN"/>
              <a:t>int sour = 0; </a:t>
            </a:r>
          </a:p>
          <a:p>
            <a:pPr marL="457200" lvl="1" indent="0">
              <a:buNone/>
            </a:pPr>
            <a:r>
              <a:rPr lang="en-GB" altLang="zh-CN">
                <a:solidFill>
                  <a:srgbClr val="FF0000"/>
                </a:solidFill>
              </a:rPr>
              <a:t>MPI_Recv(vA, DIM1*DIM2/np, MPI_INT, sour, tag, MPI_COMM_WORLD, &amp;status);</a:t>
            </a:r>
          </a:p>
          <a:p>
            <a:pPr marL="457200" lvl="1" indent="0">
              <a:buNone/>
            </a:pPr>
            <a:r>
              <a:rPr lang="en-GB" altLang="zh-CN">
                <a:solidFill>
                  <a:srgbClr val="FF0000"/>
                </a:solidFill>
              </a:rPr>
              <a:t>MPI_Recv(vB, DIM2*DIM3, MPI_INT, sour, tag, MPI_COMM_WORLD, &amp;status);</a:t>
            </a:r>
          </a:p>
          <a:p>
            <a:pPr marL="400050" lvl="2" indent="0">
              <a:buNone/>
            </a:pPr>
            <a:r>
              <a:rPr lang="en-GB" altLang="zh-CN"/>
              <a:t>… …</a:t>
            </a:r>
          </a:p>
          <a:p>
            <a:r>
              <a:rPr lang="en-GB" altLang="zh-CN"/>
              <a:t>}</a:t>
            </a:r>
          </a:p>
          <a:p>
            <a:r>
              <a:rPr lang="en-GB" altLang="zh-CN"/>
              <a:t>… …</a:t>
            </a:r>
          </a:p>
          <a:p>
            <a:endParaRPr lang="zh-CN" alt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F7DA95DA-1F62-46BD-AA1A-A4C1BF7D761E}"/>
              </a:ext>
            </a:extLst>
          </p:cNvPr>
          <p:cNvSpPr/>
          <p:nvPr/>
        </p:nvSpPr>
        <p:spPr>
          <a:xfrm>
            <a:off x="9023534" y="2556636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5E94617-7338-409C-9A30-EBC57950060E}"/>
              </a:ext>
            </a:extLst>
          </p:cNvPr>
          <p:cNvSpPr/>
          <p:nvPr/>
        </p:nvSpPr>
        <p:spPr>
          <a:xfrm>
            <a:off x="9311566" y="2556636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0">
            <a:extLst>
              <a:ext uri="{FF2B5EF4-FFF2-40B4-BE49-F238E27FC236}">
                <a16:creationId xmlns:a16="http://schemas.microsoft.com/office/drawing/2014/main" id="{85ECBBAC-CBFA-434E-A348-4C0FF7BD46BF}"/>
              </a:ext>
            </a:extLst>
          </p:cNvPr>
          <p:cNvSpPr/>
          <p:nvPr/>
        </p:nvSpPr>
        <p:spPr>
          <a:xfrm>
            <a:off x="8735502" y="2556636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283CD2C2-4EDB-472C-BF10-B08B61E78580}"/>
              </a:ext>
            </a:extLst>
          </p:cNvPr>
          <p:cNvSpPr/>
          <p:nvPr/>
        </p:nvSpPr>
        <p:spPr>
          <a:xfrm>
            <a:off x="8156821" y="2556636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6CFAD6AA-C7FB-410F-831B-65FF26D6D8B0}"/>
              </a:ext>
            </a:extLst>
          </p:cNvPr>
          <p:cNvSpPr/>
          <p:nvPr/>
        </p:nvSpPr>
        <p:spPr>
          <a:xfrm>
            <a:off x="8444853" y="2556636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50">
            <a:extLst>
              <a:ext uri="{FF2B5EF4-FFF2-40B4-BE49-F238E27FC236}">
                <a16:creationId xmlns:a16="http://schemas.microsoft.com/office/drawing/2014/main" id="{C002EB48-0EF5-43CE-93B5-73603BCCAB4B}"/>
              </a:ext>
            </a:extLst>
          </p:cNvPr>
          <p:cNvSpPr/>
          <p:nvPr/>
        </p:nvSpPr>
        <p:spPr>
          <a:xfrm>
            <a:off x="7868789" y="2556636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4C4245C0-CAC4-49F8-89A0-7C66D6610F2F}"/>
              </a:ext>
            </a:extLst>
          </p:cNvPr>
          <p:cNvSpPr/>
          <p:nvPr/>
        </p:nvSpPr>
        <p:spPr>
          <a:xfrm>
            <a:off x="10800523" y="2556636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C32341CB-AF86-411F-9ABD-9717A9BEB436}"/>
              </a:ext>
            </a:extLst>
          </p:cNvPr>
          <p:cNvSpPr/>
          <p:nvPr/>
        </p:nvSpPr>
        <p:spPr>
          <a:xfrm>
            <a:off x="11088555" y="2556636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50">
            <a:extLst>
              <a:ext uri="{FF2B5EF4-FFF2-40B4-BE49-F238E27FC236}">
                <a16:creationId xmlns:a16="http://schemas.microsoft.com/office/drawing/2014/main" id="{0FC41193-218B-4F32-BFD8-F3F11940BCBE}"/>
              </a:ext>
            </a:extLst>
          </p:cNvPr>
          <p:cNvSpPr/>
          <p:nvPr/>
        </p:nvSpPr>
        <p:spPr>
          <a:xfrm>
            <a:off x="10512491" y="2556636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C623D-43F2-4CC5-A372-E34230C47C6D}"/>
              </a:ext>
            </a:extLst>
          </p:cNvPr>
          <p:cNvSpPr/>
          <p:nvPr/>
        </p:nvSpPr>
        <p:spPr>
          <a:xfrm>
            <a:off x="9933810" y="2556636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3D2009-78E1-4BE2-B765-0B0CF5EEEC40}"/>
              </a:ext>
            </a:extLst>
          </p:cNvPr>
          <p:cNvSpPr/>
          <p:nvPr/>
        </p:nvSpPr>
        <p:spPr>
          <a:xfrm>
            <a:off x="10221842" y="2556636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50">
            <a:extLst>
              <a:ext uri="{FF2B5EF4-FFF2-40B4-BE49-F238E27FC236}">
                <a16:creationId xmlns:a16="http://schemas.microsoft.com/office/drawing/2014/main" id="{61F814D4-6B46-48D0-8175-C9D96E396C5C}"/>
              </a:ext>
            </a:extLst>
          </p:cNvPr>
          <p:cNvSpPr/>
          <p:nvPr/>
        </p:nvSpPr>
        <p:spPr>
          <a:xfrm>
            <a:off x="9645778" y="2556636"/>
            <a:ext cx="28803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757F49D-0FE6-416A-BCE4-C5BF4A0C4AFC}"/>
              </a:ext>
            </a:extLst>
          </p:cNvPr>
          <p:cNvGrpSpPr/>
          <p:nvPr/>
        </p:nvGrpSpPr>
        <p:grpSpPr>
          <a:xfrm rot="16200000">
            <a:off x="8640283" y="3325074"/>
            <a:ext cx="288032" cy="1728192"/>
            <a:chOff x="7639840" y="2732829"/>
            <a:chExt cx="288032" cy="1728192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4C285B87-F31F-462F-9957-D75C799F63FB}"/>
                </a:ext>
              </a:extLst>
            </p:cNvPr>
            <p:cNvSpPr/>
            <p:nvPr/>
          </p:nvSpPr>
          <p:spPr>
            <a:xfrm>
              <a:off x="7639840" y="2732829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6">
              <a:extLst>
                <a:ext uri="{FF2B5EF4-FFF2-40B4-BE49-F238E27FC236}">
                  <a16:creationId xmlns:a16="http://schemas.microsoft.com/office/drawing/2014/main" id="{33DBD161-1C11-42EF-8128-BC5EE4242781}"/>
                </a:ext>
              </a:extLst>
            </p:cNvPr>
            <p:cNvSpPr/>
            <p:nvPr/>
          </p:nvSpPr>
          <p:spPr>
            <a:xfrm>
              <a:off x="7639840" y="3020861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ctangle 40">
              <a:extLst>
                <a:ext uri="{FF2B5EF4-FFF2-40B4-BE49-F238E27FC236}">
                  <a16:creationId xmlns:a16="http://schemas.microsoft.com/office/drawing/2014/main" id="{B4713BCD-134B-4FF0-ADAE-09D862FE46F9}"/>
                </a:ext>
              </a:extLst>
            </p:cNvPr>
            <p:cNvSpPr/>
            <p:nvPr/>
          </p:nvSpPr>
          <p:spPr>
            <a:xfrm>
              <a:off x="7639840" y="3308893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84E42585-750C-4490-9EAC-7D549A6C5870}"/>
                </a:ext>
              </a:extLst>
            </p:cNvPr>
            <p:cNvSpPr/>
            <p:nvPr/>
          </p:nvSpPr>
          <p:spPr>
            <a:xfrm>
              <a:off x="7639840" y="3596925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7ED048A4-95AC-4BAF-B3A5-A61E63FF5603}"/>
                </a:ext>
              </a:extLst>
            </p:cNvPr>
            <p:cNvSpPr/>
            <p:nvPr/>
          </p:nvSpPr>
          <p:spPr>
            <a:xfrm>
              <a:off x="7639840" y="3884957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40">
              <a:extLst>
                <a:ext uri="{FF2B5EF4-FFF2-40B4-BE49-F238E27FC236}">
                  <a16:creationId xmlns:a16="http://schemas.microsoft.com/office/drawing/2014/main" id="{741EDE6D-99B1-4330-8385-67E16041C799}"/>
                </a:ext>
              </a:extLst>
            </p:cNvPr>
            <p:cNvSpPr/>
            <p:nvPr/>
          </p:nvSpPr>
          <p:spPr>
            <a:xfrm>
              <a:off x="7639840" y="4172989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3FF6BBF-9FD0-47ED-8477-902BE0F53CCD}"/>
              </a:ext>
            </a:extLst>
          </p:cNvPr>
          <p:cNvGrpSpPr/>
          <p:nvPr/>
        </p:nvGrpSpPr>
        <p:grpSpPr>
          <a:xfrm rot="16200000">
            <a:off x="10417340" y="3325073"/>
            <a:ext cx="288032" cy="1728192"/>
            <a:chOff x="7639840" y="2732829"/>
            <a:chExt cx="288032" cy="1728192"/>
          </a:xfrm>
        </p:grpSpPr>
        <p:sp>
          <p:nvSpPr>
            <p:cNvPr id="24" name="Rectangle 3">
              <a:extLst>
                <a:ext uri="{FF2B5EF4-FFF2-40B4-BE49-F238E27FC236}">
                  <a16:creationId xmlns:a16="http://schemas.microsoft.com/office/drawing/2014/main" id="{20595F76-B6D9-43CB-84B8-BFE1671A11B3}"/>
                </a:ext>
              </a:extLst>
            </p:cNvPr>
            <p:cNvSpPr/>
            <p:nvPr/>
          </p:nvSpPr>
          <p:spPr>
            <a:xfrm>
              <a:off x="7639840" y="2732829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tangle 6">
              <a:extLst>
                <a:ext uri="{FF2B5EF4-FFF2-40B4-BE49-F238E27FC236}">
                  <a16:creationId xmlns:a16="http://schemas.microsoft.com/office/drawing/2014/main" id="{3E505324-6903-4E38-8CD9-7B672643D0C3}"/>
                </a:ext>
              </a:extLst>
            </p:cNvPr>
            <p:cNvSpPr/>
            <p:nvPr/>
          </p:nvSpPr>
          <p:spPr>
            <a:xfrm>
              <a:off x="7639840" y="3020861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ctangle 40">
              <a:extLst>
                <a:ext uri="{FF2B5EF4-FFF2-40B4-BE49-F238E27FC236}">
                  <a16:creationId xmlns:a16="http://schemas.microsoft.com/office/drawing/2014/main" id="{03844638-E0C0-4933-894A-361218B519CB}"/>
                </a:ext>
              </a:extLst>
            </p:cNvPr>
            <p:cNvSpPr/>
            <p:nvPr/>
          </p:nvSpPr>
          <p:spPr>
            <a:xfrm>
              <a:off x="7639840" y="3308893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ectangle 3">
              <a:extLst>
                <a:ext uri="{FF2B5EF4-FFF2-40B4-BE49-F238E27FC236}">
                  <a16:creationId xmlns:a16="http://schemas.microsoft.com/office/drawing/2014/main" id="{6E00C02B-8E4E-45C6-854B-6BA3D7A21A07}"/>
                </a:ext>
              </a:extLst>
            </p:cNvPr>
            <p:cNvSpPr/>
            <p:nvPr/>
          </p:nvSpPr>
          <p:spPr>
            <a:xfrm>
              <a:off x="7639840" y="3596925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A2629BF9-C956-4D3D-9FCB-178B86EB11B9}"/>
                </a:ext>
              </a:extLst>
            </p:cNvPr>
            <p:cNvSpPr/>
            <p:nvPr/>
          </p:nvSpPr>
          <p:spPr>
            <a:xfrm>
              <a:off x="7639840" y="3884957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Rectangle 40">
              <a:extLst>
                <a:ext uri="{FF2B5EF4-FFF2-40B4-BE49-F238E27FC236}">
                  <a16:creationId xmlns:a16="http://schemas.microsoft.com/office/drawing/2014/main" id="{BFB3CCAF-8521-4FFE-9AC1-9E4DC0493FE1}"/>
                </a:ext>
              </a:extLst>
            </p:cNvPr>
            <p:cNvSpPr/>
            <p:nvPr/>
          </p:nvSpPr>
          <p:spPr>
            <a:xfrm>
              <a:off x="7639840" y="4172989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C23905E-3374-4C63-95CD-93A3D7E0C4E3}"/>
              </a:ext>
            </a:extLst>
          </p:cNvPr>
          <p:cNvGrpSpPr/>
          <p:nvPr/>
        </p:nvGrpSpPr>
        <p:grpSpPr>
          <a:xfrm rot="16200000">
            <a:off x="8637666" y="3917567"/>
            <a:ext cx="288032" cy="1728192"/>
            <a:chOff x="7639840" y="2732829"/>
            <a:chExt cx="288032" cy="1728192"/>
          </a:xfrm>
        </p:grpSpPr>
        <p:sp>
          <p:nvSpPr>
            <p:cNvPr id="31" name="Rectangle 3">
              <a:extLst>
                <a:ext uri="{FF2B5EF4-FFF2-40B4-BE49-F238E27FC236}">
                  <a16:creationId xmlns:a16="http://schemas.microsoft.com/office/drawing/2014/main" id="{DCD516F3-C924-4649-87F1-5C4C23DBF45F}"/>
                </a:ext>
              </a:extLst>
            </p:cNvPr>
            <p:cNvSpPr/>
            <p:nvPr/>
          </p:nvSpPr>
          <p:spPr>
            <a:xfrm>
              <a:off x="7639840" y="2732829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 6">
              <a:extLst>
                <a:ext uri="{FF2B5EF4-FFF2-40B4-BE49-F238E27FC236}">
                  <a16:creationId xmlns:a16="http://schemas.microsoft.com/office/drawing/2014/main" id="{568A878A-B6BB-4893-B8AE-B5E20F89AD12}"/>
                </a:ext>
              </a:extLst>
            </p:cNvPr>
            <p:cNvSpPr/>
            <p:nvPr/>
          </p:nvSpPr>
          <p:spPr>
            <a:xfrm>
              <a:off x="7639840" y="3020861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ectangle 40">
              <a:extLst>
                <a:ext uri="{FF2B5EF4-FFF2-40B4-BE49-F238E27FC236}">
                  <a16:creationId xmlns:a16="http://schemas.microsoft.com/office/drawing/2014/main" id="{B3CC287B-9FF7-4F2D-9B26-9C1DAF1CA61E}"/>
                </a:ext>
              </a:extLst>
            </p:cNvPr>
            <p:cNvSpPr/>
            <p:nvPr/>
          </p:nvSpPr>
          <p:spPr>
            <a:xfrm>
              <a:off x="7639840" y="3308893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angle 3">
              <a:extLst>
                <a:ext uri="{FF2B5EF4-FFF2-40B4-BE49-F238E27FC236}">
                  <a16:creationId xmlns:a16="http://schemas.microsoft.com/office/drawing/2014/main" id="{4C1480C4-5F6C-43D7-82CE-5D76E37305E3}"/>
                </a:ext>
              </a:extLst>
            </p:cNvPr>
            <p:cNvSpPr/>
            <p:nvPr/>
          </p:nvSpPr>
          <p:spPr>
            <a:xfrm>
              <a:off x="7639840" y="3596925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ectangle 6">
              <a:extLst>
                <a:ext uri="{FF2B5EF4-FFF2-40B4-BE49-F238E27FC236}">
                  <a16:creationId xmlns:a16="http://schemas.microsoft.com/office/drawing/2014/main" id="{D3AE20FB-AF7B-4343-B34B-3CC028054409}"/>
                </a:ext>
              </a:extLst>
            </p:cNvPr>
            <p:cNvSpPr/>
            <p:nvPr/>
          </p:nvSpPr>
          <p:spPr>
            <a:xfrm>
              <a:off x="7639840" y="3884957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 40">
              <a:extLst>
                <a:ext uri="{FF2B5EF4-FFF2-40B4-BE49-F238E27FC236}">
                  <a16:creationId xmlns:a16="http://schemas.microsoft.com/office/drawing/2014/main" id="{04237C3D-6B3B-4FA1-9558-CFD27429A592}"/>
                </a:ext>
              </a:extLst>
            </p:cNvPr>
            <p:cNvSpPr/>
            <p:nvPr/>
          </p:nvSpPr>
          <p:spPr>
            <a:xfrm>
              <a:off x="7639840" y="4172989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112A0BC-52C9-42BF-8AE0-8AE10EA9A9CF}"/>
              </a:ext>
            </a:extLst>
          </p:cNvPr>
          <p:cNvGrpSpPr/>
          <p:nvPr/>
        </p:nvGrpSpPr>
        <p:grpSpPr>
          <a:xfrm rot="16200000">
            <a:off x="10414723" y="3917566"/>
            <a:ext cx="288032" cy="1728192"/>
            <a:chOff x="7639840" y="2732829"/>
            <a:chExt cx="288032" cy="1728192"/>
          </a:xfrm>
        </p:grpSpPr>
        <p:sp>
          <p:nvSpPr>
            <p:cNvPr id="38" name="Rectangle 3">
              <a:extLst>
                <a:ext uri="{FF2B5EF4-FFF2-40B4-BE49-F238E27FC236}">
                  <a16:creationId xmlns:a16="http://schemas.microsoft.com/office/drawing/2014/main" id="{B5C87DAF-BFB8-46E2-9E47-D5E37C1CA26B}"/>
                </a:ext>
              </a:extLst>
            </p:cNvPr>
            <p:cNvSpPr/>
            <p:nvPr/>
          </p:nvSpPr>
          <p:spPr>
            <a:xfrm>
              <a:off x="7639840" y="2732829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ectangle 6">
              <a:extLst>
                <a:ext uri="{FF2B5EF4-FFF2-40B4-BE49-F238E27FC236}">
                  <a16:creationId xmlns:a16="http://schemas.microsoft.com/office/drawing/2014/main" id="{46AEB25A-6013-4BE7-A421-C84FD0E2EBDB}"/>
                </a:ext>
              </a:extLst>
            </p:cNvPr>
            <p:cNvSpPr/>
            <p:nvPr/>
          </p:nvSpPr>
          <p:spPr>
            <a:xfrm>
              <a:off x="7639840" y="3020861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Rectangle 40">
              <a:extLst>
                <a:ext uri="{FF2B5EF4-FFF2-40B4-BE49-F238E27FC236}">
                  <a16:creationId xmlns:a16="http://schemas.microsoft.com/office/drawing/2014/main" id="{8257E20A-4A5C-476F-8D55-C5258A71C1C2}"/>
                </a:ext>
              </a:extLst>
            </p:cNvPr>
            <p:cNvSpPr/>
            <p:nvPr/>
          </p:nvSpPr>
          <p:spPr>
            <a:xfrm>
              <a:off x="7639840" y="3308893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ctangle 3">
              <a:extLst>
                <a:ext uri="{FF2B5EF4-FFF2-40B4-BE49-F238E27FC236}">
                  <a16:creationId xmlns:a16="http://schemas.microsoft.com/office/drawing/2014/main" id="{F4981F15-8017-4B7D-8B42-C175B43EBA11}"/>
                </a:ext>
              </a:extLst>
            </p:cNvPr>
            <p:cNvSpPr/>
            <p:nvPr/>
          </p:nvSpPr>
          <p:spPr>
            <a:xfrm>
              <a:off x="7639840" y="3596925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Rectangle 6">
              <a:extLst>
                <a:ext uri="{FF2B5EF4-FFF2-40B4-BE49-F238E27FC236}">
                  <a16:creationId xmlns:a16="http://schemas.microsoft.com/office/drawing/2014/main" id="{EDB131F3-434A-4BD8-B64C-6833041A9764}"/>
                </a:ext>
              </a:extLst>
            </p:cNvPr>
            <p:cNvSpPr/>
            <p:nvPr/>
          </p:nvSpPr>
          <p:spPr>
            <a:xfrm>
              <a:off x="7639840" y="3884957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ectangle 40">
              <a:extLst>
                <a:ext uri="{FF2B5EF4-FFF2-40B4-BE49-F238E27FC236}">
                  <a16:creationId xmlns:a16="http://schemas.microsoft.com/office/drawing/2014/main" id="{B6613990-01CF-49CF-9DAE-7FF9B75AB4FE}"/>
                </a:ext>
              </a:extLst>
            </p:cNvPr>
            <p:cNvSpPr/>
            <p:nvPr/>
          </p:nvSpPr>
          <p:spPr>
            <a:xfrm>
              <a:off x="7639840" y="4172989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4" name="连接符: 肘形 157">
            <a:extLst>
              <a:ext uri="{FF2B5EF4-FFF2-40B4-BE49-F238E27FC236}">
                <a16:creationId xmlns:a16="http://schemas.microsoft.com/office/drawing/2014/main" id="{CE796991-952B-4430-8A5C-E9199C007077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flipH="1">
            <a:off x="7917586" y="4189169"/>
            <a:ext cx="3507866" cy="592494"/>
          </a:xfrm>
          <a:prstGeom prst="curvedConnector5">
            <a:avLst>
              <a:gd name="adj1" fmla="val -6517"/>
              <a:gd name="adj2" fmla="val 50000"/>
              <a:gd name="adj3" fmla="val 1065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5902D0F7-C9C6-4C71-8902-B7392B8B2813}"/>
              </a:ext>
            </a:extLst>
          </p:cNvPr>
          <p:cNvSpPr txBox="1"/>
          <p:nvPr/>
        </p:nvSpPr>
        <p:spPr>
          <a:xfrm>
            <a:off x="6785666" y="2515986"/>
            <a:ext cx="68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recv i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6A7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321685C-6874-43DE-A1C0-E53C612468BD}"/>
              </a:ext>
            </a:extLst>
          </p:cNvPr>
          <p:cNvSpPr txBox="1"/>
          <p:nvPr/>
        </p:nvSpPr>
        <p:spPr>
          <a:xfrm>
            <a:off x="6862576" y="4314580"/>
            <a:ext cx="68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recv i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6A7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04827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4C808F3-D870-4833-A443-5B656A86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Do Sub Matrix Multiplicaiton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75A04BD-D8A9-469C-801E-2B5B3B56C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On both host and guest:</a:t>
            </a:r>
          </a:p>
          <a:p>
            <a:r>
              <a:rPr lang="en-GB" altLang="zh-CN"/>
              <a:t>        for(i=0;i&lt;</a:t>
            </a:r>
            <a:r>
              <a:rPr lang="en-GB" altLang="zh-CN">
                <a:solidFill>
                  <a:srgbClr val="FF0000"/>
                </a:solidFill>
              </a:rPr>
              <a:t>DIM1/np</a:t>
            </a:r>
            <a:r>
              <a:rPr lang="en-GB" altLang="zh-CN"/>
              <a:t>;i++){ </a:t>
            </a:r>
            <a:r>
              <a:rPr lang="en-GB" altLang="zh-CN">
                <a:solidFill>
                  <a:srgbClr val="FF0000"/>
                </a:solidFill>
              </a:rPr>
              <a:t>// only partition matrix A row-wise</a:t>
            </a:r>
          </a:p>
          <a:p>
            <a:r>
              <a:rPr lang="en-GB" altLang="zh-CN"/>
              <a:t>            for(j=0;j&lt;DIM3;j++){</a:t>
            </a:r>
          </a:p>
          <a:p>
            <a:r>
              <a:rPr lang="en-GB" altLang="zh-CN"/>
              <a:t>                vC[i*DIM3+j] = 0;</a:t>
            </a:r>
          </a:p>
          <a:p>
            <a:r>
              <a:rPr lang="en-GB" altLang="zh-CN"/>
              <a:t>                for(k=0;k&lt;DIM2;k++){</a:t>
            </a:r>
          </a:p>
          <a:p>
            <a:r>
              <a:rPr lang="en-GB" altLang="zh-CN"/>
              <a:t>                    vC[i*DIM3+j] += vA[i*DIM2+k] * vB[j*DIM2+k];</a:t>
            </a:r>
          </a:p>
          <a:p>
            <a:r>
              <a:rPr lang="en-GB" altLang="zh-CN"/>
              <a:t>                }</a:t>
            </a:r>
          </a:p>
          <a:p>
            <a:r>
              <a:rPr lang="en-GB" altLang="zh-CN"/>
              <a:t>            }</a:t>
            </a:r>
          </a:p>
          <a:p>
            <a:r>
              <a:rPr lang="en-GB" altLang="zh-CN"/>
              <a:t>        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8736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BADA324-47FD-4200-A666-7BC0E7F7A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Send Partial Matrix C on Guest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2DF5DFF-9730-4091-B765-8D94F5801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4" y="1530221"/>
            <a:ext cx="7063204" cy="4595943"/>
          </a:xfrm>
        </p:spPr>
        <p:txBody>
          <a:bodyPr>
            <a:normAutofit/>
          </a:bodyPr>
          <a:lstStyle/>
          <a:p>
            <a:r>
              <a:rPr lang="en-GB" altLang="zh-CN"/>
              <a:t>… …</a:t>
            </a:r>
          </a:p>
          <a:p>
            <a:r>
              <a:rPr lang="en-GB" altLang="zh-CN"/>
              <a:t>else{</a:t>
            </a:r>
          </a:p>
          <a:p>
            <a:r>
              <a:rPr lang="en-GB" altLang="zh-CN"/>
              <a:t>… …</a:t>
            </a:r>
          </a:p>
          <a:p>
            <a:r>
              <a:rPr lang="en-GB" altLang="zh-CN">
                <a:solidFill>
                  <a:srgbClr val="FF0000"/>
                </a:solidFill>
              </a:rPr>
              <a:t>MPI_Send(vC, DIM1*DIM3/np, MPI_INT, dest, tag, MPI_COMM_WORLD);</a:t>
            </a:r>
          </a:p>
          <a:p>
            <a:r>
              <a:rPr lang="en-GB" altLang="zh-CN"/>
              <a:t>… …</a:t>
            </a:r>
          </a:p>
          <a:p>
            <a:r>
              <a:rPr lang="en-GB" altLang="zh-CN"/>
              <a:t>}</a:t>
            </a:r>
          </a:p>
          <a:p>
            <a:r>
              <a:rPr lang="en-GB" altLang="zh-CN"/>
              <a:t>… …</a:t>
            </a:r>
            <a:endParaRPr lang="zh-CN" altLang="en-US"/>
          </a:p>
        </p:txBody>
      </p:sp>
      <p:sp>
        <p:nvSpPr>
          <p:cNvPr id="4" name="Rectangle 23">
            <a:extLst>
              <a:ext uri="{FF2B5EF4-FFF2-40B4-BE49-F238E27FC236}">
                <a16:creationId xmlns:a16="http://schemas.microsoft.com/office/drawing/2014/main" id="{1CA99F95-FE71-49D6-B90F-47794A113800}"/>
              </a:ext>
            </a:extLst>
          </p:cNvPr>
          <p:cNvSpPr/>
          <p:nvPr/>
        </p:nvSpPr>
        <p:spPr>
          <a:xfrm>
            <a:off x="8707630" y="3469650"/>
            <a:ext cx="288032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4236AEB0-0876-4E58-9984-8B39F5C6B45F}"/>
              </a:ext>
            </a:extLst>
          </p:cNvPr>
          <p:cNvSpPr/>
          <p:nvPr/>
        </p:nvSpPr>
        <p:spPr>
          <a:xfrm>
            <a:off x="8995662" y="3469650"/>
            <a:ext cx="288032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25">
            <a:extLst>
              <a:ext uri="{FF2B5EF4-FFF2-40B4-BE49-F238E27FC236}">
                <a16:creationId xmlns:a16="http://schemas.microsoft.com/office/drawing/2014/main" id="{F22DABE7-80B1-4ECA-8A73-22E110A1875D}"/>
              </a:ext>
            </a:extLst>
          </p:cNvPr>
          <p:cNvSpPr/>
          <p:nvPr/>
        </p:nvSpPr>
        <p:spPr>
          <a:xfrm>
            <a:off x="9283694" y="3469650"/>
            <a:ext cx="288032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26">
            <a:extLst>
              <a:ext uri="{FF2B5EF4-FFF2-40B4-BE49-F238E27FC236}">
                <a16:creationId xmlns:a16="http://schemas.microsoft.com/office/drawing/2014/main" id="{3610D47F-1CE6-4EF5-9123-0365C55C5962}"/>
              </a:ext>
            </a:extLst>
          </p:cNvPr>
          <p:cNvSpPr/>
          <p:nvPr/>
        </p:nvSpPr>
        <p:spPr>
          <a:xfrm>
            <a:off x="9921820" y="3469650"/>
            <a:ext cx="288032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27">
            <a:extLst>
              <a:ext uri="{FF2B5EF4-FFF2-40B4-BE49-F238E27FC236}">
                <a16:creationId xmlns:a16="http://schemas.microsoft.com/office/drawing/2014/main" id="{827A66AA-2BA7-4474-9DF8-AA05AAE4330D}"/>
              </a:ext>
            </a:extLst>
          </p:cNvPr>
          <p:cNvSpPr/>
          <p:nvPr/>
        </p:nvSpPr>
        <p:spPr>
          <a:xfrm>
            <a:off x="10209852" y="3469650"/>
            <a:ext cx="288032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99D3898B-27E8-44C2-9DB2-15CA2F6DA3B1}"/>
              </a:ext>
            </a:extLst>
          </p:cNvPr>
          <p:cNvSpPr/>
          <p:nvPr/>
        </p:nvSpPr>
        <p:spPr>
          <a:xfrm>
            <a:off x="10497884" y="3469650"/>
            <a:ext cx="288032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58">
            <a:extLst>
              <a:ext uri="{FF2B5EF4-FFF2-40B4-BE49-F238E27FC236}">
                <a16:creationId xmlns:a16="http://schemas.microsoft.com/office/drawing/2014/main" id="{773CC871-B19A-47D2-AB89-7A709FD704C1}"/>
              </a:ext>
            </a:extLst>
          </p:cNvPr>
          <p:cNvSpPr/>
          <p:nvPr/>
        </p:nvSpPr>
        <p:spPr>
          <a:xfrm>
            <a:off x="9570927" y="3469650"/>
            <a:ext cx="288032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59">
            <a:extLst>
              <a:ext uri="{FF2B5EF4-FFF2-40B4-BE49-F238E27FC236}">
                <a16:creationId xmlns:a16="http://schemas.microsoft.com/office/drawing/2014/main" id="{6FBEA83E-A4B4-4F3F-B5FC-1CA86F29BCD6}"/>
              </a:ext>
            </a:extLst>
          </p:cNvPr>
          <p:cNvSpPr/>
          <p:nvPr/>
        </p:nvSpPr>
        <p:spPr>
          <a:xfrm>
            <a:off x="10785117" y="3469650"/>
            <a:ext cx="288032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D584A10-4A93-4BE2-AE9A-F1AA06CE4FC7}"/>
              </a:ext>
            </a:extLst>
          </p:cNvPr>
          <p:cNvSpPr txBox="1"/>
          <p:nvPr/>
        </p:nvSpPr>
        <p:spPr>
          <a:xfrm>
            <a:off x="7878618" y="342900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send i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6A7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78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5D816AF-9DCC-4737-A97F-F5525C58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MPI in Nutshell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B3BCAB8-6C83-43FD-A650-D35B8911A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altLang="zh-CN"/>
              <a:t>MPI stands for </a:t>
            </a:r>
            <a:r>
              <a:rPr lang="en-GB" altLang="zh-CN">
                <a:solidFill>
                  <a:srgbClr val="FF0000"/>
                </a:solidFill>
              </a:rPr>
              <a:t>Message Passing Interface</a:t>
            </a:r>
          </a:p>
          <a:p>
            <a:pPr lvl="1"/>
            <a:r>
              <a:rPr lang="en-US" altLang="zh-CN"/>
              <a:t>Extended message-passing </a:t>
            </a:r>
            <a:r>
              <a:rPr lang="en-US" altLang="zh-CN">
                <a:solidFill>
                  <a:srgbClr val="FF0000"/>
                </a:solidFill>
              </a:rPr>
              <a:t>model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Not</a:t>
            </a:r>
            <a:r>
              <a:rPr lang="en-US" altLang="zh-CN"/>
              <a:t> a </a:t>
            </a:r>
            <a:r>
              <a:rPr lang="en-US" altLang="zh-CN">
                <a:solidFill>
                  <a:srgbClr val="FF0000"/>
                </a:solidFill>
              </a:rPr>
              <a:t>language</a:t>
            </a:r>
            <a:r>
              <a:rPr lang="en-US" altLang="zh-CN"/>
              <a:t> or </a:t>
            </a:r>
            <a:r>
              <a:rPr lang="en-US" altLang="zh-CN">
                <a:solidFill>
                  <a:srgbClr val="FF0000"/>
                </a:solidFill>
              </a:rPr>
              <a:t>compiler</a:t>
            </a:r>
            <a:r>
              <a:rPr lang="en-US" altLang="zh-CN"/>
              <a:t> specification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Not</a:t>
            </a:r>
            <a:r>
              <a:rPr lang="en-US" altLang="zh-CN"/>
              <a:t> a </a:t>
            </a:r>
            <a:r>
              <a:rPr lang="en-US" altLang="zh-CN">
                <a:solidFill>
                  <a:srgbClr val="FF0000"/>
                </a:solidFill>
              </a:rPr>
              <a:t>specific implementation </a:t>
            </a:r>
            <a:r>
              <a:rPr lang="en-US" altLang="zh-CN"/>
              <a:t>or product</a:t>
            </a:r>
          </a:p>
          <a:p>
            <a:r>
              <a:rPr lang="en-US" altLang="zh-CN"/>
              <a:t>Targeted for </a:t>
            </a:r>
            <a:r>
              <a:rPr lang="en-US" altLang="zh-CN">
                <a:solidFill>
                  <a:srgbClr val="FF0000"/>
                </a:solidFill>
              </a:rPr>
              <a:t>parallel</a:t>
            </a:r>
            <a:r>
              <a:rPr lang="en-US" altLang="zh-CN"/>
              <a:t> computers, </a:t>
            </a:r>
            <a:r>
              <a:rPr lang="en-US" altLang="zh-CN">
                <a:solidFill>
                  <a:srgbClr val="FF0000"/>
                </a:solidFill>
              </a:rPr>
              <a:t>clusters</a:t>
            </a:r>
            <a:r>
              <a:rPr lang="en-US" altLang="zh-CN"/>
              <a:t>, and </a:t>
            </a:r>
            <a:r>
              <a:rPr lang="en-US" altLang="zh-CN">
                <a:solidFill>
                  <a:srgbClr val="FF0000"/>
                </a:solidFill>
              </a:rPr>
              <a:t>network</a:t>
            </a:r>
            <a:r>
              <a:rPr lang="en-US" altLang="zh-CN"/>
              <a:t> of workstations</a:t>
            </a:r>
          </a:p>
          <a:p>
            <a:r>
              <a:rPr lang="en-US" altLang="zh-CN"/>
              <a:t>Specified in </a:t>
            </a:r>
            <a:r>
              <a:rPr lang="en-US" altLang="zh-CN">
                <a:solidFill>
                  <a:srgbClr val="FF0000"/>
                </a:solidFill>
              </a:rPr>
              <a:t>C</a:t>
            </a:r>
            <a:r>
              <a:rPr lang="en-US" altLang="zh-CN"/>
              <a:t>, C++, Fortran 77, F90</a:t>
            </a:r>
          </a:p>
          <a:p>
            <a:r>
              <a:rPr lang="en-US" altLang="zh-CN"/>
              <a:t>Message passing is a </a:t>
            </a:r>
            <a:r>
              <a:rPr lang="en-US" altLang="zh-CN">
                <a:solidFill>
                  <a:srgbClr val="FF0000"/>
                </a:solidFill>
              </a:rPr>
              <a:t>mature</a:t>
            </a:r>
            <a:r>
              <a:rPr lang="en-US" altLang="zh-CN"/>
              <a:t> parallel programming model</a:t>
            </a:r>
          </a:p>
          <a:p>
            <a:r>
              <a:rPr lang="en-US" altLang="zh-CN"/>
              <a:t>MPI provides a </a:t>
            </a:r>
            <a:r>
              <a:rPr lang="en-US" altLang="zh-CN">
                <a:solidFill>
                  <a:srgbClr val="FF0000"/>
                </a:solidFill>
              </a:rPr>
              <a:t>powerful</a:t>
            </a:r>
            <a:r>
              <a:rPr lang="en-US" altLang="zh-CN"/>
              <a:t>, </a:t>
            </a:r>
            <a:r>
              <a:rPr lang="en-US" altLang="zh-CN">
                <a:solidFill>
                  <a:srgbClr val="FF0000"/>
                </a:solidFill>
              </a:rPr>
              <a:t>efficient</a:t>
            </a:r>
            <a:r>
              <a:rPr lang="en-US" altLang="zh-CN"/>
              <a:t>, and </a:t>
            </a:r>
            <a:r>
              <a:rPr lang="en-US" altLang="zh-CN">
                <a:solidFill>
                  <a:srgbClr val="FF0000"/>
                </a:solidFill>
              </a:rPr>
              <a:t>portable</a:t>
            </a:r>
            <a:r>
              <a:rPr lang="en-US" altLang="zh-CN"/>
              <a:t> way to express parallel programs</a:t>
            </a:r>
          </a:p>
          <a:p>
            <a:r>
              <a:rPr lang="en-US" altLang="zh-CN"/>
              <a:t>MPI was explicitly designed to enable </a:t>
            </a:r>
            <a:r>
              <a:rPr lang="en-US" altLang="zh-CN">
                <a:solidFill>
                  <a:srgbClr val="FF0000"/>
                </a:solidFill>
              </a:rPr>
              <a:t>libraries</a:t>
            </a:r>
            <a:r>
              <a:rPr lang="en-US" altLang="zh-CN"/>
              <a:t>, which only need to learn its robust </a:t>
            </a:r>
            <a:r>
              <a:rPr lang="en-US" altLang="zh-CN">
                <a:solidFill>
                  <a:srgbClr val="FF0000"/>
                </a:solidFill>
              </a:rPr>
              <a:t>implementation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8805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0C26C10-A01E-471D-83FB-15619967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Receive Partial Matrix C on Host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C733E83-BD9A-4E87-A4B8-62DAA041A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3" y="1530221"/>
            <a:ext cx="6625637" cy="4595943"/>
          </a:xfrm>
        </p:spPr>
        <p:txBody>
          <a:bodyPr>
            <a:normAutofit/>
          </a:bodyPr>
          <a:lstStyle/>
          <a:p>
            <a:r>
              <a:rPr lang="en-GB" altLang="zh-CN"/>
              <a:t>… …</a:t>
            </a:r>
          </a:p>
          <a:p>
            <a:r>
              <a:rPr lang="en-GB" altLang="zh-CN"/>
              <a:t>if(myrank==0)</a:t>
            </a:r>
          </a:p>
          <a:p>
            <a:r>
              <a:rPr lang="en-GB" altLang="zh-CN"/>
              <a:t>… …</a:t>
            </a:r>
          </a:p>
          <a:p>
            <a:r>
              <a:rPr lang="en-GB" altLang="zh-CN"/>
              <a:t>for(i=1;i&lt;np;i++){</a:t>
            </a:r>
          </a:p>
          <a:p>
            <a:pPr marL="457200" lvl="1" indent="0">
              <a:buNone/>
            </a:pPr>
            <a:r>
              <a:rPr lang="en-GB" altLang="zh-CN"/>
              <a:t>int sour = i;</a:t>
            </a:r>
          </a:p>
          <a:p>
            <a:pPr marL="457200" lvl="1" indent="0">
              <a:buNone/>
            </a:pPr>
            <a:r>
              <a:rPr lang="en-GB" altLang="zh-CN">
                <a:solidFill>
                  <a:srgbClr val="FF0000"/>
                </a:solidFill>
              </a:rPr>
              <a:t>MPI_Recv(&amp;vC[i*DIM1*DIM3/np], DIM1*DIM3/np, MPI_INT, sour, tag, MPI_COMM_WORLD, &amp;status);</a:t>
            </a:r>
          </a:p>
          <a:p>
            <a:r>
              <a:rPr lang="en-GB" altLang="zh-CN"/>
              <a:t>}}</a:t>
            </a:r>
          </a:p>
          <a:p>
            <a:r>
              <a:rPr lang="en-GB" altLang="zh-CN"/>
              <a:t>… …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Rectangle 23">
            <a:extLst>
              <a:ext uri="{FF2B5EF4-FFF2-40B4-BE49-F238E27FC236}">
                <a16:creationId xmlns:a16="http://schemas.microsoft.com/office/drawing/2014/main" id="{0F85C7D9-E0D9-4F32-82D7-8F8BEC6557D5}"/>
              </a:ext>
            </a:extLst>
          </p:cNvPr>
          <p:cNvSpPr/>
          <p:nvPr/>
        </p:nvSpPr>
        <p:spPr>
          <a:xfrm>
            <a:off x="8332923" y="2461071"/>
            <a:ext cx="288032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9F1848E3-3809-4FBB-BCED-F962279D71A9}"/>
              </a:ext>
            </a:extLst>
          </p:cNvPr>
          <p:cNvSpPr/>
          <p:nvPr/>
        </p:nvSpPr>
        <p:spPr>
          <a:xfrm>
            <a:off x="8620955" y="2461071"/>
            <a:ext cx="288032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25">
            <a:extLst>
              <a:ext uri="{FF2B5EF4-FFF2-40B4-BE49-F238E27FC236}">
                <a16:creationId xmlns:a16="http://schemas.microsoft.com/office/drawing/2014/main" id="{89D2FF9A-E2FF-4052-92AF-B1431F919B80}"/>
              </a:ext>
            </a:extLst>
          </p:cNvPr>
          <p:cNvSpPr/>
          <p:nvPr/>
        </p:nvSpPr>
        <p:spPr>
          <a:xfrm>
            <a:off x="8908987" y="2461071"/>
            <a:ext cx="288032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26">
            <a:extLst>
              <a:ext uri="{FF2B5EF4-FFF2-40B4-BE49-F238E27FC236}">
                <a16:creationId xmlns:a16="http://schemas.microsoft.com/office/drawing/2014/main" id="{8A3FF7BF-6399-47D5-8D1E-0118E3DD3980}"/>
              </a:ext>
            </a:extLst>
          </p:cNvPr>
          <p:cNvSpPr/>
          <p:nvPr/>
        </p:nvSpPr>
        <p:spPr>
          <a:xfrm>
            <a:off x="9547113" y="2461071"/>
            <a:ext cx="288032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27">
            <a:extLst>
              <a:ext uri="{FF2B5EF4-FFF2-40B4-BE49-F238E27FC236}">
                <a16:creationId xmlns:a16="http://schemas.microsoft.com/office/drawing/2014/main" id="{743BBBB3-34E3-43C7-A04F-07B21E0E56AD}"/>
              </a:ext>
            </a:extLst>
          </p:cNvPr>
          <p:cNvSpPr/>
          <p:nvPr/>
        </p:nvSpPr>
        <p:spPr>
          <a:xfrm>
            <a:off x="9835145" y="2461071"/>
            <a:ext cx="288032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61AC51C1-7C3A-4C63-801D-55F27D86B596}"/>
              </a:ext>
            </a:extLst>
          </p:cNvPr>
          <p:cNvSpPr/>
          <p:nvPr/>
        </p:nvSpPr>
        <p:spPr>
          <a:xfrm>
            <a:off x="10123177" y="2461071"/>
            <a:ext cx="288032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58">
            <a:extLst>
              <a:ext uri="{FF2B5EF4-FFF2-40B4-BE49-F238E27FC236}">
                <a16:creationId xmlns:a16="http://schemas.microsoft.com/office/drawing/2014/main" id="{9219ADA5-42BF-45DA-86A5-FD9879B9BE5C}"/>
              </a:ext>
            </a:extLst>
          </p:cNvPr>
          <p:cNvSpPr/>
          <p:nvPr/>
        </p:nvSpPr>
        <p:spPr>
          <a:xfrm>
            <a:off x="9196220" y="2461071"/>
            <a:ext cx="288032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59">
            <a:extLst>
              <a:ext uri="{FF2B5EF4-FFF2-40B4-BE49-F238E27FC236}">
                <a16:creationId xmlns:a16="http://schemas.microsoft.com/office/drawing/2014/main" id="{FCE5608E-D091-453D-A0EB-740DC0EFEEC0}"/>
              </a:ext>
            </a:extLst>
          </p:cNvPr>
          <p:cNvSpPr/>
          <p:nvPr/>
        </p:nvSpPr>
        <p:spPr>
          <a:xfrm>
            <a:off x="10410410" y="2461071"/>
            <a:ext cx="288032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C762819-8AE0-4C29-9682-04F27B325767}"/>
              </a:ext>
            </a:extLst>
          </p:cNvPr>
          <p:cNvSpPr txBox="1"/>
          <p:nvPr/>
        </p:nvSpPr>
        <p:spPr>
          <a:xfrm>
            <a:off x="7503911" y="2420421"/>
            <a:ext cx="68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recv i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6A7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55B6689-21D2-4F29-8E43-7452B413CF1D}"/>
              </a:ext>
            </a:extLst>
          </p:cNvPr>
          <p:cNvGrpSpPr/>
          <p:nvPr/>
        </p:nvGrpSpPr>
        <p:grpSpPr>
          <a:xfrm>
            <a:off x="8908587" y="3821441"/>
            <a:ext cx="1151329" cy="2304723"/>
            <a:chOff x="4630564" y="2619965"/>
            <a:chExt cx="1151329" cy="2304723"/>
          </a:xfrm>
        </p:grpSpPr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18A6AA3F-E917-4F70-9FCA-43AF444F19EE}"/>
                </a:ext>
              </a:extLst>
            </p:cNvPr>
            <p:cNvSpPr/>
            <p:nvPr/>
          </p:nvSpPr>
          <p:spPr>
            <a:xfrm>
              <a:off x="4630564" y="2619965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24">
              <a:extLst>
                <a:ext uri="{FF2B5EF4-FFF2-40B4-BE49-F238E27FC236}">
                  <a16:creationId xmlns:a16="http://schemas.microsoft.com/office/drawing/2014/main" id="{A89539DA-170D-4706-9FDF-646D6D2E9907}"/>
                </a:ext>
              </a:extLst>
            </p:cNvPr>
            <p:cNvSpPr/>
            <p:nvPr/>
          </p:nvSpPr>
          <p:spPr>
            <a:xfrm>
              <a:off x="4918596" y="2619965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BF1A80D-8445-428D-A086-57FBBA76E45B}"/>
                </a:ext>
              </a:extLst>
            </p:cNvPr>
            <p:cNvSpPr/>
            <p:nvPr/>
          </p:nvSpPr>
          <p:spPr>
            <a:xfrm>
              <a:off x="5206628" y="2619965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26">
              <a:extLst>
                <a:ext uri="{FF2B5EF4-FFF2-40B4-BE49-F238E27FC236}">
                  <a16:creationId xmlns:a16="http://schemas.microsoft.com/office/drawing/2014/main" id="{7D1ADA9F-A965-451E-8DC7-436EC58BEBD2}"/>
                </a:ext>
              </a:extLst>
            </p:cNvPr>
            <p:cNvSpPr/>
            <p:nvPr/>
          </p:nvSpPr>
          <p:spPr>
            <a:xfrm>
              <a:off x="4630564" y="2907997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98E7907-E9F6-4B23-BF45-55ECABFFA704}"/>
                </a:ext>
              </a:extLst>
            </p:cNvPr>
            <p:cNvSpPr/>
            <p:nvPr/>
          </p:nvSpPr>
          <p:spPr>
            <a:xfrm>
              <a:off x="4918596" y="2907997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DDFE2CC8-990A-4F9F-86FE-013090593444}"/>
                </a:ext>
              </a:extLst>
            </p:cNvPr>
            <p:cNvSpPr/>
            <p:nvPr/>
          </p:nvSpPr>
          <p:spPr>
            <a:xfrm>
              <a:off x="5206628" y="2907997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30">
              <a:extLst>
                <a:ext uri="{FF2B5EF4-FFF2-40B4-BE49-F238E27FC236}">
                  <a16:creationId xmlns:a16="http://schemas.microsoft.com/office/drawing/2014/main" id="{E6CE079C-BC70-430D-AAB5-E9B356036100}"/>
                </a:ext>
              </a:extLst>
            </p:cNvPr>
            <p:cNvSpPr/>
            <p:nvPr/>
          </p:nvSpPr>
          <p:spPr>
            <a:xfrm>
              <a:off x="4630564" y="3196029"/>
              <a:ext cx="288032" cy="28803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31">
              <a:extLst>
                <a:ext uri="{FF2B5EF4-FFF2-40B4-BE49-F238E27FC236}">
                  <a16:creationId xmlns:a16="http://schemas.microsoft.com/office/drawing/2014/main" id="{D5BE2D1D-4D41-46F1-8D54-C735A3915AA9}"/>
                </a:ext>
              </a:extLst>
            </p:cNvPr>
            <p:cNvSpPr/>
            <p:nvPr/>
          </p:nvSpPr>
          <p:spPr>
            <a:xfrm>
              <a:off x="4918596" y="3196029"/>
              <a:ext cx="288032" cy="28803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32">
              <a:extLst>
                <a:ext uri="{FF2B5EF4-FFF2-40B4-BE49-F238E27FC236}">
                  <a16:creationId xmlns:a16="http://schemas.microsoft.com/office/drawing/2014/main" id="{D045AF86-E743-4E20-A901-C6756F81F6DF}"/>
                </a:ext>
              </a:extLst>
            </p:cNvPr>
            <p:cNvSpPr/>
            <p:nvPr/>
          </p:nvSpPr>
          <p:spPr>
            <a:xfrm>
              <a:off x="5206628" y="3196029"/>
              <a:ext cx="288032" cy="28803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tangle 33">
              <a:extLst>
                <a:ext uri="{FF2B5EF4-FFF2-40B4-BE49-F238E27FC236}">
                  <a16:creationId xmlns:a16="http://schemas.microsoft.com/office/drawing/2014/main" id="{9BFF6583-1CD7-4C62-8E8A-45543CBF1C2C}"/>
                </a:ext>
              </a:extLst>
            </p:cNvPr>
            <p:cNvSpPr/>
            <p:nvPr/>
          </p:nvSpPr>
          <p:spPr>
            <a:xfrm>
              <a:off x="4630564" y="3484061"/>
              <a:ext cx="288032" cy="28803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34">
              <a:extLst>
                <a:ext uri="{FF2B5EF4-FFF2-40B4-BE49-F238E27FC236}">
                  <a16:creationId xmlns:a16="http://schemas.microsoft.com/office/drawing/2014/main" id="{6FAA84D0-0B7C-4004-9FAB-FD253FA7297C}"/>
                </a:ext>
              </a:extLst>
            </p:cNvPr>
            <p:cNvSpPr/>
            <p:nvPr/>
          </p:nvSpPr>
          <p:spPr>
            <a:xfrm>
              <a:off x="4918596" y="3484061"/>
              <a:ext cx="288032" cy="28803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tangle 35">
              <a:extLst>
                <a:ext uri="{FF2B5EF4-FFF2-40B4-BE49-F238E27FC236}">
                  <a16:creationId xmlns:a16="http://schemas.microsoft.com/office/drawing/2014/main" id="{99ECD80D-8D01-46CF-9551-0A3C50044F92}"/>
                </a:ext>
              </a:extLst>
            </p:cNvPr>
            <p:cNvSpPr/>
            <p:nvPr/>
          </p:nvSpPr>
          <p:spPr>
            <a:xfrm>
              <a:off x="5206628" y="3484061"/>
              <a:ext cx="288032" cy="28803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ctangle 58">
              <a:extLst>
                <a:ext uri="{FF2B5EF4-FFF2-40B4-BE49-F238E27FC236}">
                  <a16:creationId xmlns:a16="http://schemas.microsoft.com/office/drawing/2014/main" id="{F17B3609-8209-470B-8F78-74ED89FC73C8}"/>
                </a:ext>
              </a:extLst>
            </p:cNvPr>
            <p:cNvSpPr/>
            <p:nvPr/>
          </p:nvSpPr>
          <p:spPr>
            <a:xfrm>
              <a:off x="5493861" y="2619965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97AEE15D-0899-4441-B8C3-0C6BFDE601D4}"/>
                </a:ext>
              </a:extLst>
            </p:cNvPr>
            <p:cNvSpPr/>
            <p:nvPr/>
          </p:nvSpPr>
          <p:spPr>
            <a:xfrm>
              <a:off x="5493861" y="2907997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Rectangle 60">
              <a:extLst>
                <a:ext uri="{FF2B5EF4-FFF2-40B4-BE49-F238E27FC236}">
                  <a16:creationId xmlns:a16="http://schemas.microsoft.com/office/drawing/2014/main" id="{790B62A7-F200-41DC-8167-8131AD9B4354}"/>
                </a:ext>
              </a:extLst>
            </p:cNvPr>
            <p:cNvSpPr/>
            <p:nvPr/>
          </p:nvSpPr>
          <p:spPr>
            <a:xfrm>
              <a:off x="5493861" y="3196029"/>
              <a:ext cx="288032" cy="28803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Rectangle 61">
              <a:extLst>
                <a:ext uri="{FF2B5EF4-FFF2-40B4-BE49-F238E27FC236}">
                  <a16:creationId xmlns:a16="http://schemas.microsoft.com/office/drawing/2014/main" id="{29E4072B-AB52-4332-83FA-2E7909CC30B2}"/>
                </a:ext>
              </a:extLst>
            </p:cNvPr>
            <p:cNvSpPr/>
            <p:nvPr/>
          </p:nvSpPr>
          <p:spPr>
            <a:xfrm>
              <a:off x="5493861" y="3484061"/>
              <a:ext cx="288032" cy="28803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ectangle 62">
              <a:extLst>
                <a:ext uri="{FF2B5EF4-FFF2-40B4-BE49-F238E27FC236}">
                  <a16:creationId xmlns:a16="http://schemas.microsoft.com/office/drawing/2014/main" id="{0B1B0343-70E6-4BB7-A170-A98DD5B13F97}"/>
                </a:ext>
              </a:extLst>
            </p:cNvPr>
            <p:cNvSpPr/>
            <p:nvPr/>
          </p:nvSpPr>
          <p:spPr>
            <a:xfrm>
              <a:off x="4630564" y="3772093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63">
              <a:extLst>
                <a:ext uri="{FF2B5EF4-FFF2-40B4-BE49-F238E27FC236}">
                  <a16:creationId xmlns:a16="http://schemas.microsoft.com/office/drawing/2014/main" id="{3F3D31F0-9178-4E32-85CD-7B2AE37A78D0}"/>
                </a:ext>
              </a:extLst>
            </p:cNvPr>
            <p:cNvSpPr/>
            <p:nvPr/>
          </p:nvSpPr>
          <p:spPr>
            <a:xfrm>
              <a:off x="4918596" y="3772093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A917FB70-16EA-4708-BF2C-1BEF4546FEC3}"/>
                </a:ext>
              </a:extLst>
            </p:cNvPr>
            <p:cNvSpPr/>
            <p:nvPr/>
          </p:nvSpPr>
          <p:spPr>
            <a:xfrm>
              <a:off x="5206628" y="3772093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ectangle 65">
              <a:extLst>
                <a:ext uri="{FF2B5EF4-FFF2-40B4-BE49-F238E27FC236}">
                  <a16:creationId xmlns:a16="http://schemas.microsoft.com/office/drawing/2014/main" id="{A58D7F6E-B053-4699-AE50-8E8AA639E926}"/>
                </a:ext>
              </a:extLst>
            </p:cNvPr>
            <p:cNvSpPr/>
            <p:nvPr/>
          </p:nvSpPr>
          <p:spPr>
            <a:xfrm>
              <a:off x="5493861" y="3772093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angle 30">
              <a:extLst>
                <a:ext uri="{FF2B5EF4-FFF2-40B4-BE49-F238E27FC236}">
                  <a16:creationId xmlns:a16="http://schemas.microsoft.com/office/drawing/2014/main" id="{893D4254-DBA6-4392-9D4F-79D6753BFD06}"/>
                </a:ext>
              </a:extLst>
            </p:cNvPr>
            <p:cNvSpPr/>
            <p:nvPr/>
          </p:nvSpPr>
          <p:spPr>
            <a:xfrm>
              <a:off x="4630564" y="4060592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ectangle 31">
              <a:extLst>
                <a:ext uri="{FF2B5EF4-FFF2-40B4-BE49-F238E27FC236}">
                  <a16:creationId xmlns:a16="http://schemas.microsoft.com/office/drawing/2014/main" id="{314E5258-69DE-4C2D-95E0-531063DFD932}"/>
                </a:ext>
              </a:extLst>
            </p:cNvPr>
            <p:cNvSpPr/>
            <p:nvPr/>
          </p:nvSpPr>
          <p:spPr>
            <a:xfrm>
              <a:off x="4918596" y="4060592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 32">
              <a:extLst>
                <a:ext uri="{FF2B5EF4-FFF2-40B4-BE49-F238E27FC236}">
                  <a16:creationId xmlns:a16="http://schemas.microsoft.com/office/drawing/2014/main" id="{689CA097-5D10-4819-A4D6-66BB0F767D40}"/>
                </a:ext>
              </a:extLst>
            </p:cNvPr>
            <p:cNvSpPr/>
            <p:nvPr/>
          </p:nvSpPr>
          <p:spPr>
            <a:xfrm>
              <a:off x="5206628" y="4060592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Rectangle 33">
              <a:extLst>
                <a:ext uri="{FF2B5EF4-FFF2-40B4-BE49-F238E27FC236}">
                  <a16:creationId xmlns:a16="http://schemas.microsoft.com/office/drawing/2014/main" id="{C074A201-EF2E-4D26-8848-65338DFD4F1B}"/>
                </a:ext>
              </a:extLst>
            </p:cNvPr>
            <p:cNvSpPr/>
            <p:nvPr/>
          </p:nvSpPr>
          <p:spPr>
            <a:xfrm>
              <a:off x="4630564" y="4348624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Rectangle 34">
              <a:extLst>
                <a:ext uri="{FF2B5EF4-FFF2-40B4-BE49-F238E27FC236}">
                  <a16:creationId xmlns:a16="http://schemas.microsoft.com/office/drawing/2014/main" id="{AE65845A-815C-40D3-BBF2-00E273A1A7B9}"/>
                </a:ext>
              </a:extLst>
            </p:cNvPr>
            <p:cNvSpPr/>
            <p:nvPr/>
          </p:nvSpPr>
          <p:spPr>
            <a:xfrm>
              <a:off x="4918596" y="4348624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ectangle 35">
              <a:extLst>
                <a:ext uri="{FF2B5EF4-FFF2-40B4-BE49-F238E27FC236}">
                  <a16:creationId xmlns:a16="http://schemas.microsoft.com/office/drawing/2014/main" id="{4C8F5CB7-3B2A-422B-B461-194F4A44A44C}"/>
                </a:ext>
              </a:extLst>
            </p:cNvPr>
            <p:cNvSpPr/>
            <p:nvPr/>
          </p:nvSpPr>
          <p:spPr>
            <a:xfrm>
              <a:off x="5206628" y="4348624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Rectangle 60">
              <a:extLst>
                <a:ext uri="{FF2B5EF4-FFF2-40B4-BE49-F238E27FC236}">
                  <a16:creationId xmlns:a16="http://schemas.microsoft.com/office/drawing/2014/main" id="{FBB8C225-4E50-428C-9F51-70FC46D90E2F}"/>
                </a:ext>
              </a:extLst>
            </p:cNvPr>
            <p:cNvSpPr/>
            <p:nvPr/>
          </p:nvSpPr>
          <p:spPr>
            <a:xfrm>
              <a:off x="5493861" y="4060592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ctangle 61">
              <a:extLst>
                <a:ext uri="{FF2B5EF4-FFF2-40B4-BE49-F238E27FC236}">
                  <a16:creationId xmlns:a16="http://schemas.microsoft.com/office/drawing/2014/main" id="{3042DCC0-5E19-4FD8-9B99-23CAF487233A}"/>
                </a:ext>
              </a:extLst>
            </p:cNvPr>
            <p:cNvSpPr/>
            <p:nvPr/>
          </p:nvSpPr>
          <p:spPr>
            <a:xfrm>
              <a:off x="5493861" y="4348624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Rectangle 62">
              <a:extLst>
                <a:ext uri="{FF2B5EF4-FFF2-40B4-BE49-F238E27FC236}">
                  <a16:creationId xmlns:a16="http://schemas.microsoft.com/office/drawing/2014/main" id="{9CD055C4-A59C-4567-BB5F-A49107077BB1}"/>
                </a:ext>
              </a:extLst>
            </p:cNvPr>
            <p:cNvSpPr/>
            <p:nvPr/>
          </p:nvSpPr>
          <p:spPr>
            <a:xfrm>
              <a:off x="4630564" y="4636656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ectangle 63">
              <a:extLst>
                <a:ext uri="{FF2B5EF4-FFF2-40B4-BE49-F238E27FC236}">
                  <a16:creationId xmlns:a16="http://schemas.microsoft.com/office/drawing/2014/main" id="{2105403A-2CFB-48BF-B396-B5C1A686E352}"/>
                </a:ext>
              </a:extLst>
            </p:cNvPr>
            <p:cNvSpPr/>
            <p:nvPr/>
          </p:nvSpPr>
          <p:spPr>
            <a:xfrm>
              <a:off x="4918596" y="4636656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EE60A67F-B0B1-4327-8421-B7D4C9A14DF5}"/>
                </a:ext>
              </a:extLst>
            </p:cNvPr>
            <p:cNvSpPr/>
            <p:nvPr/>
          </p:nvSpPr>
          <p:spPr>
            <a:xfrm>
              <a:off x="5206628" y="4636656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Rectangle 65">
              <a:extLst>
                <a:ext uri="{FF2B5EF4-FFF2-40B4-BE49-F238E27FC236}">
                  <a16:creationId xmlns:a16="http://schemas.microsoft.com/office/drawing/2014/main" id="{E9D502AA-A4E4-4DDC-A155-77FD1FD276FC}"/>
                </a:ext>
              </a:extLst>
            </p:cNvPr>
            <p:cNvSpPr/>
            <p:nvPr/>
          </p:nvSpPr>
          <p:spPr>
            <a:xfrm>
              <a:off x="5493861" y="4636656"/>
              <a:ext cx="288032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6" name="箭头: 下 45">
            <a:extLst>
              <a:ext uri="{FF2B5EF4-FFF2-40B4-BE49-F238E27FC236}">
                <a16:creationId xmlns:a16="http://schemas.microsoft.com/office/drawing/2014/main" id="{4AE29C92-92DF-4E1D-ADE7-4EA9D4D9DEBE}"/>
              </a:ext>
            </a:extLst>
          </p:cNvPr>
          <p:cNvSpPr/>
          <p:nvPr/>
        </p:nvSpPr>
        <p:spPr>
          <a:xfrm>
            <a:off x="9264073" y="3103418"/>
            <a:ext cx="387927" cy="5080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0291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9DBECBF-7B58-4D10-92A3-C77EE235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Collective Equivalent Operations</a:t>
            </a: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F84DF6-E840-4C6E-9ECA-02E35CA6FA26}"/>
              </a:ext>
            </a:extLst>
          </p:cNvPr>
          <p:cNvSpPr txBox="1"/>
          <p:nvPr/>
        </p:nvSpPr>
        <p:spPr>
          <a:xfrm>
            <a:off x="697999" y="1674674"/>
            <a:ext cx="5716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altLang="zh-CN">
                <a:solidFill>
                  <a:srgbClr val="FF0000"/>
                </a:solidFill>
              </a:rPr>
              <a:t>MPI_Send(&amp;vA[i*DIM1*DIM2/np], DIM1*DIM2/np, MPI_INT, dest, tag, MPI_COMM_WORLD);</a:t>
            </a:r>
          </a:p>
          <a:p>
            <a:pPr marL="457200" lvl="1" indent="0">
              <a:buNone/>
            </a:pPr>
            <a:r>
              <a:rPr lang="en-GB" altLang="zh-CN">
                <a:solidFill>
                  <a:srgbClr val="FF0000"/>
                </a:solidFill>
              </a:rPr>
              <a:t>MPI_Send(vB, DIM2*DIM3, MPI_INT, dest, tag, MPI_COMM_WORLD);</a:t>
            </a:r>
          </a:p>
        </p:txBody>
      </p:sp>
      <p:pic>
        <p:nvPicPr>
          <p:cNvPr id="6" name="Picture 4" descr="collective_comm">
            <a:extLst>
              <a:ext uri="{FF2B5EF4-FFF2-40B4-BE49-F238E27FC236}">
                <a16:creationId xmlns:a16="http://schemas.microsoft.com/office/drawing/2014/main" id="{97E34E80-BEB8-46AD-87B0-32F4BB1B1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95" b="52470"/>
          <a:stretch/>
        </p:blipFill>
        <p:spPr bwMode="auto">
          <a:xfrm>
            <a:off x="8434874" y="1763298"/>
            <a:ext cx="1685542" cy="144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ollective_comm">
            <a:extLst>
              <a:ext uri="{FF2B5EF4-FFF2-40B4-BE49-F238E27FC236}">
                <a16:creationId xmlns:a16="http://schemas.microsoft.com/office/drawing/2014/main" id="{A98CDC56-88FF-415E-85BF-A8F4A9B2DB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53" b="53130"/>
          <a:stretch/>
        </p:blipFill>
        <p:spPr bwMode="auto">
          <a:xfrm>
            <a:off x="8553242" y="3398424"/>
            <a:ext cx="1448805" cy="119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ollective_comm">
            <a:extLst>
              <a:ext uri="{FF2B5EF4-FFF2-40B4-BE49-F238E27FC236}">
                <a16:creationId xmlns:a16="http://schemas.microsoft.com/office/drawing/2014/main" id="{ED1F4368-6790-4378-A5FE-6D8F57C190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81" r="62453"/>
          <a:stretch/>
        </p:blipFill>
        <p:spPr bwMode="auto">
          <a:xfrm>
            <a:off x="8434874" y="4679933"/>
            <a:ext cx="1734046" cy="144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19EB040-E8CB-4321-95CE-7BCB0361FE4F}"/>
              </a:ext>
            </a:extLst>
          </p:cNvPr>
          <p:cNvCxnSpPr>
            <a:cxnSpLocks/>
          </p:cNvCxnSpPr>
          <p:nvPr/>
        </p:nvCxnSpPr>
        <p:spPr>
          <a:xfrm>
            <a:off x="5772727" y="2555852"/>
            <a:ext cx="2662147" cy="12218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993366E-F0E5-4B0B-AE66-153B24AA1406}"/>
              </a:ext>
            </a:extLst>
          </p:cNvPr>
          <p:cNvCxnSpPr>
            <a:cxnSpLocks/>
          </p:cNvCxnSpPr>
          <p:nvPr/>
        </p:nvCxnSpPr>
        <p:spPr>
          <a:xfrm>
            <a:off x="6096000" y="2002112"/>
            <a:ext cx="2338874" cy="275663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47CAAE0-2FCC-4CF5-816E-CE3D5208C508}"/>
              </a:ext>
            </a:extLst>
          </p:cNvPr>
          <p:cNvSpPr txBox="1"/>
          <p:nvPr/>
        </p:nvSpPr>
        <p:spPr>
          <a:xfrm>
            <a:off x="697999" y="3158953"/>
            <a:ext cx="5716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altLang="zh-CN">
                <a:solidFill>
                  <a:srgbClr val="FF0000"/>
                </a:solidFill>
              </a:rPr>
              <a:t>MPI_Recv(vA, DIM1*DIM2/np, MPI_INT, sour, tag, MPI_COMM_WORLD, &amp;status);</a:t>
            </a:r>
          </a:p>
          <a:p>
            <a:pPr marL="457200" lvl="1" indent="0">
              <a:buNone/>
            </a:pPr>
            <a:r>
              <a:rPr lang="en-GB" altLang="zh-CN">
                <a:solidFill>
                  <a:srgbClr val="FF0000"/>
                </a:solidFill>
              </a:rPr>
              <a:t>MPI_Recv(vB, DIM2*DIM3, MPI_INT, sour, tag, MPI_COMM_WORLD, &amp;status);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0381A6A-2FAD-4631-BB4A-755683FB4347}"/>
              </a:ext>
            </a:extLst>
          </p:cNvPr>
          <p:cNvCxnSpPr>
            <a:cxnSpLocks/>
          </p:cNvCxnSpPr>
          <p:nvPr/>
        </p:nvCxnSpPr>
        <p:spPr>
          <a:xfrm flipV="1">
            <a:off x="5772727" y="3867345"/>
            <a:ext cx="2721331" cy="1269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C9DED67-6E46-4F2D-840E-E27E27DF7388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050760" y="2486413"/>
            <a:ext cx="2384114" cy="925433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5B5CAC1A-BADF-44BC-B253-F7A3955D98C0}"/>
              </a:ext>
            </a:extLst>
          </p:cNvPr>
          <p:cNvSpPr txBox="1"/>
          <p:nvPr/>
        </p:nvSpPr>
        <p:spPr>
          <a:xfrm>
            <a:off x="697999" y="4623846"/>
            <a:ext cx="5716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altLang="zh-CN">
                <a:solidFill>
                  <a:srgbClr val="FF0000"/>
                </a:solidFill>
              </a:rPr>
              <a:t>MPI_Send(vC, DIM1*DIM3/np, MPI_INT, dest, tag, MPI_COMM_WORLD);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1B05A58-46FC-4993-ADC1-D4ADCE3FE09C}"/>
              </a:ext>
            </a:extLst>
          </p:cNvPr>
          <p:cNvSpPr txBox="1"/>
          <p:nvPr/>
        </p:nvSpPr>
        <p:spPr>
          <a:xfrm>
            <a:off x="697999" y="5281662"/>
            <a:ext cx="5716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altLang="zh-CN">
                <a:solidFill>
                  <a:srgbClr val="FF0000"/>
                </a:solidFill>
              </a:rPr>
              <a:t>MPI_Recv(&amp;vC[i*DIM1*DIM3/np], DIM1*DIM3/np, MPI_INT, sour, tag, MPI_COMM_WORLD, &amp;status);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002BB48-6790-40FE-ABCB-1BCDAE87778A}"/>
              </a:ext>
            </a:extLst>
          </p:cNvPr>
          <p:cNvCxnSpPr>
            <a:cxnSpLocks/>
          </p:cNvCxnSpPr>
          <p:nvPr/>
        </p:nvCxnSpPr>
        <p:spPr>
          <a:xfrm>
            <a:off x="6004063" y="5164234"/>
            <a:ext cx="2430811" cy="117428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C09B6C4-2848-466B-B45B-CCFD11B61545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096000" y="5403049"/>
            <a:ext cx="2338874" cy="47298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E1C1E53D-AB17-4BCE-A1BE-3F6596D893FA}"/>
              </a:ext>
            </a:extLst>
          </p:cNvPr>
          <p:cNvSpPr txBox="1"/>
          <p:nvPr/>
        </p:nvSpPr>
        <p:spPr>
          <a:xfrm>
            <a:off x="540980" y="2113169"/>
            <a:ext cx="5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host</a:t>
            </a: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67BAD69-14F3-4241-98F8-9680F56130CF}"/>
              </a:ext>
            </a:extLst>
          </p:cNvPr>
          <p:cNvSpPr txBox="1"/>
          <p:nvPr/>
        </p:nvSpPr>
        <p:spPr>
          <a:xfrm>
            <a:off x="540980" y="3593007"/>
            <a:ext cx="6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guest</a:t>
            </a:r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6A53512-92D0-4B27-A403-E170B717DBCD}"/>
              </a:ext>
            </a:extLst>
          </p:cNvPr>
          <p:cNvSpPr txBox="1"/>
          <p:nvPr/>
        </p:nvSpPr>
        <p:spPr>
          <a:xfrm>
            <a:off x="540980" y="4731910"/>
            <a:ext cx="6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guest</a:t>
            </a:r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6F0CA94-6B06-4EAA-98C3-AA0F1FAD09D0}"/>
              </a:ext>
            </a:extLst>
          </p:cNvPr>
          <p:cNvSpPr txBox="1"/>
          <p:nvPr/>
        </p:nvSpPr>
        <p:spPr>
          <a:xfrm>
            <a:off x="540980" y="5420161"/>
            <a:ext cx="59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host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2593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CA8671-7AD2-4228-A684-61ACE8311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Matrix Multiplication (Collective)</a:t>
            </a:r>
            <a:endParaRPr lang="zh-CN" altLang="en-US"/>
          </a:p>
        </p:txBody>
      </p:sp>
      <p:sp>
        <p:nvSpPr>
          <p:cNvPr id="170" name="内容占位符 1">
            <a:extLst>
              <a:ext uri="{FF2B5EF4-FFF2-40B4-BE49-F238E27FC236}">
                <a16:creationId xmlns:a16="http://schemas.microsoft.com/office/drawing/2014/main" id="{9CEF19A8-B2A8-4B15-A788-59D760A04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4" y="1488976"/>
            <a:ext cx="5274878" cy="4595943"/>
          </a:xfrm>
        </p:spPr>
        <p:txBody>
          <a:bodyPr/>
          <a:lstStyle/>
          <a:p>
            <a:r>
              <a:rPr lang="en-GB" altLang="zh-CN"/>
              <a:t>Row-wise Partition </a:t>
            </a:r>
            <a:endParaRPr lang="zh-CN" altLang="en-US"/>
          </a:p>
        </p:txBody>
      </p:sp>
      <p:sp>
        <p:nvSpPr>
          <p:cNvPr id="171" name="内容占位符 1">
            <a:extLst>
              <a:ext uri="{FF2B5EF4-FFF2-40B4-BE49-F238E27FC236}">
                <a16:creationId xmlns:a16="http://schemas.microsoft.com/office/drawing/2014/main" id="{B268C564-F2D2-4CE2-9676-B4811B3AAEE1}"/>
              </a:ext>
            </a:extLst>
          </p:cNvPr>
          <p:cNvSpPr txBox="1">
            <a:spLocks/>
          </p:cNvSpPr>
          <p:nvPr/>
        </p:nvSpPr>
        <p:spPr>
          <a:xfrm>
            <a:off x="6096622" y="1488976"/>
            <a:ext cx="5274878" cy="4595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8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tabLst/>
              <a:defRPr/>
            </a:pPr>
            <a:r>
              <a:rPr kumimoji="0" lang="en-GB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 panose="02080604020202020204" pitchFamily="34" charset="0"/>
                <a:ea typeface="宋体" panose="02010600030101010101" pitchFamily="2" charset="-122"/>
                <a:cs typeface="Arial" panose="02080604020202020204" pitchFamily="34" charset="0"/>
              </a:rPr>
              <a:t>Vectorization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5E6A71"/>
              </a:solidFill>
              <a:effectLst/>
              <a:uLnTx/>
              <a:uFillTx/>
              <a:latin typeface="Arial" panose="02080604020202020204" pitchFamily="34" charset="0"/>
              <a:ea typeface="宋体" panose="02010600030101010101" pitchFamily="2" charset="-122"/>
              <a:cs typeface="Arial" panose="02080604020202020204" pitchFamily="34" charset="0"/>
            </a:endParaRPr>
          </a:p>
        </p:txBody>
      </p:sp>
      <p:sp>
        <p:nvSpPr>
          <p:cNvPr id="4" name="TextBox 37">
            <a:extLst>
              <a:ext uri="{FF2B5EF4-FFF2-40B4-BE49-F238E27FC236}">
                <a16:creationId xmlns:a16="http://schemas.microsoft.com/office/drawing/2014/main" id="{4A699E7D-1BD0-4FE2-8023-69872366AAE9}"/>
              </a:ext>
            </a:extLst>
          </p:cNvPr>
          <p:cNvSpPr txBox="1"/>
          <p:nvPr/>
        </p:nvSpPr>
        <p:spPr>
          <a:xfrm>
            <a:off x="2633697" y="2976866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×</a:t>
            </a:r>
          </a:p>
        </p:txBody>
      </p:sp>
      <p:sp>
        <p:nvSpPr>
          <p:cNvPr id="5" name="TextBox 38">
            <a:extLst>
              <a:ext uri="{FF2B5EF4-FFF2-40B4-BE49-F238E27FC236}">
                <a16:creationId xmlns:a16="http://schemas.microsoft.com/office/drawing/2014/main" id="{83E9CD16-B4DF-4C38-BAEA-A7A9D432DB52}"/>
              </a:ext>
            </a:extLst>
          </p:cNvPr>
          <p:cNvSpPr txBox="1"/>
          <p:nvPr/>
        </p:nvSpPr>
        <p:spPr>
          <a:xfrm>
            <a:off x="4208983" y="2982658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</a:t>
            </a:r>
            <a:endParaRPr kumimoji="0" lang="en-GB" sz="4000" b="0" i="0" u="none" strike="noStrike" kern="1200" cap="none" spc="0" normalizeH="0" baseline="0" noProof="0">
              <a:ln>
                <a:noFill/>
              </a:ln>
              <a:solidFill>
                <a:srgbClr val="5E6A7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7D51E0BE-46E2-4386-A5AE-383C9F731388}"/>
              </a:ext>
            </a:extLst>
          </p:cNvPr>
          <p:cNvGrpSpPr/>
          <p:nvPr/>
        </p:nvGrpSpPr>
        <p:grpSpPr>
          <a:xfrm>
            <a:off x="898537" y="2588813"/>
            <a:ext cx="1731045" cy="2304256"/>
            <a:chOff x="898537" y="2588813"/>
            <a:chExt cx="1731045" cy="2304256"/>
          </a:xfrm>
        </p:grpSpPr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D5EAADA1-2EFF-4AA4-ADCC-2C200A8B44BD}"/>
                </a:ext>
              </a:extLst>
            </p:cNvPr>
            <p:cNvSpPr/>
            <p:nvPr/>
          </p:nvSpPr>
          <p:spPr>
            <a:xfrm>
              <a:off x="2053518" y="2588813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13">
              <a:extLst>
                <a:ext uri="{FF2B5EF4-FFF2-40B4-BE49-F238E27FC236}">
                  <a16:creationId xmlns:a16="http://schemas.microsoft.com/office/drawing/2014/main" id="{D90AA0ED-4D30-43BA-9689-F1942FBB3620}"/>
                </a:ext>
              </a:extLst>
            </p:cNvPr>
            <p:cNvSpPr/>
            <p:nvPr/>
          </p:nvSpPr>
          <p:spPr>
            <a:xfrm>
              <a:off x="2341550" y="2588813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5488FC6E-D288-4DFC-9D68-86ACA1567030}"/>
                </a:ext>
              </a:extLst>
            </p:cNvPr>
            <p:cNvSpPr/>
            <p:nvPr/>
          </p:nvSpPr>
          <p:spPr>
            <a:xfrm>
              <a:off x="2053518" y="2876845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16">
              <a:extLst>
                <a:ext uri="{FF2B5EF4-FFF2-40B4-BE49-F238E27FC236}">
                  <a16:creationId xmlns:a16="http://schemas.microsoft.com/office/drawing/2014/main" id="{78A921CF-48B4-40A2-9E3E-03731144B361}"/>
                </a:ext>
              </a:extLst>
            </p:cNvPr>
            <p:cNvSpPr/>
            <p:nvPr/>
          </p:nvSpPr>
          <p:spPr>
            <a:xfrm>
              <a:off x="2341550" y="2876845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7">
              <a:extLst>
                <a:ext uri="{FF2B5EF4-FFF2-40B4-BE49-F238E27FC236}">
                  <a16:creationId xmlns:a16="http://schemas.microsoft.com/office/drawing/2014/main" id="{CDAFD4D3-0EA6-4972-86FA-5FFAB7B9A14D}"/>
                </a:ext>
              </a:extLst>
            </p:cNvPr>
            <p:cNvSpPr/>
            <p:nvPr/>
          </p:nvSpPr>
          <p:spPr>
            <a:xfrm>
              <a:off x="2053518" y="3164877"/>
              <a:ext cx="288032" cy="2880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id="{869C664D-C213-4C6B-9D1A-149BCE8430D2}"/>
                </a:ext>
              </a:extLst>
            </p:cNvPr>
            <p:cNvSpPr/>
            <p:nvPr/>
          </p:nvSpPr>
          <p:spPr>
            <a:xfrm>
              <a:off x="2341550" y="3164877"/>
              <a:ext cx="288032" cy="2880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9">
              <a:extLst>
                <a:ext uri="{FF2B5EF4-FFF2-40B4-BE49-F238E27FC236}">
                  <a16:creationId xmlns:a16="http://schemas.microsoft.com/office/drawing/2014/main" id="{2765DE66-3DDF-4125-AFD7-3E875DADEEE9}"/>
                </a:ext>
              </a:extLst>
            </p:cNvPr>
            <p:cNvSpPr/>
            <p:nvPr/>
          </p:nvSpPr>
          <p:spPr>
            <a:xfrm>
              <a:off x="2053518" y="3452909"/>
              <a:ext cx="288032" cy="2880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20">
              <a:extLst>
                <a:ext uri="{FF2B5EF4-FFF2-40B4-BE49-F238E27FC236}">
                  <a16:creationId xmlns:a16="http://schemas.microsoft.com/office/drawing/2014/main" id="{51366A46-16C1-44F9-9BCD-7C4F54FE39FA}"/>
                </a:ext>
              </a:extLst>
            </p:cNvPr>
            <p:cNvSpPr/>
            <p:nvPr/>
          </p:nvSpPr>
          <p:spPr>
            <a:xfrm>
              <a:off x="2341550" y="3452909"/>
              <a:ext cx="288032" cy="2880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50">
              <a:extLst>
                <a:ext uri="{FF2B5EF4-FFF2-40B4-BE49-F238E27FC236}">
                  <a16:creationId xmlns:a16="http://schemas.microsoft.com/office/drawing/2014/main" id="{5B24F00C-B94A-4708-97F5-6DF16CDB7EB2}"/>
                </a:ext>
              </a:extLst>
            </p:cNvPr>
            <p:cNvSpPr/>
            <p:nvPr/>
          </p:nvSpPr>
          <p:spPr>
            <a:xfrm>
              <a:off x="1765486" y="2588813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51">
              <a:extLst>
                <a:ext uri="{FF2B5EF4-FFF2-40B4-BE49-F238E27FC236}">
                  <a16:creationId xmlns:a16="http://schemas.microsoft.com/office/drawing/2014/main" id="{8439B4C7-D06D-409C-9237-B109214AF1DC}"/>
                </a:ext>
              </a:extLst>
            </p:cNvPr>
            <p:cNvSpPr/>
            <p:nvPr/>
          </p:nvSpPr>
          <p:spPr>
            <a:xfrm>
              <a:off x="1765486" y="2876845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52">
              <a:extLst>
                <a:ext uri="{FF2B5EF4-FFF2-40B4-BE49-F238E27FC236}">
                  <a16:creationId xmlns:a16="http://schemas.microsoft.com/office/drawing/2014/main" id="{62C068E4-19D6-400A-B99A-A014DF015042}"/>
                </a:ext>
              </a:extLst>
            </p:cNvPr>
            <p:cNvSpPr/>
            <p:nvPr/>
          </p:nvSpPr>
          <p:spPr>
            <a:xfrm>
              <a:off x="1765486" y="3164877"/>
              <a:ext cx="288032" cy="2880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53">
              <a:extLst>
                <a:ext uri="{FF2B5EF4-FFF2-40B4-BE49-F238E27FC236}">
                  <a16:creationId xmlns:a16="http://schemas.microsoft.com/office/drawing/2014/main" id="{3E913CE8-E51A-4E7F-BD93-4499D328FC5D}"/>
                </a:ext>
              </a:extLst>
            </p:cNvPr>
            <p:cNvSpPr/>
            <p:nvPr/>
          </p:nvSpPr>
          <p:spPr>
            <a:xfrm>
              <a:off x="1765486" y="3452909"/>
              <a:ext cx="288032" cy="2880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ctangle 54">
              <a:extLst>
                <a:ext uri="{FF2B5EF4-FFF2-40B4-BE49-F238E27FC236}">
                  <a16:creationId xmlns:a16="http://schemas.microsoft.com/office/drawing/2014/main" id="{CA7868BD-886C-49FE-8147-3324228D6D66}"/>
                </a:ext>
              </a:extLst>
            </p:cNvPr>
            <p:cNvSpPr/>
            <p:nvPr/>
          </p:nvSpPr>
          <p:spPr>
            <a:xfrm>
              <a:off x="2053518" y="3740941"/>
              <a:ext cx="288032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55">
              <a:extLst>
                <a:ext uri="{FF2B5EF4-FFF2-40B4-BE49-F238E27FC236}">
                  <a16:creationId xmlns:a16="http://schemas.microsoft.com/office/drawing/2014/main" id="{73F4893E-5717-4B59-B7BA-B06E033A331B}"/>
                </a:ext>
              </a:extLst>
            </p:cNvPr>
            <p:cNvSpPr/>
            <p:nvPr/>
          </p:nvSpPr>
          <p:spPr>
            <a:xfrm>
              <a:off x="2341550" y="3740941"/>
              <a:ext cx="288032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56">
              <a:extLst>
                <a:ext uri="{FF2B5EF4-FFF2-40B4-BE49-F238E27FC236}">
                  <a16:creationId xmlns:a16="http://schemas.microsoft.com/office/drawing/2014/main" id="{C94BB19F-33D9-49B7-8465-FE005A821B6B}"/>
                </a:ext>
              </a:extLst>
            </p:cNvPr>
            <p:cNvSpPr/>
            <p:nvPr/>
          </p:nvSpPr>
          <p:spPr>
            <a:xfrm>
              <a:off x="1765486" y="3740941"/>
              <a:ext cx="288032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17">
              <a:extLst>
                <a:ext uri="{FF2B5EF4-FFF2-40B4-BE49-F238E27FC236}">
                  <a16:creationId xmlns:a16="http://schemas.microsoft.com/office/drawing/2014/main" id="{E482C823-CAFF-460D-B8BE-850B1957BB7B}"/>
                </a:ext>
              </a:extLst>
            </p:cNvPr>
            <p:cNvSpPr/>
            <p:nvPr/>
          </p:nvSpPr>
          <p:spPr>
            <a:xfrm>
              <a:off x="2053282" y="4028973"/>
              <a:ext cx="288032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09E06E08-05AB-4CD4-A7BF-111F66BF50F5}"/>
                </a:ext>
              </a:extLst>
            </p:cNvPr>
            <p:cNvSpPr/>
            <p:nvPr/>
          </p:nvSpPr>
          <p:spPr>
            <a:xfrm>
              <a:off x="2341314" y="4028973"/>
              <a:ext cx="288032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016D8670-19DA-434B-B8F2-BD7F59FFABA5}"/>
                </a:ext>
              </a:extLst>
            </p:cNvPr>
            <p:cNvSpPr/>
            <p:nvPr/>
          </p:nvSpPr>
          <p:spPr>
            <a:xfrm>
              <a:off x="2053282" y="4317005"/>
              <a:ext cx="288032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tangle 20">
              <a:extLst>
                <a:ext uri="{FF2B5EF4-FFF2-40B4-BE49-F238E27FC236}">
                  <a16:creationId xmlns:a16="http://schemas.microsoft.com/office/drawing/2014/main" id="{D238C949-E9A1-4BCF-9D52-9ABA28430555}"/>
                </a:ext>
              </a:extLst>
            </p:cNvPr>
            <p:cNvSpPr/>
            <p:nvPr/>
          </p:nvSpPr>
          <p:spPr>
            <a:xfrm>
              <a:off x="2341314" y="4317005"/>
              <a:ext cx="288032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ctangle 52">
              <a:extLst>
                <a:ext uri="{FF2B5EF4-FFF2-40B4-BE49-F238E27FC236}">
                  <a16:creationId xmlns:a16="http://schemas.microsoft.com/office/drawing/2014/main" id="{FE0CF56F-55DB-4B36-B56E-3B41F021DA25}"/>
                </a:ext>
              </a:extLst>
            </p:cNvPr>
            <p:cNvSpPr/>
            <p:nvPr/>
          </p:nvSpPr>
          <p:spPr>
            <a:xfrm>
              <a:off x="1765250" y="4028973"/>
              <a:ext cx="288032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ectangle 53">
              <a:extLst>
                <a:ext uri="{FF2B5EF4-FFF2-40B4-BE49-F238E27FC236}">
                  <a16:creationId xmlns:a16="http://schemas.microsoft.com/office/drawing/2014/main" id="{F4336431-A309-4E3D-B1F1-F819F1D10027}"/>
                </a:ext>
              </a:extLst>
            </p:cNvPr>
            <p:cNvSpPr/>
            <p:nvPr/>
          </p:nvSpPr>
          <p:spPr>
            <a:xfrm>
              <a:off x="1765250" y="4317005"/>
              <a:ext cx="288032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Rectangle 54">
              <a:extLst>
                <a:ext uri="{FF2B5EF4-FFF2-40B4-BE49-F238E27FC236}">
                  <a16:creationId xmlns:a16="http://schemas.microsoft.com/office/drawing/2014/main" id="{5A3F02E9-624C-4C26-9AAD-649CA88C1B54}"/>
                </a:ext>
              </a:extLst>
            </p:cNvPr>
            <p:cNvSpPr/>
            <p:nvPr/>
          </p:nvSpPr>
          <p:spPr>
            <a:xfrm>
              <a:off x="2053282" y="4605037"/>
              <a:ext cx="288032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Rectangle 55">
              <a:extLst>
                <a:ext uri="{FF2B5EF4-FFF2-40B4-BE49-F238E27FC236}">
                  <a16:creationId xmlns:a16="http://schemas.microsoft.com/office/drawing/2014/main" id="{247F6E3D-5FAB-42C2-90C4-EB07A61ACDC7}"/>
                </a:ext>
              </a:extLst>
            </p:cNvPr>
            <p:cNvSpPr/>
            <p:nvPr/>
          </p:nvSpPr>
          <p:spPr>
            <a:xfrm>
              <a:off x="2341314" y="4605037"/>
              <a:ext cx="288032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ectangle 56">
              <a:extLst>
                <a:ext uri="{FF2B5EF4-FFF2-40B4-BE49-F238E27FC236}">
                  <a16:creationId xmlns:a16="http://schemas.microsoft.com/office/drawing/2014/main" id="{4C4D5FA5-76A6-4096-BDBA-9E37AAD4D89B}"/>
                </a:ext>
              </a:extLst>
            </p:cNvPr>
            <p:cNvSpPr/>
            <p:nvPr/>
          </p:nvSpPr>
          <p:spPr>
            <a:xfrm>
              <a:off x="1765250" y="4605037"/>
              <a:ext cx="288032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12">
              <a:extLst>
                <a:ext uri="{FF2B5EF4-FFF2-40B4-BE49-F238E27FC236}">
                  <a16:creationId xmlns:a16="http://schemas.microsoft.com/office/drawing/2014/main" id="{FC5F9675-AC52-4644-B7EB-A1119022E9F9}"/>
                </a:ext>
              </a:extLst>
            </p:cNvPr>
            <p:cNvSpPr/>
            <p:nvPr/>
          </p:nvSpPr>
          <p:spPr>
            <a:xfrm>
              <a:off x="1186805" y="2588813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 13">
              <a:extLst>
                <a:ext uri="{FF2B5EF4-FFF2-40B4-BE49-F238E27FC236}">
                  <a16:creationId xmlns:a16="http://schemas.microsoft.com/office/drawing/2014/main" id="{CC21B29E-D9BD-4B89-A8AD-A45A93CDDE19}"/>
                </a:ext>
              </a:extLst>
            </p:cNvPr>
            <p:cNvSpPr/>
            <p:nvPr/>
          </p:nvSpPr>
          <p:spPr>
            <a:xfrm>
              <a:off x="1474837" y="2588813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ectangle 15">
              <a:extLst>
                <a:ext uri="{FF2B5EF4-FFF2-40B4-BE49-F238E27FC236}">
                  <a16:creationId xmlns:a16="http://schemas.microsoft.com/office/drawing/2014/main" id="{10E0387C-0135-4D42-81B1-2FAE1A88E32E}"/>
                </a:ext>
              </a:extLst>
            </p:cNvPr>
            <p:cNvSpPr/>
            <p:nvPr/>
          </p:nvSpPr>
          <p:spPr>
            <a:xfrm>
              <a:off x="1186805" y="2876845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angle 16">
              <a:extLst>
                <a:ext uri="{FF2B5EF4-FFF2-40B4-BE49-F238E27FC236}">
                  <a16:creationId xmlns:a16="http://schemas.microsoft.com/office/drawing/2014/main" id="{363D15AC-D456-470E-9F88-D80F8858F284}"/>
                </a:ext>
              </a:extLst>
            </p:cNvPr>
            <p:cNvSpPr/>
            <p:nvPr/>
          </p:nvSpPr>
          <p:spPr>
            <a:xfrm>
              <a:off x="1474837" y="2876845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ectangle 17">
              <a:extLst>
                <a:ext uri="{FF2B5EF4-FFF2-40B4-BE49-F238E27FC236}">
                  <a16:creationId xmlns:a16="http://schemas.microsoft.com/office/drawing/2014/main" id="{BDF871BF-3FEB-4DC0-BEE3-C316BC8BB430}"/>
                </a:ext>
              </a:extLst>
            </p:cNvPr>
            <p:cNvSpPr/>
            <p:nvPr/>
          </p:nvSpPr>
          <p:spPr>
            <a:xfrm>
              <a:off x="1186805" y="3164877"/>
              <a:ext cx="288032" cy="2880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 18">
              <a:extLst>
                <a:ext uri="{FF2B5EF4-FFF2-40B4-BE49-F238E27FC236}">
                  <a16:creationId xmlns:a16="http://schemas.microsoft.com/office/drawing/2014/main" id="{B5FEEE4F-58C1-4AC1-B93C-5E5E6A87E751}"/>
                </a:ext>
              </a:extLst>
            </p:cNvPr>
            <p:cNvSpPr/>
            <p:nvPr/>
          </p:nvSpPr>
          <p:spPr>
            <a:xfrm>
              <a:off x="1474837" y="3164877"/>
              <a:ext cx="288032" cy="2880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Rectangle 19">
              <a:extLst>
                <a:ext uri="{FF2B5EF4-FFF2-40B4-BE49-F238E27FC236}">
                  <a16:creationId xmlns:a16="http://schemas.microsoft.com/office/drawing/2014/main" id="{F1BD8049-200A-4AB6-9043-434298D93A19}"/>
                </a:ext>
              </a:extLst>
            </p:cNvPr>
            <p:cNvSpPr/>
            <p:nvPr/>
          </p:nvSpPr>
          <p:spPr>
            <a:xfrm>
              <a:off x="1186805" y="3452909"/>
              <a:ext cx="288032" cy="2880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Rectangle 20">
              <a:extLst>
                <a:ext uri="{FF2B5EF4-FFF2-40B4-BE49-F238E27FC236}">
                  <a16:creationId xmlns:a16="http://schemas.microsoft.com/office/drawing/2014/main" id="{2ABB1F50-1FF9-4632-914B-393E72F9BEA4}"/>
                </a:ext>
              </a:extLst>
            </p:cNvPr>
            <p:cNvSpPr/>
            <p:nvPr/>
          </p:nvSpPr>
          <p:spPr>
            <a:xfrm>
              <a:off x="1474837" y="3452909"/>
              <a:ext cx="288032" cy="2880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ectangle 50">
              <a:extLst>
                <a:ext uri="{FF2B5EF4-FFF2-40B4-BE49-F238E27FC236}">
                  <a16:creationId xmlns:a16="http://schemas.microsoft.com/office/drawing/2014/main" id="{6F55247B-070E-49D6-9C75-1CD0A3CC0FE4}"/>
                </a:ext>
              </a:extLst>
            </p:cNvPr>
            <p:cNvSpPr/>
            <p:nvPr/>
          </p:nvSpPr>
          <p:spPr>
            <a:xfrm>
              <a:off x="898773" y="2588813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Rectangle 51">
              <a:extLst>
                <a:ext uri="{FF2B5EF4-FFF2-40B4-BE49-F238E27FC236}">
                  <a16:creationId xmlns:a16="http://schemas.microsoft.com/office/drawing/2014/main" id="{A2BB9B88-066B-42EC-9EF6-F29D02207D06}"/>
                </a:ext>
              </a:extLst>
            </p:cNvPr>
            <p:cNvSpPr/>
            <p:nvPr/>
          </p:nvSpPr>
          <p:spPr>
            <a:xfrm>
              <a:off x="898773" y="2876845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ctangle 52">
              <a:extLst>
                <a:ext uri="{FF2B5EF4-FFF2-40B4-BE49-F238E27FC236}">
                  <a16:creationId xmlns:a16="http://schemas.microsoft.com/office/drawing/2014/main" id="{08254C0E-90BD-4179-B76C-162D8045AAD0}"/>
                </a:ext>
              </a:extLst>
            </p:cNvPr>
            <p:cNvSpPr/>
            <p:nvPr/>
          </p:nvSpPr>
          <p:spPr>
            <a:xfrm>
              <a:off x="898773" y="3164877"/>
              <a:ext cx="288032" cy="2880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Rectangle 53">
              <a:extLst>
                <a:ext uri="{FF2B5EF4-FFF2-40B4-BE49-F238E27FC236}">
                  <a16:creationId xmlns:a16="http://schemas.microsoft.com/office/drawing/2014/main" id="{08E90361-5CCE-49E7-93A1-A9D0782B190B}"/>
                </a:ext>
              </a:extLst>
            </p:cNvPr>
            <p:cNvSpPr/>
            <p:nvPr/>
          </p:nvSpPr>
          <p:spPr>
            <a:xfrm>
              <a:off x="898773" y="3452909"/>
              <a:ext cx="288032" cy="2880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ectangle 54">
              <a:extLst>
                <a:ext uri="{FF2B5EF4-FFF2-40B4-BE49-F238E27FC236}">
                  <a16:creationId xmlns:a16="http://schemas.microsoft.com/office/drawing/2014/main" id="{66DFD9C0-87F2-47D2-B512-71C3F039AD37}"/>
                </a:ext>
              </a:extLst>
            </p:cNvPr>
            <p:cNvSpPr/>
            <p:nvPr/>
          </p:nvSpPr>
          <p:spPr>
            <a:xfrm>
              <a:off x="1186805" y="3740941"/>
              <a:ext cx="288032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Rectangle 55">
              <a:extLst>
                <a:ext uri="{FF2B5EF4-FFF2-40B4-BE49-F238E27FC236}">
                  <a16:creationId xmlns:a16="http://schemas.microsoft.com/office/drawing/2014/main" id="{356585A5-7477-4C98-AA3E-8BFA52566EE4}"/>
                </a:ext>
              </a:extLst>
            </p:cNvPr>
            <p:cNvSpPr/>
            <p:nvPr/>
          </p:nvSpPr>
          <p:spPr>
            <a:xfrm>
              <a:off x="1474837" y="3740941"/>
              <a:ext cx="288032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Rectangle 56">
              <a:extLst>
                <a:ext uri="{FF2B5EF4-FFF2-40B4-BE49-F238E27FC236}">
                  <a16:creationId xmlns:a16="http://schemas.microsoft.com/office/drawing/2014/main" id="{F96AB19E-44E9-4613-8271-1DB8DD4266B0}"/>
                </a:ext>
              </a:extLst>
            </p:cNvPr>
            <p:cNvSpPr/>
            <p:nvPr/>
          </p:nvSpPr>
          <p:spPr>
            <a:xfrm>
              <a:off x="898773" y="3740941"/>
              <a:ext cx="288032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17">
              <a:extLst>
                <a:ext uri="{FF2B5EF4-FFF2-40B4-BE49-F238E27FC236}">
                  <a16:creationId xmlns:a16="http://schemas.microsoft.com/office/drawing/2014/main" id="{5F750D76-AFF7-4DAD-BD4F-0BB5758BEF59}"/>
                </a:ext>
              </a:extLst>
            </p:cNvPr>
            <p:cNvSpPr/>
            <p:nvPr/>
          </p:nvSpPr>
          <p:spPr>
            <a:xfrm>
              <a:off x="1186569" y="4028973"/>
              <a:ext cx="288032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18">
              <a:extLst>
                <a:ext uri="{FF2B5EF4-FFF2-40B4-BE49-F238E27FC236}">
                  <a16:creationId xmlns:a16="http://schemas.microsoft.com/office/drawing/2014/main" id="{53A668AD-3AC6-4FF4-A5E1-78B06640FE98}"/>
                </a:ext>
              </a:extLst>
            </p:cNvPr>
            <p:cNvSpPr/>
            <p:nvPr/>
          </p:nvSpPr>
          <p:spPr>
            <a:xfrm>
              <a:off x="1474601" y="4028973"/>
              <a:ext cx="288032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Rectangle 19">
              <a:extLst>
                <a:ext uri="{FF2B5EF4-FFF2-40B4-BE49-F238E27FC236}">
                  <a16:creationId xmlns:a16="http://schemas.microsoft.com/office/drawing/2014/main" id="{DF8A7FDA-29C8-404D-AB29-E0E977B8F470}"/>
                </a:ext>
              </a:extLst>
            </p:cNvPr>
            <p:cNvSpPr/>
            <p:nvPr/>
          </p:nvSpPr>
          <p:spPr>
            <a:xfrm>
              <a:off x="1186569" y="4317005"/>
              <a:ext cx="288032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Rectangle 20">
              <a:extLst>
                <a:ext uri="{FF2B5EF4-FFF2-40B4-BE49-F238E27FC236}">
                  <a16:creationId xmlns:a16="http://schemas.microsoft.com/office/drawing/2014/main" id="{FBEA5B32-251F-4FE3-8A30-417590D0244E}"/>
                </a:ext>
              </a:extLst>
            </p:cNvPr>
            <p:cNvSpPr/>
            <p:nvPr/>
          </p:nvSpPr>
          <p:spPr>
            <a:xfrm>
              <a:off x="1474601" y="4317005"/>
              <a:ext cx="288032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Rectangle 52">
              <a:extLst>
                <a:ext uri="{FF2B5EF4-FFF2-40B4-BE49-F238E27FC236}">
                  <a16:creationId xmlns:a16="http://schemas.microsoft.com/office/drawing/2014/main" id="{236623F5-7D18-4FA0-9B7E-856CD5E52806}"/>
                </a:ext>
              </a:extLst>
            </p:cNvPr>
            <p:cNvSpPr/>
            <p:nvPr/>
          </p:nvSpPr>
          <p:spPr>
            <a:xfrm>
              <a:off x="898537" y="4028973"/>
              <a:ext cx="288032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ctangle 53">
              <a:extLst>
                <a:ext uri="{FF2B5EF4-FFF2-40B4-BE49-F238E27FC236}">
                  <a16:creationId xmlns:a16="http://schemas.microsoft.com/office/drawing/2014/main" id="{D1F9FE54-BB49-40E6-A057-22E7961A76FA}"/>
                </a:ext>
              </a:extLst>
            </p:cNvPr>
            <p:cNvSpPr/>
            <p:nvPr/>
          </p:nvSpPr>
          <p:spPr>
            <a:xfrm>
              <a:off x="898537" y="4317005"/>
              <a:ext cx="288032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ectangle 54">
              <a:extLst>
                <a:ext uri="{FF2B5EF4-FFF2-40B4-BE49-F238E27FC236}">
                  <a16:creationId xmlns:a16="http://schemas.microsoft.com/office/drawing/2014/main" id="{4D9FE9D3-4A18-4FDF-8362-54EC2632D854}"/>
                </a:ext>
              </a:extLst>
            </p:cNvPr>
            <p:cNvSpPr/>
            <p:nvPr/>
          </p:nvSpPr>
          <p:spPr>
            <a:xfrm>
              <a:off x="1186569" y="4605037"/>
              <a:ext cx="288032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Rectangle 55">
              <a:extLst>
                <a:ext uri="{FF2B5EF4-FFF2-40B4-BE49-F238E27FC236}">
                  <a16:creationId xmlns:a16="http://schemas.microsoft.com/office/drawing/2014/main" id="{DAD4B2D7-6636-4963-AF1D-20CCEE7F61CE}"/>
                </a:ext>
              </a:extLst>
            </p:cNvPr>
            <p:cNvSpPr/>
            <p:nvPr/>
          </p:nvSpPr>
          <p:spPr>
            <a:xfrm>
              <a:off x="1474601" y="4605037"/>
              <a:ext cx="288032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B0BB143D-846B-4617-A3B2-3BFFCDB1CC31}"/>
                </a:ext>
              </a:extLst>
            </p:cNvPr>
            <p:cNvSpPr/>
            <p:nvPr/>
          </p:nvSpPr>
          <p:spPr>
            <a:xfrm>
              <a:off x="898537" y="4605037"/>
              <a:ext cx="288032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9A307E4-4735-45F1-BE0C-16553ED26E14}"/>
              </a:ext>
            </a:extLst>
          </p:cNvPr>
          <p:cNvGrpSpPr/>
          <p:nvPr/>
        </p:nvGrpSpPr>
        <p:grpSpPr>
          <a:xfrm>
            <a:off x="3049191" y="2898761"/>
            <a:ext cx="1150048" cy="1728192"/>
            <a:chOff x="3160023" y="2898761"/>
            <a:chExt cx="1150048" cy="1728192"/>
          </a:xfrm>
        </p:grpSpPr>
        <p:sp>
          <p:nvSpPr>
            <p:cNvPr id="56" name="Rectangle 3">
              <a:extLst>
                <a:ext uri="{FF2B5EF4-FFF2-40B4-BE49-F238E27FC236}">
                  <a16:creationId xmlns:a16="http://schemas.microsoft.com/office/drawing/2014/main" id="{6E0BDA78-78F4-46C0-A525-2B8B6126A852}"/>
                </a:ext>
              </a:extLst>
            </p:cNvPr>
            <p:cNvSpPr/>
            <p:nvPr/>
          </p:nvSpPr>
          <p:spPr>
            <a:xfrm>
              <a:off x="3160023" y="2898761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Rectangle 4">
              <a:extLst>
                <a:ext uri="{FF2B5EF4-FFF2-40B4-BE49-F238E27FC236}">
                  <a16:creationId xmlns:a16="http://schemas.microsoft.com/office/drawing/2014/main" id="{E324849A-FA93-4E26-B3AF-0ACFCA49B66D}"/>
                </a:ext>
              </a:extLst>
            </p:cNvPr>
            <p:cNvSpPr/>
            <p:nvPr/>
          </p:nvSpPr>
          <p:spPr>
            <a:xfrm>
              <a:off x="3448055" y="2898761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35BDBA6A-C718-48C0-80E8-DAE07C9B1051}"/>
                </a:ext>
              </a:extLst>
            </p:cNvPr>
            <p:cNvSpPr/>
            <p:nvPr/>
          </p:nvSpPr>
          <p:spPr>
            <a:xfrm>
              <a:off x="3736087" y="2898761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Rectangle 6">
              <a:extLst>
                <a:ext uri="{FF2B5EF4-FFF2-40B4-BE49-F238E27FC236}">
                  <a16:creationId xmlns:a16="http://schemas.microsoft.com/office/drawing/2014/main" id="{EB7A068B-F046-48C0-BF77-D1AB36CD41C4}"/>
                </a:ext>
              </a:extLst>
            </p:cNvPr>
            <p:cNvSpPr/>
            <p:nvPr/>
          </p:nvSpPr>
          <p:spPr>
            <a:xfrm>
              <a:off x="3160023" y="3186793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Rectangle 7">
              <a:extLst>
                <a:ext uri="{FF2B5EF4-FFF2-40B4-BE49-F238E27FC236}">
                  <a16:creationId xmlns:a16="http://schemas.microsoft.com/office/drawing/2014/main" id="{7FA42CAC-14A0-4FB9-8845-E1AFF8056152}"/>
                </a:ext>
              </a:extLst>
            </p:cNvPr>
            <p:cNvSpPr/>
            <p:nvPr/>
          </p:nvSpPr>
          <p:spPr>
            <a:xfrm>
              <a:off x="3448055" y="3186793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ectangle 8">
              <a:extLst>
                <a:ext uri="{FF2B5EF4-FFF2-40B4-BE49-F238E27FC236}">
                  <a16:creationId xmlns:a16="http://schemas.microsoft.com/office/drawing/2014/main" id="{FC4257A5-833C-4656-ADE1-67E5B4F5BAA5}"/>
                </a:ext>
              </a:extLst>
            </p:cNvPr>
            <p:cNvSpPr/>
            <p:nvPr/>
          </p:nvSpPr>
          <p:spPr>
            <a:xfrm>
              <a:off x="3736087" y="3186793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Rectangle 40">
              <a:extLst>
                <a:ext uri="{FF2B5EF4-FFF2-40B4-BE49-F238E27FC236}">
                  <a16:creationId xmlns:a16="http://schemas.microsoft.com/office/drawing/2014/main" id="{C8E4E4F6-D364-4D1F-BABC-5577CC32689B}"/>
                </a:ext>
              </a:extLst>
            </p:cNvPr>
            <p:cNvSpPr/>
            <p:nvPr/>
          </p:nvSpPr>
          <p:spPr>
            <a:xfrm>
              <a:off x="3160023" y="3474825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Rectangle 41">
              <a:extLst>
                <a:ext uri="{FF2B5EF4-FFF2-40B4-BE49-F238E27FC236}">
                  <a16:creationId xmlns:a16="http://schemas.microsoft.com/office/drawing/2014/main" id="{79F093E7-51E0-4AE2-8835-1F8BCBA5B480}"/>
                </a:ext>
              </a:extLst>
            </p:cNvPr>
            <p:cNvSpPr/>
            <p:nvPr/>
          </p:nvSpPr>
          <p:spPr>
            <a:xfrm>
              <a:off x="3448055" y="3474825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Rectangle 42">
              <a:extLst>
                <a:ext uri="{FF2B5EF4-FFF2-40B4-BE49-F238E27FC236}">
                  <a16:creationId xmlns:a16="http://schemas.microsoft.com/office/drawing/2014/main" id="{F5A272FF-8114-4493-8D82-C68683646912}"/>
                </a:ext>
              </a:extLst>
            </p:cNvPr>
            <p:cNvSpPr/>
            <p:nvPr/>
          </p:nvSpPr>
          <p:spPr>
            <a:xfrm>
              <a:off x="3736087" y="3474825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Rectangle 46">
              <a:extLst>
                <a:ext uri="{FF2B5EF4-FFF2-40B4-BE49-F238E27FC236}">
                  <a16:creationId xmlns:a16="http://schemas.microsoft.com/office/drawing/2014/main" id="{7FCBA073-0C93-44AA-9658-74ACBD8C56A8}"/>
                </a:ext>
              </a:extLst>
            </p:cNvPr>
            <p:cNvSpPr/>
            <p:nvPr/>
          </p:nvSpPr>
          <p:spPr>
            <a:xfrm>
              <a:off x="4022039" y="2898761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Rectangle 47">
              <a:extLst>
                <a:ext uri="{FF2B5EF4-FFF2-40B4-BE49-F238E27FC236}">
                  <a16:creationId xmlns:a16="http://schemas.microsoft.com/office/drawing/2014/main" id="{22BF6B21-0700-41D7-9525-53B65509FAF4}"/>
                </a:ext>
              </a:extLst>
            </p:cNvPr>
            <p:cNvSpPr/>
            <p:nvPr/>
          </p:nvSpPr>
          <p:spPr>
            <a:xfrm>
              <a:off x="4022039" y="3186793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Rectangle 48">
              <a:extLst>
                <a:ext uri="{FF2B5EF4-FFF2-40B4-BE49-F238E27FC236}">
                  <a16:creationId xmlns:a16="http://schemas.microsoft.com/office/drawing/2014/main" id="{2DBE9A1A-C064-47E2-B4FB-1903ED022CD8}"/>
                </a:ext>
              </a:extLst>
            </p:cNvPr>
            <p:cNvSpPr/>
            <p:nvPr/>
          </p:nvSpPr>
          <p:spPr>
            <a:xfrm>
              <a:off x="4022039" y="3474825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Rectangle 3">
              <a:extLst>
                <a:ext uri="{FF2B5EF4-FFF2-40B4-BE49-F238E27FC236}">
                  <a16:creationId xmlns:a16="http://schemas.microsoft.com/office/drawing/2014/main" id="{C7F03D6E-0050-4FCA-B517-29B784B8C4A0}"/>
                </a:ext>
              </a:extLst>
            </p:cNvPr>
            <p:cNvSpPr/>
            <p:nvPr/>
          </p:nvSpPr>
          <p:spPr>
            <a:xfrm>
              <a:off x="3160023" y="3762857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Rectangle 4">
              <a:extLst>
                <a:ext uri="{FF2B5EF4-FFF2-40B4-BE49-F238E27FC236}">
                  <a16:creationId xmlns:a16="http://schemas.microsoft.com/office/drawing/2014/main" id="{FC1AAE00-FAA3-4CEE-9EB2-B63C8B4DF026}"/>
                </a:ext>
              </a:extLst>
            </p:cNvPr>
            <p:cNvSpPr/>
            <p:nvPr/>
          </p:nvSpPr>
          <p:spPr>
            <a:xfrm>
              <a:off x="3448055" y="3762857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A3958DD3-3174-482A-9054-06321877873D}"/>
                </a:ext>
              </a:extLst>
            </p:cNvPr>
            <p:cNvSpPr/>
            <p:nvPr/>
          </p:nvSpPr>
          <p:spPr>
            <a:xfrm>
              <a:off x="3736087" y="3762857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Rectangle 6">
              <a:extLst>
                <a:ext uri="{FF2B5EF4-FFF2-40B4-BE49-F238E27FC236}">
                  <a16:creationId xmlns:a16="http://schemas.microsoft.com/office/drawing/2014/main" id="{906E8856-CCBE-4626-ABA6-C7499FEDD58E}"/>
                </a:ext>
              </a:extLst>
            </p:cNvPr>
            <p:cNvSpPr/>
            <p:nvPr/>
          </p:nvSpPr>
          <p:spPr>
            <a:xfrm>
              <a:off x="3160023" y="4050889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Rectangle 7">
              <a:extLst>
                <a:ext uri="{FF2B5EF4-FFF2-40B4-BE49-F238E27FC236}">
                  <a16:creationId xmlns:a16="http://schemas.microsoft.com/office/drawing/2014/main" id="{4A3EFE1D-9E20-471F-83F6-A0D823327A8A}"/>
                </a:ext>
              </a:extLst>
            </p:cNvPr>
            <p:cNvSpPr/>
            <p:nvPr/>
          </p:nvSpPr>
          <p:spPr>
            <a:xfrm>
              <a:off x="3448055" y="4050889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B521AEE0-FFDE-433F-9CB6-33286967678D}"/>
                </a:ext>
              </a:extLst>
            </p:cNvPr>
            <p:cNvSpPr/>
            <p:nvPr/>
          </p:nvSpPr>
          <p:spPr>
            <a:xfrm>
              <a:off x="3736087" y="4050889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Rectangle 40">
              <a:extLst>
                <a:ext uri="{FF2B5EF4-FFF2-40B4-BE49-F238E27FC236}">
                  <a16:creationId xmlns:a16="http://schemas.microsoft.com/office/drawing/2014/main" id="{2A195B73-4420-4280-8543-A8FF86EEEF77}"/>
                </a:ext>
              </a:extLst>
            </p:cNvPr>
            <p:cNvSpPr/>
            <p:nvPr/>
          </p:nvSpPr>
          <p:spPr>
            <a:xfrm>
              <a:off x="3160023" y="4338921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Rectangle 41">
              <a:extLst>
                <a:ext uri="{FF2B5EF4-FFF2-40B4-BE49-F238E27FC236}">
                  <a16:creationId xmlns:a16="http://schemas.microsoft.com/office/drawing/2014/main" id="{E3F6AE47-7F41-450B-A045-6E637621909A}"/>
                </a:ext>
              </a:extLst>
            </p:cNvPr>
            <p:cNvSpPr/>
            <p:nvPr/>
          </p:nvSpPr>
          <p:spPr>
            <a:xfrm>
              <a:off x="3448055" y="4338921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Rectangle 42">
              <a:extLst>
                <a:ext uri="{FF2B5EF4-FFF2-40B4-BE49-F238E27FC236}">
                  <a16:creationId xmlns:a16="http://schemas.microsoft.com/office/drawing/2014/main" id="{8499D9A0-ACBA-4B53-BBAE-FB8553B771E7}"/>
                </a:ext>
              </a:extLst>
            </p:cNvPr>
            <p:cNvSpPr/>
            <p:nvPr/>
          </p:nvSpPr>
          <p:spPr>
            <a:xfrm>
              <a:off x="3736087" y="4338921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Rectangle 46">
              <a:extLst>
                <a:ext uri="{FF2B5EF4-FFF2-40B4-BE49-F238E27FC236}">
                  <a16:creationId xmlns:a16="http://schemas.microsoft.com/office/drawing/2014/main" id="{7338FAF8-A261-4F7E-B924-E16F5A106B28}"/>
                </a:ext>
              </a:extLst>
            </p:cNvPr>
            <p:cNvSpPr/>
            <p:nvPr/>
          </p:nvSpPr>
          <p:spPr>
            <a:xfrm>
              <a:off x="4022039" y="3762857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Rectangle 47">
              <a:extLst>
                <a:ext uri="{FF2B5EF4-FFF2-40B4-BE49-F238E27FC236}">
                  <a16:creationId xmlns:a16="http://schemas.microsoft.com/office/drawing/2014/main" id="{772F3807-FF06-45B5-BEE2-BE63AB510162}"/>
                </a:ext>
              </a:extLst>
            </p:cNvPr>
            <p:cNvSpPr/>
            <p:nvPr/>
          </p:nvSpPr>
          <p:spPr>
            <a:xfrm>
              <a:off x="4022039" y="4050889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Rectangle 48">
              <a:extLst>
                <a:ext uri="{FF2B5EF4-FFF2-40B4-BE49-F238E27FC236}">
                  <a16:creationId xmlns:a16="http://schemas.microsoft.com/office/drawing/2014/main" id="{11B256C6-CE9E-47A0-8ED2-EF5A9324AC34}"/>
                </a:ext>
              </a:extLst>
            </p:cNvPr>
            <p:cNvSpPr/>
            <p:nvPr/>
          </p:nvSpPr>
          <p:spPr>
            <a:xfrm>
              <a:off x="4022039" y="4338921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B2FD3E10-244C-4047-A637-A4F602AD2B52}"/>
              </a:ext>
            </a:extLst>
          </p:cNvPr>
          <p:cNvGrpSpPr/>
          <p:nvPr/>
        </p:nvGrpSpPr>
        <p:grpSpPr>
          <a:xfrm>
            <a:off x="4630564" y="2619965"/>
            <a:ext cx="1151329" cy="2304723"/>
            <a:chOff x="4630564" y="2619965"/>
            <a:chExt cx="1151329" cy="2304723"/>
          </a:xfrm>
        </p:grpSpPr>
        <p:sp>
          <p:nvSpPr>
            <p:cNvPr id="81" name="Rectangle 23">
              <a:extLst>
                <a:ext uri="{FF2B5EF4-FFF2-40B4-BE49-F238E27FC236}">
                  <a16:creationId xmlns:a16="http://schemas.microsoft.com/office/drawing/2014/main" id="{1FB09F1F-72C6-4154-BB4B-1AD1BCE869C3}"/>
                </a:ext>
              </a:extLst>
            </p:cNvPr>
            <p:cNvSpPr/>
            <p:nvPr/>
          </p:nvSpPr>
          <p:spPr>
            <a:xfrm>
              <a:off x="4630564" y="2619965"/>
              <a:ext cx="288032" cy="28803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2" name="Rectangle 24">
              <a:extLst>
                <a:ext uri="{FF2B5EF4-FFF2-40B4-BE49-F238E27FC236}">
                  <a16:creationId xmlns:a16="http://schemas.microsoft.com/office/drawing/2014/main" id="{2CE79B46-0C35-43EA-AE91-4F734D21FD63}"/>
                </a:ext>
              </a:extLst>
            </p:cNvPr>
            <p:cNvSpPr/>
            <p:nvPr/>
          </p:nvSpPr>
          <p:spPr>
            <a:xfrm>
              <a:off x="4918596" y="2619965"/>
              <a:ext cx="288032" cy="28803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Rectangle 25">
              <a:extLst>
                <a:ext uri="{FF2B5EF4-FFF2-40B4-BE49-F238E27FC236}">
                  <a16:creationId xmlns:a16="http://schemas.microsoft.com/office/drawing/2014/main" id="{DFF8FDE2-178F-4019-BF28-3872D43B9174}"/>
                </a:ext>
              </a:extLst>
            </p:cNvPr>
            <p:cNvSpPr/>
            <p:nvPr/>
          </p:nvSpPr>
          <p:spPr>
            <a:xfrm>
              <a:off x="5206628" y="2619965"/>
              <a:ext cx="288032" cy="28803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Rectangle 26">
              <a:extLst>
                <a:ext uri="{FF2B5EF4-FFF2-40B4-BE49-F238E27FC236}">
                  <a16:creationId xmlns:a16="http://schemas.microsoft.com/office/drawing/2014/main" id="{DEDC8E29-5C82-4A80-AA74-DE4C5507E8CB}"/>
                </a:ext>
              </a:extLst>
            </p:cNvPr>
            <p:cNvSpPr/>
            <p:nvPr/>
          </p:nvSpPr>
          <p:spPr>
            <a:xfrm>
              <a:off x="4630564" y="2907997"/>
              <a:ext cx="288032" cy="28803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" name="Rectangle 27">
              <a:extLst>
                <a:ext uri="{FF2B5EF4-FFF2-40B4-BE49-F238E27FC236}">
                  <a16:creationId xmlns:a16="http://schemas.microsoft.com/office/drawing/2014/main" id="{D0D0BA2B-3F41-410B-AD64-A85B56C6614B}"/>
                </a:ext>
              </a:extLst>
            </p:cNvPr>
            <p:cNvSpPr/>
            <p:nvPr/>
          </p:nvSpPr>
          <p:spPr>
            <a:xfrm>
              <a:off x="4918596" y="2907997"/>
              <a:ext cx="288032" cy="28803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" name="Rectangle 28">
              <a:extLst>
                <a:ext uri="{FF2B5EF4-FFF2-40B4-BE49-F238E27FC236}">
                  <a16:creationId xmlns:a16="http://schemas.microsoft.com/office/drawing/2014/main" id="{BA58302E-D883-4ED7-BA57-19DD321804AA}"/>
                </a:ext>
              </a:extLst>
            </p:cNvPr>
            <p:cNvSpPr/>
            <p:nvPr/>
          </p:nvSpPr>
          <p:spPr>
            <a:xfrm>
              <a:off x="5206628" y="2907997"/>
              <a:ext cx="288032" cy="28803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" name="Rectangle 30">
              <a:extLst>
                <a:ext uri="{FF2B5EF4-FFF2-40B4-BE49-F238E27FC236}">
                  <a16:creationId xmlns:a16="http://schemas.microsoft.com/office/drawing/2014/main" id="{23F4A12A-2397-445A-9F0B-5C9318104AF5}"/>
                </a:ext>
              </a:extLst>
            </p:cNvPr>
            <p:cNvSpPr/>
            <p:nvPr/>
          </p:nvSpPr>
          <p:spPr>
            <a:xfrm>
              <a:off x="4630564" y="3196029"/>
              <a:ext cx="288032" cy="288032"/>
            </a:xfrm>
            <a:prstGeom prst="rect">
              <a:avLst/>
            </a:prstGeom>
            <a:solidFill>
              <a:srgbClr val="00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Rectangle 31">
              <a:extLst>
                <a:ext uri="{FF2B5EF4-FFF2-40B4-BE49-F238E27FC236}">
                  <a16:creationId xmlns:a16="http://schemas.microsoft.com/office/drawing/2014/main" id="{912D3DF4-D7DC-407A-86E7-13DB7AB996D6}"/>
                </a:ext>
              </a:extLst>
            </p:cNvPr>
            <p:cNvSpPr/>
            <p:nvPr/>
          </p:nvSpPr>
          <p:spPr>
            <a:xfrm>
              <a:off x="4918596" y="3196029"/>
              <a:ext cx="288032" cy="288032"/>
            </a:xfrm>
            <a:prstGeom prst="rect">
              <a:avLst/>
            </a:prstGeom>
            <a:solidFill>
              <a:srgbClr val="00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Rectangle 32">
              <a:extLst>
                <a:ext uri="{FF2B5EF4-FFF2-40B4-BE49-F238E27FC236}">
                  <a16:creationId xmlns:a16="http://schemas.microsoft.com/office/drawing/2014/main" id="{FAC6BEFB-7B4F-45B5-AB90-6DF14AC7BD71}"/>
                </a:ext>
              </a:extLst>
            </p:cNvPr>
            <p:cNvSpPr/>
            <p:nvPr/>
          </p:nvSpPr>
          <p:spPr>
            <a:xfrm>
              <a:off x="5206628" y="3196029"/>
              <a:ext cx="288032" cy="288032"/>
            </a:xfrm>
            <a:prstGeom prst="rect">
              <a:avLst/>
            </a:prstGeom>
            <a:solidFill>
              <a:srgbClr val="00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Rectangle 33">
              <a:extLst>
                <a:ext uri="{FF2B5EF4-FFF2-40B4-BE49-F238E27FC236}">
                  <a16:creationId xmlns:a16="http://schemas.microsoft.com/office/drawing/2014/main" id="{1762365F-14D6-47D1-9B9C-43C43460E0EC}"/>
                </a:ext>
              </a:extLst>
            </p:cNvPr>
            <p:cNvSpPr/>
            <p:nvPr/>
          </p:nvSpPr>
          <p:spPr>
            <a:xfrm>
              <a:off x="4630564" y="3484061"/>
              <a:ext cx="288032" cy="288032"/>
            </a:xfrm>
            <a:prstGeom prst="rect">
              <a:avLst/>
            </a:prstGeom>
            <a:solidFill>
              <a:srgbClr val="00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Rectangle 34">
              <a:extLst>
                <a:ext uri="{FF2B5EF4-FFF2-40B4-BE49-F238E27FC236}">
                  <a16:creationId xmlns:a16="http://schemas.microsoft.com/office/drawing/2014/main" id="{69674969-10F2-41F5-B621-5D3EBE4BD9AA}"/>
                </a:ext>
              </a:extLst>
            </p:cNvPr>
            <p:cNvSpPr/>
            <p:nvPr/>
          </p:nvSpPr>
          <p:spPr>
            <a:xfrm>
              <a:off x="4918596" y="3484061"/>
              <a:ext cx="288032" cy="288032"/>
            </a:xfrm>
            <a:prstGeom prst="rect">
              <a:avLst/>
            </a:prstGeom>
            <a:solidFill>
              <a:srgbClr val="00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Rectangle 35">
              <a:extLst>
                <a:ext uri="{FF2B5EF4-FFF2-40B4-BE49-F238E27FC236}">
                  <a16:creationId xmlns:a16="http://schemas.microsoft.com/office/drawing/2014/main" id="{B2C48F1E-4138-4A47-8430-10E6DD29A4D0}"/>
                </a:ext>
              </a:extLst>
            </p:cNvPr>
            <p:cNvSpPr/>
            <p:nvPr/>
          </p:nvSpPr>
          <p:spPr>
            <a:xfrm>
              <a:off x="5206628" y="3484061"/>
              <a:ext cx="288032" cy="288032"/>
            </a:xfrm>
            <a:prstGeom prst="rect">
              <a:avLst/>
            </a:prstGeom>
            <a:solidFill>
              <a:srgbClr val="00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Rectangle 58">
              <a:extLst>
                <a:ext uri="{FF2B5EF4-FFF2-40B4-BE49-F238E27FC236}">
                  <a16:creationId xmlns:a16="http://schemas.microsoft.com/office/drawing/2014/main" id="{0737C9E3-DE62-4377-A9A6-7C89AFD37FD8}"/>
                </a:ext>
              </a:extLst>
            </p:cNvPr>
            <p:cNvSpPr/>
            <p:nvPr/>
          </p:nvSpPr>
          <p:spPr>
            <a:xfrm>
              <a:off x="5493861" y="2619965"/>
              <a:ext cx="288032" cy="28803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4" name="Rectangle 59">
              <a:extLst>
                <a:ext uri="{FF2B5EF4-FFF2-40B4-BE49-F238E27FC236}">
                  <a16:creationId xmlns:a16="http://schemas.microsoft.com/office/drawing/2014/main" id="{F51CAE96-BCBE-47A2-91C2-CF946DCF9018}"/>
                </a:ext>
              </a:extLst>
            </p:cNvPr>
            <p:cNvSpPr/>
            <p:nvPr/>
          </p:nvSpPr>
          <p:spPr>
            <a:xfrm>
              <a:off x="5493861" y="2907997"/>
              <a:ext cx="288032" cy="28803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Rectangle 60">
              <a:extLst>
                <a:ext uri="{FF2B5EF4-FFF2-40B4-BE49-F238E27FC236}">
                  <a16:creationId xmlns:a16="http://schemas.microsoft.com/office/drawing/2014/main" id="{8AC37DD4-A55B-4B93-873D-F13E91E40AA9}"/>
                </a:ext>
              </a:extLst>
            </p:cNvPr>
            <p:cNvSpPr/>
            <p:nvPr/>
          </p:nvSpPr>
          <p:spPr>
            <a:xfrm>
              <a:off x="5493861" y="3196029"/>
              <a:ext cx="288032" cy="288032"/>
            </a:xfrm>
            <a:prstGeom prst="rect">
              <a:avLst/>
            </a:prstGeom>
            <a:solidFill>
              <a:srgbClr val="00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Rectangle 61">
              <a:extLst>
                <a:ext uri="{FF2B5EF4-FFF2-40B4-BE49-F238E27FC236}">
                  <a16:creationId xmlns:a16="http://schemas.microsoft.com/office/drawing/2014/main" id="{83448DA3-0F2A-4EE4-A71D-F24F6460DC68}"/>
                </a:ext>
              </a:extLst>
            </p:cNvPr>
            <p:cNvSpPr/>
            <p:nvPr/>
          </p:nvSpPr>
          <p:spPr>
            <a:xfrm>
              <a:off x="5493861" y="3484061"/>
              <a:ext cx="288032" cy="288032"/>
            </a:xfrm>
            <a:prstGeom prst="rect">
              <a:avLst/>
            </a:prstGeom>
            <a:solidFill>
              <a:srgbClr val="00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Rectangle 62">
              <a:extLst>
                <a:ext uri="{FF2B5EF4-FFF2-40B4-BE49-F238E27FC236}">
                  <a16:creationId xmlns:a16="http://schemas.microsoft.com/office/drawing/2014/main" id="{CED1A42F-1221-44D7-A497-65C258DE76F4}"/>
                </a:ext>
              </a:extLst>
            </p:cNvPr>
            <p:cNvSpPr/>
            <p:nvPr/>
          </p:nvSpPr>
          <p:spPr>
            <a:xfrm>
              <a:off x="4630564" y="3772093"/>
              <a:ext cx="288032" cy="2880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Rectangle 63">
              <a:extLst>
                <a:ext uri="{FF2B5EF4-FFF2-40B4-BE49-F238E27FC236}">
                  <a16:creationId xmlns:a16="http://schemas.microsoft.com/office/drawing/2014/main" id="{EC3764BF-3216-43D2-8D99-9C69FCE7D513}"/>
                </a:ext>
              </a:extLst>
            </p:cNvPr>
            <p:cNvSpPr/>
            <p:nvPr/>
          </p:nvSpPr>
          <p:spPr>
            <a:xfrm>
              <a:off x="4918596" y="3772093"/>
              <a:ext cx="288032" cy="2880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Rectangle 64">
              <a:extLst>
                <a:ext uri="{FF2B5EF4-FFF2-40B4-BE49-F238E27FC236}">
                  <a16:creationId xmlns:a16="http://schemas.microsoft.com/office/drawing/2014/main" id="{1F3D919D-65AE-46D1-B457-E4B9A6FFB094}"/>
                </a:ext>
              </a:extLst>
            </p:cNvPr>
            <p:cNvSpPr/>
            <p:nvPr/>
          </p:nvSpPr>
          <p:spPr>
            <a:xfrm>
              <a:off x="5206628" y="3772093"/>
              <a:ext cx="288032" cy="2880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0" name="Rectangle 65">
              <a:extLst>
                <a:ext uri="{FF2B5EF4-FFF2-40B4-BE49-F238E27FC236}">
                  <a16:creationId xmlns:a16="http://schemas.microsoft.com/office/drawing/2014/main" id="{6DEBC48A-D5FB-4D6F-8DDB-FAE906063327}"/>
                </a:ext>
              </a:extLst>
            </p:cNvPr>
            <p:cNvSpPr/>
            <p:nvPr/>
          </p:nvSpPr>
          <p:spPr>
            <a:xfrm>
              <a:off x="5493861" y="3772093"/>
              <a:ext cx="288032" cy="2880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Rectangle 30">
              <a:extLst>
                <a:ext uri="{FF2B5EF4-FFF2-40B4-BE49-F238E27FC236}">
                  <a16:creationId xmlns:a16="http://schemas.microsoft.com/office/drawing/2014/main" id="{E3E0A571-6C88-4593-812B-B82FB4C31766}"/>
                </a:ext>
              </a:extLst>
            </p:cNvPr>
            <p:cNvSpPr/>
            <p:nvPr/>
          </p:nvSpPr>
          <p:spPr>
            <a:xfrm>
              <a:off x="4630564" y="4060592"/>
              <a:ext cx="288032" cy="2880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Rectangle 31">
              <a:extLst>
                <a:ext uri="{FF2B5EF4-FFF2-40B4-BE49-F238E27FC236}">
                  <a16:creationId xmlns:a16="http://schemas.microsoft.com/office/drawing/2014/main" id="{047B337B-7FA5-40AC-B215-3AC66745A7A8}"/>
                </a:ext>
              </a:extLst>
            </p:cNvPr>
            <p:cNvSpPr/>
            <p:nvPr/>
          </p:nvSpPr>
          <p:spPr>
            <a:xfrm>
              <a:off x="4918596" y="4060592"/>
              <a:ext cx="288032" cy="2880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3" name="Rectangle 32">
              <a:extLst>
                <a:ext uri="{FF2B5EF4-FFF2-40B4-BE49-F238E27FC236}">
                  <a16:creationId xmlns:a16="http://schemas.microsoft.com/office/drawing/2014/main" id="{511AF95B-47DF-419F-AA9C-83D0F0D19423}"/>
                </a:ext>
              </a:extLst>
            </p:cNvPr>
            <p:cNvSpPr/>
            <p:nvPr/>
          </p:nvSpPr>
          <p:spPr>
            <a:xfrm>
              <a:off x="5206628" y="4060592"/>
              <a:ext cx="288032" cy="2880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" name="Rectangle 33">
              <a:extLst>
                <a:ext uri="{FF2B5EF4-FFF2-40B4-BE49-F238E27FC236}">
                  <a16:creationId xmlns:a16="http://schemas.microsoft.com/office/drawing/2014/main" id="{8A7AE109-E64D-4CD0-AB33-9C1AF64057B8}"/>
                </a:ext>
              </a:extLst>
            </p:cNvPr>
            <p:cNvSpPr/>
            <p:nvPr/>
          </p:nvSpPr>
          <p:spPr>
            <a:xfrm>
              <a:off x="4630564" y="4348624"/>
              <a:ext cx="288032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Rectangle 34">
              <a:extLst>
                <a:ext uri="{FF2B5EF4-FFF2-40B4-BE49-F238E27FC236}">
                  <a16:creationId xmlns:a16="http://schemas.microsoft.com/office/drawing/2014/main" id="{473D1CBB-261F-4FCF-852D-077F9B43CA5D}"/>
                </a:ext>
              </a:extLst>
            </p:cNvPr>
            <p:cNvSpPr/>
            <p:nvPr/>
          </p:nvSpPr>
          <p:spPr>
            <a:xfrm>
              <a:off x="4918596" y="4348624"/>
              <a:ext cx="288032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" name="Rectangle 35">
              <a:extLst>
                <a:ext uri="{FF2B5EF4-FFF2-40B4-BE49-F238E27FC236}">
                  <a16:creationId xmlns:a16="http://schemas.microsoft.com/office/drawing/2014/main" id="{DC1DF7E8-92A4-4433-98B1-0303D436B2BE}"/>
                </a:ext>
              </a:extLst>
            </p:cNvPr>
            <p:cNvSpPr/>
            <p:nvPr/>
          </p:nvSpPr>
          <p:spPr>
            <a:xfrm>
              <a:off x="5206628" y="4348624"/>
              <a:ext cx="288032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Rectangle 60">
              <a:extLst>
                <a:ext uri="{FF2B5EF4-FFF2-40B4-BE49-F238E27FC236}">
                  <a16:creationId xmlns:a16="http://schemas.microsoft.com/office/drawing/2014/main" id="{547A149D-64DC-41B0-A1DF-4E093B7DD6A8}"/>
                </a:ext>
              </a:extLst>
            </p:cNvPr>
            <p:cNvSpPr/>
            <p:nvPr/>
          </p:nvSpPr>
          <p:spPr>
            <a:xfrm>
              <a:off x="5493861" y="4060592"/>
              <a:ext cx="288032" cy="2880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8" name="Rectangle 61">
              <a:extLst>
                <a:ext uri="{FF2B5EF4-FFF2-40B4-BE49-F238E27FC236}">
                  <a16:creationId xmlns:a16="http://schemas.microsoft.com/office/drawing/2014/main" id="{693B74FB-C738-4E23-87CD-AFB753FB8DC2}"/>
                </a:ext>
              </a:extLst>
            </p:cNvPr>
            <p:cNvSpPr/>
            <p:nvPr/>
          </p:nvSpPr>
          <p:spPr>
            <a:xfrm>
              <a:off x="5493861" y="4348624"/>
              <a:ext cx="288032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Rectangle 62">
              <a:extLst>
                <a:ext uri="{FF2B5EF4-FFF2-40B4-BE49-F238E27FC236}">
                  <a16:creationId xmlns:a16="http://schemas.microsoft.com/office/drawing/2014/main" id="{6945341A-7370-4C3C-A32F-E8CBD495C06E}"/>
                </a:ext>
              </a:extLst>
            </p:cNvPr>
            <p:cNvSpPr/>
            <p:nvPr/>
          </p:nvSpPr>
          <p:spPr>
            <a:xfrm>
              <a:off x="4630564" y="4636656"/>
              <a:ext cx="288032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0" name="Rectangle 63">
              <a:extLst>
                <a:ext uri="{FF2B5EF4-FFF2-40B4-BE49-F238E27FC236}">
                  <a16:creationId xmlns:a16="http://schemas.microsoft.com/office/drawing/2014/main" id="{EA1FB214-AE6B-4EE2-BCBC-F0A98B7128C2}"/>
                </a:ext>
              </a:extLst>
            </p:cNvPr>
            <p:cNvSpPr/>
            <p:nvPr/>
          </p:nvSpPr>
          <p:spPr>
            <a:xfrm>
              <a:off x="4918596" y="4636656"/>
              <a:ext cx="288032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Rectangle 64">
              <a:extLst>
                <a:ext uri="{FF2B5EF4-FFF2-40B4-BE49-F238E27FC236}">
                  <a16:creationId xmlns:a16="http://schemas.microsoft.com/office/drawing/2014/main" id="{9C7BDFA2-0BCA-4D8C-B1FD-36E6EDC25F17}"/>
                </a:ext>
              </a:extLst>
            </p:cNvPr>
            <p:cNvSpPr/>
            <p:nvPr/>
          </p:nvSpPr>
          <p:spPr>
            <a:xfrm>
              <a:off x="5206628" y="4636656"/>
              <a:ext cx="288032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Rectangle 65">
              <a:extLst>
                <a:ext uri="{FF2B5EF4-FFF2-40B4-BE49-F238E27FC236}">
                  <a16:creationId xmlns:a16="http://schemas.microsoft.com/office/drawing/2014/main" id="{BBFFFF39-1F5F-4099-ACC3-797F57F14804}"/>
                </a:ext>
              </a:extLst>
            </p:cNvPr>
            <p:cNvSpPr/>
            <p:nvPr/>
          </p:nvSpPr>
          <p:spPr>
            <a:xfrm>
              <a:off x="5493861" y="4636656"/>
              <a:ext cx="288032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3" name="Rectangle 12">
            <a:extLst>
              <a:ext uri="{FF2B5EF4-FFF2-40B4-BE49-F238E27FC236}">
                <a16:creationId xmlns:a16="http://schemas.microsoft.com/office/drawing/2014/main" id="{5A107D09-9F1F-422B-9522-DF637C14CBD1}"/>
              </a:ext>
            </a:extLst>
          </p:cNvPr>
          <p:cNvSpPr/>
          <p:nvPr/>
        </p:nvSpPr>
        <p:spPr>
          <a:xfrm>
            <a:off x="8293984" y="2457072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Rectangle 13">
            <a:extLst>
              <a:ext uri="{FF2B5EF4-FFF2-40B4-BE49-F238E27FC236}">
                <a16:creationId xmlns:a16="http://schemas.microsoft.com/office/drawing/2014/main" id="{633FEF5F-51C9-47B2-8F74-344702F0964D}"/>
              </a:ext>
            </a:extLst>
          </p:cNvPr>
          <p:cNvSpPr/>
          <p:nvPr/>
        </p:nvSpPr>
        <p:spPr>
          <a:xfrm>
            <a:off x="8582016" y="2457072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Rectangle 50">
            <a:extLst>
              <a:ext uri="{FF2B5EF4-FFF2-40B4-BE49-F238E27FC236}">
                <a16:creationId xmlns:a16="http://schemas.microsoft.com/office/drawing/2014/main" id="{6ABB41D3-B6F0-492E-B35D-268C1ADE2BDB}"/>
              </a:ext>
            </a:extLst>
          </p:cNvPr>
          <p:cNvSpPr/>
          <p:nvPr/>
        </p:nvSpPr>
        <p:spPr>
          <a:xfrm>
            <a:off x="8005952" y="2457072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Rectangle 12">
            <a:extLst>
              <a:ext uri="{FF2B5EF4-FFF2-40B4-BE49-F238E27FC236}">
                <a16:creationId xmlns:a16="http://schemas.microsoft.com/office/drawing/2014/main" id="{193673BF-1F1F-4C79-9FA4-69387DA32C09}"/>
              </a:ext>
            </a:extLst>
          </p:cNvPr>
          <p:cNvSpPr/>
          <p:nvPr/>
        </p:nvSpPr>
        <p:spPr>
          <a:xfrm>
            <a:off x="7427271" y="2457072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Rectangle 13">
            <a:extLst>
              <a:ext uri="{FF2B5EF4-FFF2-40B4-BE49-F238E27FC236}">
                <a16:creationId xmlns:a16="http://schemas.microsoft.com/office/drawing/2014/main" id="{F3F42473-90CD-4F5E-8695-B0F115AA4E8B}"/>
              </a:ext>
            </a:extLst>
          </p:cNvPr>
          <p:cNvSpPr/>
          <p:nvPr/>
        </p:nvSpPr>
        <p:spPr>
          <a:xfrm>
            <a:off x="7715303" y="2457072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Rectangle 50">
            <a:extLst>
              <a:ext uri="{FF2B5EF4-FFF2-40B4-BE49-F238E27FC236}">
                <a16:creationId xmlns:a16="http://schemas.microsoft.com/office/drawing/2014/main" id="{54C79BA5-82AC-4387-B650-306E9604EDA1}"/>
              </a:ext>
            </a:extLst>
          </p:cNvPr>
          <p:cNvSpPr/>
          <p:nvPr/>
        </p:nvSpPr>
        <p:spPr>
          <a:xfrm>
            <a:off x="7139239" y="2457072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Rectangle 12">
            <a:extLst>
              <a:ext uri="{FF2B5EF4-FFF2-40B4-BE49-F238E27FC236}">
                <a16:creationId xmlns:a16="http://schemas.microsoft.com/office/drawing/2014/main" id="{C9050AA7-4A8D-4176-B1E4-D9CA2A5289BE}"/>
              </a:ext>
            </a:extLst>
          </p:cNvPr>
          <p:cNvSpPr/>
          <p:nvPr/>
        </p:nvSpPr>
        <p:spPr>
          <a:xfrm>
            <a:off x="10070973" y="2457072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" name="Rectangle 13">
            <a:extLst>
              <a:ext uri="{FF2B5EF4-FFF2-40B4-BE49-F238E27FC236}">
                <a16:creationId xmlns:a16="http://schemas.microsoft.com/office/drawing/2014/main" id="{7C5C2E67-B363-4DF7-B8D6-BCBB2501C3E8}"/>
              </a:ext>
            </a:extLst>
          </p:cNvPr>
          <p:cNvSpPr/>
          <p:nvPr/>
        </p:nvSpPr>
        <p:spPr>
          <a:xfrm>
            <a:off x="10359005" y="2457072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Rectangle 50">
            <a:extLst>
              <a:ext uri="{FF2B5EF4-FFF2-40B4-BE49-F238E27FC236}">
                <a16:creationId xmlns:a16="http://schemas.microsoft.com/office/drawing/2014/main" id="{F50F8451-8840-4FEA-B62A-A7CD0DA05BCE}"/>
              </a:ext>
            </a:extLst>
          </p:cNvPr>
          <p:cNvSpPr/>
          <p:nvPr/>
        </p:nvSpPr>
        <p:spPr>
          <a:xfrm>
            <a:off x="9782941" y="2457072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Rectangle 12">
            <a:extLst>
              <a:ext uri="{FF2B5EF4-FFF2-40B4-BE49-F238E27FC236}">
                <a16:creationId xmlns:a16="http://schemas.microsoft.com/office/drawing/2014/main" id="{94177873-23ED-473F-801A-38D883D9452C}"/>
              </a:ext>
            </a:extLst>
          </p:cNvPr>
          <p:cNvSpPr/>
          <p:nvPr/>
        </p:nvSpPr>
        <p:spPr>
          <a:xfrm>
            <a:off x="9204260" y="2457072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Rectangle 13">
            <a:extLst>
              <a:ext uri="{FF2B5EF4-FFF2-40B4-BE49-F238E27FC236}">
                <a16:creationId xmlns:a16="http://schemas.microsoft.com/office/drawing/2014/main" id="{2EB30D9E-CE32-4555-B487-30247D86E421}"/>
              </a:ext>
            </a:extLst>
          </p:cNvPr>
          <p:cNvSpPr/>
          <p:nvPr/>
        </p:nvSpPr>
        <p:spPr>
          <a:xfrm>
            <a:off x="9492292" y="2457072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Rectangle 50">
            <a:extLst>
              <a:ext uri="{FF2B5EF4-FFF2-40B4-BE49-F238E27FC236}">
                <a16:creationId xmlns:a16="http://schemas.microsoft.com/office/drawing/2014/main" id="{2D1271DF-2473-4954-86B1-6C631CDBB66D}"/>
              </a:ext>
            </a:extLst>
          </p:cNvPr>
          <p:cNvSpPr/>
          <p:nvPr/>
        </p:nvSpPr>
        <p:spPr>
          <a:xfrm>
            <a:off x="8916228" y="2457072"/>
            <a:ext cx="288032" cy="2880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5F3A8586-34F4-4936-8277-EB8FFB1B0551}"/>
              </a:ext>
            </a:extLst>
          </p:cNvPr>
          <p:cNvGrpSpPr/>
          <p:nvPr/>
        </p:nvGrpSpPr>
        <p:grpSpPr>
          <a:xfrm rot="16200000">
            <a:off x="7864553" y="2687468"/>
            <a:ext cx="288032" cy="1728192"/>
            <a:chOff x="7639840" y="2732829"/>
            <a:chExt cx="288032" cy="1728192"/>
          </a:xfrm>
        </p:grpSpPr>
        <p:sp>
          <p:nvSpPr>
            <p:cNvPr id="126" name="Rectangle 3">
              <a:extLst>
                <a:ext uri="{FF2B5EF4-FFF2-40B4-BE49-F238E27FC236}">
                  <a16:creationId xmlns:a16="http://schemas.microsoft.com/office/drawing/2014/main" id="{5CCA3F79-346B-4EEA-AA91-11B12C1241B4}"/>
                </a:ext>
              </a:extLst>
            </p:cNvPr>
            <p:cNvSpPr/>
            <p:nvPr/>
          </p:nvSpPr>
          <p:spPr>
            <a:xfrm>
              <a:off x="7639840" y="2732829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7" name="Rectangle 6">
              <a:extLst>
                <a:ext uri="{FF2B5EF4-FFF2-40B4-BE49-F238E27FC236}">
                  <a16:creationId xmlns:a16="http://schemas.microsoft.com/office/drawing/2014/main" id="{82F92EE5-A5B5-4A99-B45A-2A0848BEA984}"/>
                </a:ext>
              </a:extLst>
            </p:cNvPr>
            <p:cNvSpPr/>
            <p:nvPr/>
          </p:nvSpPr>
          <p:spPr>
            <a:xfrm>
              <a:off x="7639840" y="3020861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8" name="Rectangle 40">
              <a:extLst>
                <a:ext uri="{FF2B5EF4-FFF2-40B4-BE49-F238E27FC236}">
                  <a16:creationId xmlns:a16="http://schemas.microsoft.com/office/drawing/2014/main" id="{D480D8D2-8C20-43D8-96C0-AE3E33D09387}"/>
                </a:ext>
              </a:extLst>
            </p:cNvPr>
            <p:cNvSpPr/>
            <p:nvPr/>
          </p:nvSpPr>
          <p:spPr>
            <a:xfrm>
              <a:off x="7639840" y="3308893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9" name="Rectangle 3">
              <a:extLst>
                <a:ext uri="{FF2B5EF4-FFF2-40B4-BE49-F238E27FC236}">
                  <a16:creationId xmlns:a16="http://schemas.microsoft.com/office/drawing/2014/main" id="{19EF849E-6424-4AE8-B831-5C29CCE28A9D}"/>
                </a:ext>
              </a:extLst>
            </p:cNvPr>
            <p:cNvSpPr/>
            <p:nvPr/>
          </p:nvSpPr>
          <p:spPr>
            <a:xfrm>
              <a:off x="7639840" y="3596925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" name="Rectangle 6">
              <a:extLst>
                <a:ext uri="{FF2B5EF4-FFF2-40B4-BE49-F238E27FC236}">
                  <a16:creationId xmlns:a16="http://schemas.microsoft.com/office/drawing/2014/main" id="{6E8FDE9D-6B8C-45DF-85F8-D04DA0972278}"/>
                </a:ext>
              </a:extLst>
            </p:cNvPr>
            <p:cNvSpPr/>
            <p:nvPr/>
          </p:nvSpPr>
          <p:spPr>
            <a:xfrm>
              <a:off x="7639840" y="3884957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1" name="Rectangle 40">
              <a:extLst>
                <a:ext uri="{FF2B5EF4-FFF2-40B4-BE49-F238E27FC236}">
                  <a16:creationId xmlns:a16="http://schemas.microsoft.com/office/drawing/2014/main" id="{97B1DA3F-0F7F-45A2-A38A-9AC9C06122C9}"/>
                </a:ext>
              </a:extLst>
            </p:cNvPr>
            <p:cNvSpPr/>
            <p:nvPr/>
          </p:nvSpPr>
          <p:spPr>
            <a:xfrm>
              <a:off x="7639840" y="4172989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E1511568-E9FE-4832-8DE3-9A88DCCF297A}"/>
              </a:ext>
            </a:extLst>
          </p:cNvPr>
          <p:cNvGrpSpPr/>
          <p:nvPr/>
        </p:nvGrpSpPr>
        <p:grpSpPr>
          <a:xfrm rot="16200000">
            <a:off x="9641610" y="2687467"/>
            <a:ext cx="288032" cy="1728192"/>
            <a:chOff x="7639840" y="2732829"/>
            <a:chExt cx="288032" cy="1728192"/>
          </a:xfrm>
        </p:grpSpPr>
        <p:sp>
          <p:nvSpPr>
            <p:cNvPr id="133" name="Rectangle 3">
              <a:extLst>
                <a:ext uri="{FF2B5EF4-FFF2-40B4-BE49-F238E27FC236}">
                  <a16:creationId xmlns:a16="http://schemas.microsoft.com/office/drawing/2014/main" id="{4C6A623A-DB96-4CA6-A4E6-0C77036514BA}"/>
                </a:ext>
              </a:extLst>
            </p:cNvPr>
            <p:cNvSpPr/>
            <p:nvPr/>
          </p:nvSpPr>
          <p:spPr>
            <a:xfrm>
              <a:off x="7639840" y="2732829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4" name="Rectangle 6">
              <a:extLst>
                <a:ext uri="{FF2B5EF4-FFF2-40B4-BE49-F238E27FC236}">
                  <a16:creationId xmlns:a16="http://schemas.microsoft.com/office/drawing/2014/main" id="{EEDC0B8D-F39D-46DA-B237-A7C51A8A2296}"/>
                </a:ext>
              </a:extLst>
            </p:cNvPr>
            <p:cNvSpPr/>
            <p:nvPr/>
          </p:nvSpPr>
          <p:spPr>
            <a:xfrm>
              <a:off x="7639840" y="3020861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5" name="Rectangle 40">
              <a:extLst>
                <a:ext uri="{FF2B5EF4-FFF2-40B4-BE49-F238E27FC236}">
                  <a16:creationId xmlns:a16="http://schemas.microsoft.com/office/drawing/2014/main" id="{2F2A93F1-4937-43C9-8ECF-F2C647AB2318}"/>
                </a:ext>
              </a:extLst>
            </p:cNvPr>
            <p:cNvSpPr/>
            <p:nvPr/>
          </p:nvSpPr>
          <p:spPr>
            <a:xfrm>
              <a:off x="7639840" y="3308893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6" name="Rectangle 3">
              <a:extLst>
                <a:ext uri="{FF2B5EF4-FFF2-40B4-BE49-F238E27FC236}">
                  <a16:creationId xmlns:a16="http://schemas.microsoft.com/office/drawing/2014/main" id="{67E52853-170F-4958-924E-6DCE9852BFA4}"/>
                </a:ext>
              </a:extLst>
            </p:cNvPr>
            <p:cNvSpPr/>
            <p:nvPr/>
          </p:nvSpPr>
          <p:spPr>
            <a:xfrm>
              <a:off x="7639840" y="3596925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7" name="Rectangle 6">
              <a:extLst>
                <a:ext uri="{FF2B5EF4-FFF2-40B4-BE49-F238E27FC236}">
                  <a16:creationId xmlns:a16="http://schemas.microsoft.com/office/drawing/2014/main" id="{5F52EBD1-3921-4AC2-9059-46B3EAFB7C99}"/>
                </a:ext>
              </a:extLst>
            </p:cNvPr>
            <p:cNvSpPr/>
            <p:nvPr/>
          </p:nvSpPr>
          <p:spPr>
            <a:xfrm>
              <a:off x="7639840" y="3884957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8" name="Rectangle 40">
              <a:extLst>
                <a:ext uri="{FF2B5EF4-FFF2-40B4-BE49-F238E27FC236}">
                  <a16:creationId xmlns:a16="http://schemas.microsoft.com/office/drawing/2014/main" id="{8257C721-0D2D-4E43-930B-6F6E49DBCB73}"/>
                </a:ext>
              </a:extLst>
            </p:cNvPr>
            <p:cNvSpPr/>
            <p:nvPr/>
          </p:nvSpPr>
          <p:spPr>
            <a:xfrm>
              <a:off x="7639840" y="4172989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E8BF63E8-EAA9-4F7B-9E99-D2757CA55931}"/>
              </a:ext>
            </a:extLst>
          </p:cNvPr>
          <p:cNvGrpSpPr/>
          <p:nvPr/>
        </p:nvGrpSpPr>
        <p:grpSpPr>
          <a:xfrm rot="16200000">
            <a:off x="7861936" y="3279961"/>
            <a:ext cx="288032" cy="1728192"/>
            <a:chOff x="7639840" y="2732829"/>
            <a:chExt cx="288032" cy="1728192"/>
          </a:xfrm>
        </p:grpSpPr>
        <p:sp>
          <p:nvSpPr>
            <p:cNvPr id="140" name="Rectangle 3">
              <a:extLst>
                <a:ext uri="{FF2B5EF4-FFF2-40B4-BE49-F238E27FC236}">
                  <a16:creationId xmlns:a16="http://schemas.microsoft.com/office/drawing/2014/main" id="{B486CF77-09CD-4D23-9F6A-9DA9C17A59E3}"/>
                </a:ext>
              </a:extLst>
            </p:cNvPr>
            <p:cNvSpPr/>
            <p:nvPr/>
          </p:nvSpPr>
          <p:spPr>
            <a:xfrm>
              <a:off x="7639840" y="2732829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1" name="Rectangle 6">
              <a:extLst>
                <a:ext uri="{FF2B5EF4-FFF2-40B4-BE49-F238E27FC236}">
                  <a16:creationId xmlns:a16="http://schemas.microsoft.com/office/drawing/2014/main" id="{CAC76670-5D31-4C01-9CA3-0AE62BF0CF21}"/>
                </a:ext>
              </a:extLst>
            </p:cNvPr>
            <p:cNvSpPr/>
            <p:nvPr/>
          </p:nvSpPr>
          <p:spPr>
            <a:xfrm>
              <a:off x="7639840" y="3020861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2" name="Rectangle 40">
              <a:extLst>
                <a:ext uri="{FF2B5EF4-FFF2-40B4-BE49-F238E27FC236}">
                  <a16:creationId xmlns:a16="http://schemas.microsoft.com/office/drawing/2014/main" id="{3E18F239-6139-4E59-A860-E48EE9B090D9}"/>
                </a:ext>
              </a:extLst>
            </p:cNvPr>
            <p:cNvSpPr/>
            <p:nvPr/>
          </p:nvSpPr>
          <p:spPr>
            <a:xfrm>
              <a:off x="7639840" y="3308893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3" name="Rectangle 3">
              <a:extLst>
                <a:ext uri="{FF2B5EF4-FFF2-40B4-BE49-F238E27FC236}">
                  <a16:creationId xmlns:a16="http://schemas.microsoft.com/office/drawing/2014/main" id="{94F811CC-5107-4ADD-9E3B-DFB86FE747F1}"/>
                </a:ext>
              </a:extLst>
            </p:cNvPr>
            <p:cNvSpPr/>
            <p:nvPr/>
          </p:nvSpPr>
          <p:spPr>
            <a:xfrm>
              <a:off x="7639840" y="3596925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4" name="Rectangle 6">
              <a:extLst>
                <a:ext uri="{FF2B5EF4-FFF2-40B4-BE49-F238E27FC236}">
                  <a16:creationId xmlns:a16="http://schemas.microsoft.com/office/drawing/2014/main" id="{ABA12F67-9911-4DF9-9713-204EC0FC4A4B}"/>
                </a:ext>
              </a:extLst>
            </p:cNvPr>
            <p:cNvSpPr/>
            <p:nvPr/>
          </p:nvSpPr>
          <p:spPr>
            <a:xfrm>
              <a:off x="7639840" y="3884957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Rectangle 40">
              <a:extLst>
                <a:ext uri="{FF2B5EF4-FFF2-40B4-BE49-F238E27FC236}">
                  <a16:creationId xmlns:a16="http://schemas.microsoft.com/office/drawing/2014/main" id="{5D6256DC-F0F5-4AC0-8F85-0546C1E1B169}"/>
                </a:ext>
              </a:extLst>
            </p:cNvPr>
            <p:cNvSpPr/>
            <p:nvPr/>
          </p:nvSpPr>
          <p:spPr>
            <a:xfrm>
              <a:off x="7639840" y="4172989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C86F472D-04C7-4968-AD49-53CCC99B17D0}"/>
              </a:ext>
            </a:extLst>
          </p:cNvPr>
          <p:cNvGrpSpPr/>
          <p:nvPr/>
        </p:nvGrpSpPr>
        <p:grpSpPr>
          <a:xfrm rot="16200000">
            <a:off x="9638993" y="3279960"/>
            <a:ext cx="288032" cy="1728192"/>
            <a:chOff x="7639840" y="2732829"/>
            <a:chExt cx="288032" cy="1728192"/>
          </a:xfrm>
        </p:grpSpPr>
        <p:sp>
          <p:nvSpPr>
            <p:cNvPr id="147" name="Rectangle 3">
              <a:extLst>
                <a:ext uri="{FF2B5EF4-FFF2-40B4-BE49-F238E27FC236}">
                  <a16:creationId xmlns:a16="http://schemas.microsoft.com/office/drawing/2014/main" id="{BF2572C1-7B08-4C01-9D51-7E597883EA0C}"/>
                </a:ext>
              </a:extLst>
            </p:cNvPr>
            <p:cNvSpPr/>
            <p:nvPr/>
          </p:nvSpPr>
          <p:spPr>
            <a:xfrm>
              <a:off x="7639840" y="2732829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8" name="Rectangle 6">
              <a:extLst>
                <a:ext uri="{FF2B5EF4-FFF2-40B4-BE49-F238E27FC236}">
                  <a16:creationId xmlns:a16="http://schemas.microsoft.com/office/drawing/2014/main" id="{6B1AD863-E1A7-40D6-9B97-B75D3ED247AE}"/>
                </a:ext>
              </a:extLst>
            </p:cNvPr>
            <p:cNvSpPr/>
            <p:nvPr/>
          </p:nvSpPr>
          <p:spPr>
            <a:xfrm>
              <a:off x="7639840" y="3020861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9" name="Rectangle 40">
              <a:extLst>
                <a:ext uri="{FF2B5EF4-FFF2-40B4-BE49-F238E27FC236}">
                  <a16:creationId xmlns:a16="http://schemas.microsoft.com/office/drawing/2014/main" id="{FCE50086-B890-4303-B470-688B1D25AC1B}"/>
                </a:ext>
              </a:extLst>
            </p:cNvPr>
            <p:cNvSpPr/>
            <p:nvPr/>
          </p:nvSpPr>
          <p:spPr>
            <a:xfrm>
              <a:off x="7639840" y="3308893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0" name="Rectangle 3">
              <a:extLst>
                <a:ext uri="{FF2B5EF4-FFF2-40B4-BE49-F238E27FC236}">
                  <a16:creationId xmlns:a16="http://schemas.microsoft.com/office/drawing/2014/main" id="{62ACE4BF-0869-4819-B22F-3ECE61F5CCC2}"/>
                </a:ext>
              </a:extLst>
            </p:cNvPr>
            <p:cNvSpPr/>
            <p:nvPr/>
          </p:nvSpPr>
          <p:spPr>
            <a:xfrm>
              <a:off x="7639840" y="3596925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1" name="Rectangle 6">
              <a:extLst>
                <a:ext uri="{FF2B5EF4-FFF2-40B4-BE49-F238E27FC236}">
                  <a16:creationId xmlns:a16="http://schemas.microsoft.com/office/drawing/2014/main" id="{540F4762-3452-4CE3-A1EA-850A82014DD7}"/>
                </a:ext>
              </a:extLst>
            </p:cNvPr>
            <p:cNvSpPr/>
            <p:nvPr/>
          </p:nvSpPr>
          <p:spPr>
            <a:xfrm>
              <a:off x="7639840" y="3884957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2" name="Rectangle 40">
              <a:extLst>
                <a:ext uri="{FF2B5EF4-FFF2-40B4-BE49-F238E27FC236}">
                  <a16:creationId xmlns:a16="http://schemas.microsoft.com/office/drawing/2014/main" id="{2C87F996-BC17-49AA-95C2-EE1CF3CEB150}"/>
                </a:ext>
              </a:extLst>
            </p:cNvPr>
            <p:cNvSpPr/>
            <p:nvPr/>
          </p:nvSpPr>
          <p:spPr>
            <a:xfrm>
              <a:off x="7639840" y="4172989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53" name="连接符: 肘形 157">
            <a:extLst>
              <a:ext uri="{FF2B5EF4-FFF2-40B4-BE49-F238E27FC236}">
                <a16:creationId xmlns:a16="http://schemas.microsoft.com/office/drawing/2014/main" id="{1C7B48F9-CB8E-4EA1-BDEF-302C99FA25DC}"/>
              </a:ext>
            </a:extLst>
          </p:cNvPr>
          <p:cNvCxnSpPr>
            <a:cxnSpLocks/>
            <a:stCxn id="138" idx="2"/>
            <a:endCxn id="140" idx="0"/>
          </p:cNvCxnSpPr>
          <p:nvPr/>
        </p:nvCxnSpPr>
        <p:spPr>
          <a:xfrm flipH="1">
            <a:off x="7141856" y="3551563"/>
            <a:ext cx="3507866" cy="592494"/>
          </a:xfrm>
          <a:prstGeom prst="curvedConnector5">
            <a:avLst>
              <a:gd name="adj1" fmla="val -6517"/>
              <a:gd name="adj2" fmla="val 50000"/>
              <a:gd name="adj3" fmla="val 1065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37">
            <a:extLst>
              <a:ext uri="{FF2B5EF4-FFF2-40B4-BE49-F238E27FC236}">
                <a16:creationId xmlns:a16="http://schemas.microsoft.com/office/drawing/2014/main" id="{48AA4214-EB2E-417F-9440-38604A5F7141}"/>
              </a:ext>
            </a:extLst>
          </p:cNvPr>
          <p:cNvSpPr txBox="1"/>
          <p:nvPr/>
        </p:nvSpPr>
        <p:spPr>
          <a:xfrm>
            <a:off x="8676017" y="2691447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×</a:t>
            </a:r>
          </a:p>
        </p:txBody>
      </p:sp>
      <p:sp>
        <p:nvSpPr>
          <p:cNvPr id="155" name="TextBox 38">
            <a:extLst>
              <a:ext uri="{FF2B5EF4-FFF2-40B4-BE49-F238E27FC236}">
                <a16:creationId xmlns:a16="http://schemas.microsoft.com/office/drawing/2014/main" id="{312FCECB-CB0B-423B-BB8F-D2E06CA6CD3B}"/>
              </a:ext>
            </a:extLst>
          </p:cNvPr>
          <p:cNvSpPr txBox="1"/>
          <p:nvPr/>
        </p:nvSpPr>
        <p:spPr>
          <a:xfrm rot="16200000">
            <a:off x="8674801" y="4363353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</a:t>
            </a:r>
            <a:endParaRPr kumimoji="0" lang="en-GB" sz="4000" b="0" i="0" u="none" strike="noStrike" kern="1200" cap="none" spc="0" normalizeH="0" baseline="0" noProof="0">
              <a:ln>
                <a:noFill/>
              </a:ln>
              <a:solidFill>
                <a:srgbClr val="5E6A7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Rectangle 23">
            <a:extLst>
              <a:ext uri="{FF2B5EF4-FFF2-40B4-BE49-F238E27FC236}">
                <a16:creationId xmlns:a16="http://schemas.microsoft.com/office/drawing/2014/main" id="{D1DED1CE-53A3-4986-AA56-DCED27763E9E}"/>
              </a:ext>
            </a:extLst>
          </p:cNvPr>
          <p:cNvSpPr/>
          <p:nvPr/>
        </p:nvSpPr>
        <p:spPr>
          <a:xfrm>
            <a:off x="7733554" y="5080992"/>
            <a:ext cx="288032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Rectangle 24">
            <a:extLst>
              <a:ext uri="{FF2B5EF4-FFF2-40B4-BE49-F238E27FC236}">
                <a16:creationId xmlns:a16="http://schemas.microsoft.com/office/drawing/2014/main" id="{25DF9B18-EACD-4E56-814C-4473E0D48878}"/>
              </a:ext>
            </a:extLst>
          </p:cNvPr>
          <p:cNvSpPr/>
          <p:nvPr/>
        </p:nvSpPr>
        <p:spPr>
          <a:xfrm>
            <a:off x="8021586" y="5080992"/>
            <a:ext cx="288032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8" name="Rectangle 25">
            <a:extLst>
              <a:ext uri="{FF2B5EF4-FFF2-40B4-BE49-F238E27FC236}">
                <a16:creationId xmlns:a16="http://schemas.microsoft.com/office/drawing/2014/main" id="{DF5FFEAF-4464-479D-BB5F-C141F1865610}"/>
              </a:ext>
            </a:extLst>
          </p:cNvPr>
          <p:cNvSpPr/>
          <p:nvPr/>
        </p:nvSpPr>
        <p:spPr>
          <a:xfrm>
            <a:off x="8309618" y="5080992"/>
            <a:ext cx="288032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9" name="Rectangle 26">
            <a:extLst>
              <a:ext uri="{FF2B5EF4-FFF2-40B4-BE49-F238E27FC236}">
                <a16:creationId xmlns:a16="http://schemas.microsoft.com/office/drawing/2014/main" id="{7AD94A6A-EB8B-43C8-A315-3CD8785254E1}"/>
              </a:ext>
            </a:extLst>
          </p:cNvPr>
          <p:cNvSpPr/>
          <p:nvPr/>
        </p:nvSpPr>
        <p:spPr>
          <a:xfrm>
            <a:off x="8947744" y="5080992"/>
            <a:ext cx="288032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0" name="Rectangle 27">
            <a:extLst>
              <a:ext uri="{FF2B5EF4-FFF2-40B4-BE49-F238E27FC236}">
                <a16:creationId xmlns:a16="http://schemas.microsoft.com/office/drawing/2014/main" id="{772A66FC-5665-471B-95D3-16EDAD100D73}"/>
              </a:ext>
            </a:extLst>
          </p:cNvPr>
          <p:cNvSpPr/>
          <p:nvPr/>
        </p:nvSpPr>
        <p:spPr>
          <a:xfrm>
            <a:off x="9235776" y="5080992"/>
            <a:ext cx="288032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1" name="Rectangle 28">
            <a:extLst>
              <a:ext uri="{FF2B5EF4-FFF2-40B4-BE49-F238E27FC236}">
                <a16:creationId xmlns:a16="http://schemas.microsoft.com/office/drawing/2014/main" id="{2861194C-F133-4F9A-AF57-93043682D531}"/>
              </a:ext>
            </a:extLst>
          </p:cNvPr>
          <p:cNvSpPr/>
          <p:nvPr/>
        </p:nvSpPr>
        <p:spPr>
          <a:xfrm>
            <a:off x="9523808" y="5080992"/>
            <a:ext cx="288032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2" name="Rectangle 58">
            <a:extLst>
              <a:ext uri="{FF2B5EF4-FFF2-40B4-BE49-F238E27FC236}">
                <a16:creationId xmlns:a16="http://schemas.microsoft.com/office/drawing/2014/main" id="{33249421-A1C9-4C64-A76C-C7A790EA1725}"/>
              </a:ext>
            </a:extLst>
          </p:cNvPr>
          <p:cNvSpPr/>
          <p:nvPr/>
        </p:nvSpPr>
        <p:spPr>
          <a:xfrm>
            <a:off x="8596851" y="5080992"/>
            <a:ext cx="288032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3" name="Rectangle 59">
            <a:extLst>
              <a:ext uri="{FF2B5EF4-FFF2-40B4-BE49-F238E27FC236}">
                <a16:creationId xmlns:a16="http://schemas.microsoft.com/office/drawing/2014/main" id="{AF8F310E-9C64-4B93-B49B-574BD3979AA5}"/>
              </a:ext>
            </a:extLst>
          </p:cNvPr>
          <p:cNvSpPr/>
          <p:nvPr/>
        </p:nvSpPr>
        <p:spPr>
          <a:xfrm>
            <a:off x="9811041" y="5080992"/>
            <a:ext cx="288032" cy="2880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16D36958-5DD4-48E4-A7D5-5207EAF0BE55}"/>
              </a:ext>
            </a:extLst>
          </p:cNvPr>
          <p:cNvSpPr txBox="1"/>
          <p:nvPr/>
        </p:nvSpPr>
        <p:spPr>
          <a:xfrm>
            <a:off x="1406553" y="2165322"/>
            <a:ext cx="82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scatter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6A7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D999BE4B-3E82-4539-9762-2D1DC3C49DE7}"/>
              </a:ext>
            </a:extLst>
          </p:cNvPr>
          <p:cNvSpPr txBox="1"/>
          <p:nvPr/>
        </p:nvSpPr>
        <p:spPr>
          <a:xfrm>
            <a:off x="3080989" y="2490377"/>
            <a:ext cx="110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broadcast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6A7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D847580C-1490-4FF4-860D-6AE47BC32B4D}"/>
              </a:ext>
            </a:extLst>
          </p:cNvPr>
          <p:cNvSpPr txBox="1"/>
          <p:nvPr/>
        </p:nvSpPr>
        <p:spPr>
          <a:xfrm>
            <a:off x="4820161" y="2201789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gather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6A7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0FB4D4A0-0020-4514-84C5-E2CED6D8D460}"/>
              </a:ext>
            </a:extLst>
          </p:cNvPr>
          <p:cNvSpPr txBox="1"/>
          <p:nvPr/>
        </p:nvSpPr>
        <p:spPr>
          <a:xfrm>
            <a:off x="6293228" y="2435299"/>
            <a:ext cx="82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scatter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6A7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95892AE2-2BD0-499B-9C38-33310157E169}"/>
              </a:ext>
            </a:extLst>
          </p:cNvPr>
          <p:cNvSpPr txBox="1"/>
          <p:nvPr/>
        </p:nvSpPr>
        <p:spPr>
          <a:xfrm>
            <a:off x="6065337" y="3387961"/>
            <a:ext cx="110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broadcast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6A7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2A5B6E31-57D7-4F6E-B1B5-A777FE78EDF0}"/>
              </a:ext>
            </a:extLst>
          </p:cNvPr>
          <p:cNvSpPr txBox="1"/>
          <p:nvPr/>
        </p:nvSpPr>
        <p:spPr>
          <a:xfrm>
            <a:off x="6878488" y="5040342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gather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6A7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74" name="对象 173">
            <a:extLst>
              <a:ext uri="{FF2B5EF4-FFF2-40B4-BE49-F238E27FC236}">
                <a16:creationId xmlns:a16="http://schemas.microsoft.com/office/drawing/2014/main" id="{75000CD7-75AF-4317-AB66-FCC93875D3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2963" y="5409674"/>
          <a:ext cx="6127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包装程序外壳对象" showAsIcon="1" r:id="rId3" imgW="612000" imgH="504000" progId="Package">
                  <p:embed/>
                </p:oleObj>
              </mc:Choice>
              <mc:Fallback>
                <p:oleObj name="包装程序外壳对象" showAsIcon="1" r:id="rId3" imgW="612000" imgH="504000" progId="Package">
                  <p:embed/>
                  <p:pic>
                    <p:nvPicPr>
                      <p:cNvPr id="174" name="对象 173">
                        <a:extLst>
                          <a:ext uri="{FF2B5EF4-FFF2-40B4-BE49-F238E27FC236}">
                            <a16:creationId xmlns:a16="http://schemas.microsoft.com/office/drawing/2014/main" id="{75000CD7-75AF-4317-AB66-FCC93875D3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52963" y="5409674"/>
                        <a:ext cx="612775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71779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D1C9381-F25E-4D0D-BAFC-16BF3AE0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Broadcast and Scatter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7C5FAD7-7405-4DE7-AA6A-3F968FD6F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3" y="1530221"/>
            <a:ext cx="7210987" cy="4595943"/>
          </a:xfrm>
        </p:spPr>
        <p:txBody>
          <a:bodyPr/>
          <a:lstStyle/>
          <a:p>
            <a:r>
              <a:rPr lang="en-GB" altLang="zh-CN"/>
              <a:t>int *Apart = (int *) malloc(sizeof(int)*DIM1*DIM2/2);</a:t>
            </a:r>
          </a:p>
          <a:p>
            <a:r>
              <a:rPr lang="en-GB" altLang="zh-CN"/>
              <a:t>int *Cpart = (int *) malloc(sizeof(int)*DIM1*DIM3/2);</a:t>
            </a:r>
          </a:p>
          <a:p>
            <a:r>
              <a:rPr lang="en-GB" altLang="zh-CN"/>
              <a:t>MPI_Bcast (</a:t>
            </a:r>
            <a:r>
              <a:rPr lang="en-GB" altLang="zh-CN">
                <a:solidFill>
                  <a:srgbClr val="FF0000"/>
                </a:solidFill>
              </a:rPr>
              <a:t>TB, DIM2*DIM3</a:t>
            </a:r>
            <a:r>
              <a:rPr lang="en-GB" altLang="zh-CN"/>
              <a:t>, MPI_INT, 0, MPI_COMM_WORLD);</a:t>
            </a:r>
          </a:p>
          <a:p>
            <a:r>
              <a:rPr lang="en-GB" altLang="zh-CN"/>
              <a:t>MPI_Scatter (</a:t>
            </a:r>
            <a:r>
              <a:rPr lang="en-GB" altLang="zh-CN">
                <a:solidFill>
                  <a:srgbClr val="FF0000"/>
                </a:solidFill>
              </a:rPr>
              <a:t>A, DIM1*DIM2/np</a:t>
            </a:r>
            <a:r>
              <a:rPr lang="en-GB" altLang="zh-CN"/>
              <a:t>, MPI_INT, </a:t>
            </a:r>
            <a:r>
              <a:rPr lang="en-GB" altLang="zh-CN">
                <a:solidFill>
                  <a:schemeClr val="bg2">
                    <a:lumMod val="75000"/>
                  </a:schemeClr>
                </a:solidFill>
              </a:rPr>
              <a:t>Apart, DIM1*DIM2/np</a:t>
            </a:r>
            <a:r>
              <a:rPr lang="en-GB" altLang="zh-CN"/>
              <a:t>, MPI_INT, 0, MPI_COMM_WORLD);</a:t>
            </a:r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F671CFC-CA77-4501-9E41-2EFD7F123370}"/>
              </a:ext>
            </a:extLst>
          </p:cNvPr>
          <p:cNvGrpSpPr/>
          <p:nvPr/>
        </p:nvGrpSpPr>
        <p:grpSpPr>
          <a:xfrm>
            <a:off x="8016023" y="3976020"/>
            <a:ext cx="1731045" cy="2304256"/>
            <a:chOff x="898537" y="2588813"/>
            <a:chExt cx="1731045" cy="2304256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35A6BAED-D503-431F-BB95-45B778BF40BB}"/>
                </a:ext>
              </a:extLst>
            </p:cNvPr>
            <p:cNvSpPr/>
            <p:nvPr/>
          </p:nvSpPr>
          <p:spPr>
            <a:xfrm>
              <a:off x="2053518" y="2588813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AC2C3AAC-6E5F-42B5-BAA1-0619B978F43C}"/>
                </a:ext>
              </a:extLst>
            </p:cNvPr>
            <p:cNvSpPr/>
            <p:nvPr/>
          </p:nvSpPr>
          <p:spPr>
            <a:xfrm>
              <a:off x="2341550" y="2588813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15">
              <a:extLst>
                <a:ext uri="{FF2B5EF4-FFF2-40B4-BE49-F238E27FC236}">
                  <a16:creationId xmlns:a16="http://schemas.microsoft.com/office/drawing/2014/main" id="{25DCEEDE-C442-4F5F-8160-173E88F449DD}"/>
                </a:ext>
              </a:extLst>
            </p:cNvPr>
            <p:cNvSpPr/>
            <p:nvPr/>
          </p:nvSpPr>
          <p:spPr>
            <a:xfrm>
              <a:off x="2053518" y="2876845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16">
              <a:extLst>
                <a:ext uri="{FF2B5EF4-FFF2-40B4-BE49-F238E27FC236}">
                  <a16:creationId xmlns:a16="http://schemas.microsoft.com/office/drawing/2014/main" id="{3FCC4F76-DD9B-40C8-88FE-FA8CEE97DF16}"/>
                </a:ext>
              </a:extLst>
            </p:cNvPr>
            <p:cNvSpPr/>
            <p:nvPr/>
          </p:nvSpPr>
          <p:spPr>
            <a:xfrm>
              <a:off x="2341550" y="2876845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ectangle 17">
              <a:extLst>
                <a:ext uri="{FF2B5EF4-FFF2-40B4-BE49-F238E27FC236}">
                  <a16:creationId xmlns:a16="http://schemas.microsoft.com/office/drawing/2014/main" id="{8A4F742D-9120-48BA-B3F4-732C1CC5ABD0}"/>
                </a:ext>
              </a:extLst>
            </p:cNvPr>
            <p:cNvSpPr/>
            <p:nvPr/>
          </p:nvSpPr>
          <p:spPr>
            <a:xfrm>
              <a:off x="2053518" y="3164877"/>
              <a:ext cx="288032" cy="2880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18">
              <a:extLst>
                <a:ext uri="{FF2B5EF4-FFF2-40B4-BE49-F238E27FC236}">
                  <a16:creationId xmlns:a16="http://schemas.microsoft.com/office/drawing/2014/main" id="{71279E63-5CB7-48E0-824F-CDEB4E791AFA}"/>
                </a:ext>
              </a:extLst>
            </p:cNvPr>
            <p:cNvSpPr/>
            <p:nvPr/>
          </p:nvSpPr>
          <p:spPr>
            <a:xfrm>
              <a:off x="2341550" y="3164877"/>
              <a:ext cx="288032" cy="2880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9">
              <a:extLst>
                <a:ext uri="{FF2B5EF4-FFF2-40B4-BE49-F238E27FC236}">
                  <a16:creationId xmlns:a16="http://schemas.microsoft.com/office/drawing/2014/main" id="{E82210D1-F44C-4ABC-9CE4-D6AAECE8BF16}"/>
                </a:ext>
              </a:extLst>
            </p:cNvPr>
            <p:cNvSpPr/>
            <p:nvPr/>
          </p:nvSpPr>
          <p:spPr>
            <a:xfrm>
              <a:off x="2053518" y="3452909"/>
              <a:ext cx="288032" cy="2880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20">
              <a:extLst>
                <a:ext uri="{FF2B5EF4-FFF2-40B4-BE49-F238E27FC236}">
                  <a16:creationId xmlns:a16="http://schemas.microsoft.com/office/drawing/2014/main" id="{39B056B6-06DE-44C7-ADA6-2C9DAC1A8467}"/>
                </a:ext>
              </a:extLst>
            </p:cNvPr>
            <p:cNvSpPr/>
            <p:nvPr/>
          </p:nvSpPr>
          <p:spPr>
            <a:xfrm>
              <a:off x="2341550" y="3452909"/>
              <a:ext cx="288032" cy="2880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50">
              <a:extLst>
                <a:ext uri="{FF2B5EF4-FFF2-40B4-BE49-F238E27FC236}">
                  <a16:creationId xmlns:a16="http://schemas.microsoft.com/office/drawing/2014/main" id="{B683E833-0524-4D8D-9056-D4FD1522ED55}"/>
                </a:ext>
              </a:extLst>
            </p:cNvPr>
            <p:cNvSpPr/>
            <p:nvPr/>
          </p:nvSpPr>
          <p:spPr>
            <a:xfrm>
              <a:off x="1765486" y="2588813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51">
              <a:extLst>
                <a:ext uri="{FF2B5EF4-FFF2-40B4-BE49-F238E27FC236}">
                  <a16:creationId xmlns:a16="http://schemas.microsoft.com/office/drawing/2014/main" id="{A1992A5D-8A30-42AF-ABA9-4B9963059CF8}"/>
                </a:ext>
              </a:extLst>
            </p:cNvPr>
            <p:cNvSpPr/>
            <p:nvPr/>
          </p:nvSpPr>
          <p:spPr>
            <a:xfrm>
              <a:off x="1765486" y="2876845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52">
              <a:extLst>
                <a:ext uri="{FF2B5EF4-FFF2-40B4-BE49-F238E27FC236}">
                  <a16:creationId xmlns:a16="http://schemas.microsoft.com/office/drawing/2014/main" id="{52148850-DDE9-4468-B592-29846847C922}"/>
                </a:ext>
              </a:extLst>
            </p:cNvPr>
            <p:cNvSpPr/>
            <p:nvPr/>
          </p:nvSpPr>
          <p:spPr>
            <a:xfrm>
              <a:off x="1765486" y="3164877"/>
              <a:ext cx="288032" cy="2880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53">
              <a:extLst>
                <a:ext uri="{FF2B5EF4-FFF2-40B4-BE49-F238E27FC236}">
                  <a16:creationId xmlns:a16="http://schemas.microsoft.com/office/drawing/2014/main" id="{D9C84764-C564-4819-921C-8A883D74EEEB}"/>
                </a:ext>
              </a:extLst>
            </p:cNvPr>
            <p:cNvSpPr/>
            <p:nvPr/>
          </p:nvSpPr>
          <p:spPr>
            <a:xfrm>
              <a:off x="1765486" y="3452909"/>
              <a:ext cx="288032" cy="2880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54">
              <a:extLst>
                <a:ext uri="{FF2B5EF4-FFF2-40B4-BE49-F238E27FC236}">
                  <a16:creationId xmlns:a16="http://schemas.microsoft.com/office/drawing/2014/main" id="{00C9231B-B37A-4CB6-83EC-03432B7DCB16}"/>
                </a:ext>
              </a:extLst>
            </p:cNvPr>
            <p:cNvSpPr/>
            <p:nvPr/>
          </p:nvSpPr>
          <p:spPr>
            <a:xfrm>
              <a:off x="2053518" y="3740941"/>
              <a:ext cx="288032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55">
              <a:extLst>
                <a:ext uri="{FF2B5EF4-FFF2-40B4-BE49-F238E27FC236}">
                  <a16:creationId xmlns:a16="http://schemas.microsoft.com/office/drawing/2014/main" id="{0D483EE2-B5A4-48A9-89A4-7E6BDBC3FC95}"/>
                </a:ext>
              </a:extLst>
            </p:cNvPr>
            <p:cNvSpPr/>
            <p:nvPr/>
          </p:nvSpPr>
          <p:spPr>
            <a:xfrm>
              <a:off x="2341550" y="3740941"/>
              <a:ext cx="288032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ctangle 56">
              <a:extLst>
                <a:ext uri="{FF2B5EF4-FFF2-40B4-BE49-F238E27FC236}">
                  <a16:creationId xmlns:a16="http://schemas.microsoft.com/office/drawing/2014/main" id="{AA48CC50-5527-40A2-8916-B2211ED478C6}"/>
                </a:ext>
              </a:extLst>
            </p:cNvPr>
            <p:cNvSpPr/>
            <p:nvPr/>
          </p:nvSpPr>
          <p:spPr>
            <a:xfrm>
              <a:off x="1765486" y="3740941"/>
              <a:ext cx="288032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0A0CD1C6-11A7-4820-9266-DD0E61D3D58D}"/>
                </a:ext>
              </a:extLst>
            </p:cNvPr>
            <p:cNvSpPr/>
            <p:nvPr/>
          </p:nvSpPr>
          <p:spPr>
            <a:xfrm>
              <a:off x="2053282" y="4028973"/>
              <a:ext cx="288032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6C27CBAA-483D-4D84-8F1F-55B7D13FC955}"/>
                </a:ext>
              </a:extLst>
            </p:cNvPr>
            <p:cNvSpPr/>
            <p:nvPr/>
          </p:nvSpPr>
          <p:spPr>
            <a:xfrm>
              <a:off x="2341314" y="4028973"/>
              <a:ext cx="288032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8A038E88-EBA3-4AAC-90E6-737BB83C1D2E}"/>
                </a:ext>
              </a:extLst>
            </p:cNvPr>
            <p:cNvSpPr/>
            <p:nvPr/>
          </p:nvSpPr>
          <p:spPr>
            <a:xfrm>
              <a:off x="2053282" y="4317005"/>
              <a:ext cx="288032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AC8B0460-D07D-4B1E-9179-5B657CA6C6D7}"/>
                </a:ext>
              </a:extLst>
            </p:cNvPr>
            <p:cNvSpPr/>
            <p:nvPr/>
          </p:nvSpPr>
          <p:spPr>
            <a:xfrm>
              <a:off x="2341314" y="4317005"/>
              <a:ext cx="288032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52">
              <a:extLst>
                <a:ext uri="{FF2B5EF4-FFF2-40B4-BE49-F238E27FC236}">
                  <a16:creationId xmlns:a16="http://schemas.microsoft.com/office/drawing/2014/main" id="{8568F8BE-0273-444F-B236-038254A9A617}"/>
                </a:ext>
              </a:extLst>
            </p:cNvPr>
            <p:cNvSpPr/>
            <p:nvPr/>
          </p:nvSpPr>
          <p:spPr>
            <a:xfrm>
              <a:off x="1765250" y="4028973"/>
              <a:ext cx="288032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tangle 53">
              <a:extLst>
                <a:ext uri="{FF2B5EF4-FFF2-40B4-BE49-F238E27FC236}">
                  <a16:creationId xmlns:a16="http://schemas.microsoft.com/office/drawing/2014/main" id="{D16404FE-9ED1-4AF9-A646-67DE4180DE8E}"/>
                </a:ext>
              </a:extLst>
            </p:cNvPr>
            <p:cNvSpPr/>
            <p:nvPr/>
          </p:nvSpPr>
          <p:spPr>
            <a:xfrm>
              <a:off x="1765250" y="4317005"/>
              <a:ext cx="288032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ctangle 54">
              <a:extLst>
                <a:ext uri="{FF2B5EF4-FFF2-40B4-BE49-F238E27FC236}">
                  <a16:creationId xmlns:a16="http://schemas.microsoft.com/office/drawing/2014/main" id="{C6F687FA-8583-433E-9EF6-D8E0E310AB2A}"/>
                </a:ext>
              </a:extLst>
            </p:cNvPr>
            <p:cNvSpPr/>
            <p:nvPr/>
          </p:nvSpPr>
          <p:spPr>
            <a:xfrm>
              <a:off x="2053282" y="4605037"/>
              <a:ext cx="288032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ectangle 55">
              <a:extLst>
                <a:ext uri="{FF2B5EF4-FFF2-40B4-BE49-F238E27FC236}">
                  <a16:creationId xmlns:a16="http://schemas.microsoft.com/office/drawing/2014/main" id="{223D9517-7C41-4526-9A6C-5FBDEC07B175}"/>
                </a:ext>
              </a:extLst>
            </p:cNvPr>
            <p:cNvSpPr/>
            <p:nvPr/>
          </p:nvSpPr>
          <p:spPr>
            <a:xfrm>
              <a:off x="2341314" y="4605037"/>
              <a:ext cx="288032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Rectangle 56">
              <a:extLst>
                <a:ext uri="{FF2B5EF4-FFF2-40B4-BE49-F238E27FC236}">
                  <a16:creationId xmlns:a16="http://schemas.microsoft.com/office/drawing/2014/main" id="{A3CCA6E5-CE35-4BA7-B419-6C830C18C6F3}"/>
                </a:ext>
              </a:extLst>
            </p:cNvPr>
            <p:cNvSpPr/>
            <p:nvPr/>
          </p:nvSpPr>
          <p:spPr>
            <a:xfrm>
              <a:off x="1765250" y="4605037"/>
              <a:ext cx="288032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Rectangle 12">
              <a:extLst>
                <a:ext uri="{FF2B5EF4-FFF2-40B4-BE49-F238E27FC236}">
                  <a16:creationId xmlns:a16="http://schemas.microsoft.com/office/drawing/2014/main" id="{9AD548DA-F01C-4565-B77D-80B0E0DA24B4}"/>
                </a:ext>
              </a:extLst>
            </p:cNvPr>
            <p:cNvSpPr/>
            <p:nvPr/>
          </p:nvSpPr>
          <p:spPr>
            <a:xfrm>
              <a:off x="1186805" y="2588813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ectangle 13">
              <a:extLst>
                <a:ext uri="{FF2B5EF4-FFF2-40B4-BE49-F238E27FC236}">
                  <a16:creationId xmlns:a16="http://schemas.microsoft.com/office/drawing/2014/main" id="{249D5EDE-03C0-4F0B-9707-EB1FE9026F52}"/>
                </a:ext>
              </a:extLst>
            </p:cNvPr>
            <p:cNvSpPr/>
            <p:nvPr/>
          </p:nvSpPr>
          <p:spPr>
            <a:xfrm>
              <a:off x="1474837" y="2588813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15">
              <a:extLst>
                <a:ext uri="{FF2B5EF4-FFF2-40B4-BE49-F238E27FC236}">
                  <a16:creationId xmlns:a16="http://schemas.microsoft.com/office/drawing/2014/main" id="{D638C6B7-62AC-4C63-A767-241C030CC9C2}"/>
                </a:ext>
              </a:extLst>
            </p:cNvPr>
            <p:cNvSpPr/>
            <p:nvPr/>
          </p:nvSpPr>
          <p:spPr>
            <a:xfrm>
              <a:off x="1186805" y="2876845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 16">
              <a:extLst>
                <a:ext uri="{FF2B5EF4-FFF2-40B4-BE49-F238E27FC236}">
                  <a16:creationId xmlns:a16="http://schemas.microsoft.com/office/drawing/2014/main" id="{E7EAEE5C-9201-46D9-95AF-63F077B20F22}"/>
                </a:ext>
              </a:extLst>
            </p:cNvPr>
            <p:cNvSpPr/>
            <p:nvPr/>
          </p:nvSpPr>
          <p:spPr>
            <a:xfrm>
              <a:off x="1474837" y="2876845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ectangle 17">
              <a:extLst>
                <a:ext uri="{FF2B5EF4-FFF2-40B4-BE49-F238E27FC236}">
                  <a16:creationId xmlns:a16="http://schemas.microsoft.com/office/drawing/2014/main" id="{6893E9BE-C2B4-4B78-A1C2-2DAE15A738FE}"/>
                </a:ext>
              </a:extLst>
            </p:cNvPr>
            <p:cNvSpPr/>
            <p:nvPr/>
          </p:nvSpPr>
          <p:spPr>
            <a:xfrm>
              <a:off x="1186805" y="3164877"/>
              <a:ext cx="288032" cy="2880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angle 18">
              <a:extLst>
                <a:ext uri="{FF2B5EF4-FFF2-40B4-BE49-F238E27FC236}">
                  <a16:creationId xmlns:a16="http://schemas.microsoft.com/office/drawing/2014/main" id="{42CC00B1-7471-4D07-AFC8-8EBDF02D7BAF}"/>
                </a:ext>
              </a:extLst>
            </p:cNvPr>
            <p:cNvSpPr/>
            <p:nvPr/>
          </p:nvSpPr>
          <p:spPr>
            <a:xfrm>
              <a:off x="1474837" y="3164877"/>
              <a:ext cx="288032" cy="2880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ectangle 19">
              <a:extLst>
                <a:ext uri="{FF2B5EF4-FFF2-40B4-BE49-F238E27FC236}">
                  <a16:creationId xmlns:a16="http://schemas.microsoft.com/office/drawing/2014/main" id="{07062C04-DD00-46A4-AB8F-C20DFE369F04}"/>
                </a:ext>
              </a:extLst>
            </p:cNvPr>
            <p:cNvSpPr/>
            <p:nvPr/>
          </p:nvSpPr>
          <p:spPr>
            <a:xfrm>
              <a:off x="1186805" y="3452909"/>
              <a:ext cx="288032" cy="2880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 20">
              <a:extLst>
                <a:ext uri="{FF2B5EF4-FFF2-40B4-BE49-F238E27FC236}">
                  <a16:creationId xmlns:a16="http://schemas.microsoft.com/office/drawing/2014/main" id="{26B1D1E4-CEB3-4ACD-BB09-E4F6728F3D63}"/>
                </a:ext>
              </a:extLst>
            </p:cNvPr>
            <p:cNvSpPr/>
            <p:nvPr/>
          </p:nvSpPr>
          <p:spPr>
            <a:xfrm>
              <a:off x="1474837" y="3452909"/>
              <a:ext cx="288032" cy="2880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Rectangle 50">
              <a:extLst>
                <a:ext uri="{FF2B5EF4-FFF2-40B4-BE49-F238E27FC236}">
                  <a16:creationId xmlns:a16="http://schemas.microsoft.com/office/drawing/2014/main" id="{F8F82D01-247D-4DA7-987B-20E61E19EBEE}"/>
                </a:ext>
              </a:extLst>
            </p:cNvPr>
            <p:cNvSpPr/>
            <p:nvPr/>
          </p:nvSpPr>
          <p:spPr>
            <a:xfrm>
              <a:off x="898773" y="2588813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Rectangle 51">
              <a:extLst>
                <a:ext uri="{FF2B5EF4-FFF2-40B4-BE49-F238E27FC236}">
                  <a16:creationId xmlns:a16="http://schemas.microsoft.com/office/drawing/2014/main" id="{3A5965F9-DB8F-4DA6-BB81-B9BE4CE02FAA}"/>
                </a:ext>
              </a:extLst>
            </p:cNvPr>
            <p:cNvSpPr/>
            <p:nvPr/>
          </p:nvSpPr>
          <p:spPr>
            <a:xfrm>
              <a:off x="898773" y="2876845"/>
              <a:ext cx="288032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ectangle 52">
              <a:extLst>
                <a:ext uri="{FF2B5EF4-FFF2-40B4-BE49-F238E27FC236}">
                  <a16:creationId xmlns:a16="http://schemas.microsoft.com/office/drawing/2014/main" id="{55FD8061-CD2F-4357-B50F-F16C288DEA90}"/>
                </a:ext>
              </a:extLst>
            </p:cNvPr>
            <p:cNvSpPr/>
            <p:nvPr/>
          </p:nvSpPr>
          <p:spPr>
            <a:xfrm>
              <a:off x="898773" y="3164877"/>
              <a:ext cx="288032" cy="2880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Rectangle 53">
              <a:extLst>
                <a:ext uri="{FF2B5EF4-FFF2-40B4-BE49-F238E27FC236}">
                  <a16:creationId xmlns:a16="http://schemas.microsoft.com/office/drawing/2014/main" id="{F6F288AF-230B-4457-A824-0C8FB09720B1}"/>
                </a:ext>
              </a:extLst>
            </p:cNvPr>
            <p:cNvSpPr/>
            <p:nvPr/>
          </p:nvSpPr>
          <p:spPr>
            <a:xfrm>
              <a:off x="898773" y="3452909"/>
              <a:ext cx="288032" cy="2880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ctangle 54">
              <a:extLst>
                <a:ext uri="{FF2B5EF4-FFF2-40B4-BE49-F238E27FC236}">
                  <a16:creationId xmlns:a16="http://schemas.microsoft.com/office/drawing/2014/main" id="{F175F7AE-E80A-4F1D-B1BA-F771254F02EC}"/>
                </a:ext>
              </a:extLst>
            </p:cNvPr>
            <p:cNvSpPr/>
            <p:nvPr/>
          </p:nvSpPr>
          <p:spPr>
            <a:xfrm>
              <a:off x="1186805" y="3740941"/>
              <a:ext cx="288032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Rectangle 55">
              <a:extLst>
                <a:ext uri="{FF2B5EF4-FFF2-40B4-BE49-F238E27FC236}">
                  <a16:creationId xmlns:a16="http://schemas.microsoft.com/office/drawing/2014/main" id="{40274961-84B1-4E8A-BF17-22E8D950FA92}"/>
                </a:ext>
              </a:extLst>
            </p:cNvPr>
            <p:cNvSpPr/>
            <p:nvPr/>
          </p:nvSpPr>
          <p:spPr>
            <a:xfrm>
              <a:off x="1474837" y="3740941"/>
              <a:ext cx="288032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ectangle 56">
              <a:extLst>
                <a:ext uri="{FF2B5EF4-FFF2-40B4-BE49-F238E27FC236}">
                  <a16:creationId xmlns:a16="http://schemas.microsoft.com/office/drawing/2014/main" id="{29A8CF4C-E766-46E5-AD75-6AD0EDDB6EB1}"/>
                </a:ext>
              </a:extLst>
            </p:cNvPr>
            <p:cNvSpPr/>
            <p:nvPr/>
          </p:nvSpPr>
          <p:spPr>
            <a:xfrm>
              <a:off x="898773" y="3740941"/>
              <a:ext cx="288032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Rectangle 17">
              <a:extLst>
                <a:ext uri="{FF2B5EF4-FFF2-40B4-BE49-F238E27FC236}">
                  <a16:creationId xmlns:a16="http://schemas.microsoft.com/office/drawing/2014/main" id="{25B894BC-BC8C-4648-A977-075616C2CD85}"/>
                </a:ext>
              </a:extLst>
            </p:cNvPr>
            <p:cNvSpPr/>
            <p:nvPr/>
          </p:nvSpPr>
          <p:spPr>
            <a:xfrm>
              <a:off x="1186569" y="4028973"/>
              <a:ext cx="288032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Rectangle 18">
              <a:extLst>
                <a:ext uri="{FF2B5EF4-FFF2-40B4-BE49-F238E27FC236}">
                  <a16:creationId xmlns:a16="http://schemas.microsoft.com/office/drawing/2014/main" id="{09EAD962-6BCD-4291-A095-73CF1ED88525}"/>
                </a:ext>
              </a:extLst>
            </p:cNvPr>
            <p:cNvSpPr/>
            <p:nvPr/>
          </p:nvSpPr>
          <p:spPr>
            <a:xfrm>
              <a:off x="1474601" y="4028973"/>
              <a:ext cx="288032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19">
              <a:extLst>
                <a:ext uri="{FF2B5EF4-FFF2-40B4-BE49-F238E27FC236}">
                  <a16:creationId xmlns:a16="http://schemas.microsoft.com/office/drawing/2014/main" id="{8B3D9AAB-FF8E-471D-815E-72A63F64258D}"/>
                </a:ext>
              </a:extLst>
            </p:cNvPr>
            <p:cNvSpPr/>
            <p:nvPr/>
          </p:nvSpPr>
          <p:spPr>
            <a:xfrm>
              <a:off x="1186569" y="4317005"/>
              <a:ext cx="288032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20">
              <a:extLst>
                <a:ext uri="{FF2B5EF4-FFF2-40B4-BE49-F238E27FC236}">
                  <a16:creationId xmlns:a16="http://schemas.microsoft.com/office/drawing/2014/main" id="{B3A20B6C-4FB5-4B19-8D87-6FCA3C59C355}"/>
                </a:ext>
              </a:extLst>
            </p:cNvPr>
            <p:cNvSpPr/>
            <p:nvPr/>
          </p:nvSpPr>
          <p:spPr>
            <a:xfrm>
              <a:off x="1474601" y="4317005"/>
              <a:ext cx="288032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Rectangle 52">
              <a:extLst>
                <a:ext uri="{FF2B5EF4-FFF2-40B4-BE49-F238E27FC236}">
                  <a16:creationId xmlns:a16="http://schemas.microsoft.com/office/drawing/2014/main" id="{D83213F3-E6DE-4567-A27D-B0CB214999E2}"/>
                </a:ext>
              </a:extLst>
            </p:cNvPr>
            <p:cNvSpPr/>
            <p:nvPr/>
          </p:nvSpPr>
          <p:spPr>
            <a:xfrm>
              <a:off x="898537" y="4028973"/>
              <a:ext cx="288032" cy="288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Rectangle 53">
              <a:extLst>
                <a:ext uri="{FF2B5EF4-FFF2-40B4-BE49-F238E27FC236}">
                  <a16:creationId xmlns:a16="http://schemas.microsoft.com/office/drawing/2014/main" id="{E9B07AE9-70EA-4054-B8C3-26DBDF6F097A}"/>
                </a:ext>
              </a:extLst>
            </p:cNvPr>
            <p:cNvSpPr/>
            <p:nvPr/>
          </p:nvSpPr>
          <p:spPr>
            <a:xfrm>
              <a:off x="898537" y="4317005"/>
              <a:ext cx="288032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Rectangle 54">
              <a:extLst>
                <a:ext uri="{FF2B5EF4-FFF2-40B4-BE49-F238E27FC236}">
                  <a16:creationId xmlns:a16="http://schemas.microsoft.com/office/drawing/2014/main" id="{1525411B-3C09-41DE-B0E5-BD8A3611ADF1}"/>
                </a:ext>
              </a:extLst>
            </p:cNvPr>
            <p:cNvSpPr/>
            <p:nvPr/>
          </p:nvSpPr>
          <p:spPr>
            <a:xfrm>
              <a:off x="1186569" y="4605037"/>
              <a:ext cx="288032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ctangle 55">
              <a:extLst>
                <a:ext uri="{FF2B5EF4-FFF2-40B4-BE49-F238E27FC236}">
                  <a16:creationId xmlns:a16="http://schemas.microsoft.com/office/drawing/2014/main" id="{FD5958FF-02B1-44C1-9F52-3112161460E7}"/>
                </a:ext>
              </a:extLst>
            </p:cNvPr>
            <p:cNvSpPr/>
            <p:nvPr/>
          </p:nvSpPr>
          <p:spPr>
            <a:xfrm>
              <a:off x="1474601" y="4605037"/>
              <a:ext cx="288032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247CAD0F-A7B3-434E-B743-E2360826F2D8}"/>
                </a:ext>
              </a:extLst>
            </p:cNvPr>
            <p:cNvSpPr/>
            <p:nvPr/>
          </p:nvSpPr>
          <p:spPr>
            <a:xfrm>
              <a:off x="898537" y="4605037"/>
              <a:ext cx="288032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BD339BA4-979B-40A6-815C-A4AC25FE5D12}"/>
              </a:ext>
            </a:extLst>
          </p:cNvPr>
          <p:cNvSpPr txBox="1"/>
          <p:nvPr/>
        </p:nvSpPr>
        <p:spPr>
          <a:xfrm>
            <a:off x="8524039" y="3552529"/>
            <a:ext cx="82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scatter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6A7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A0550F07-C49D-4CBF-951B-7B3DBC5C2353}"/>
              </a:ext>
            </a:extLst>
          </p:cNvPr>
          <p:cNvGrpSpPr/>
          <p:nvPr/>
        </p:nvGrpSpPr>
        <p:grpSpPr>
          <a:xfrm>
            <a:off x="8427842" y="1516250"/>
            <a:ext cx="1150048" cy="1728192"/>
            <a:chOff x="3160023" y="2898761"/>
            <a:chExt cx="1150048" cy="1728192"/>
          </a:xfrm>
        </p:grpSpPr>
        <p:sp>
          <p:nvSpPr>
            <p:cNvPr id="55" name="Rectangle 3">
              <a:extLst>
                <a:ext uri="{FF2B5EF4-FFF2-40B4-BE49-F238E27FC236}">
                  <a16:creationId xmlns:a16="http://schemas.microsoft.com/office/drawing/2014/main" id="{6809A231-5115-40F1-9C16-92188263075B}"/>
                </a:ext>
              </a:extLst>
            </p:cNvPr>
            <p:cNvSpPr/>
            <p:nvPr/>
          </p:nvSpPr>
          <p:spPr>
            <a:xfrm>
              <a:off x="3160023" y="2898761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Rectangle 4">
              <a:extLst>
                <a:ext uri="{FF2B5EF4-FFF2-40B4-BE49-F238E27FC236}">
                  <a16:creationId xmlns:a16="http://schemas.microsoft.com/office/drawing/2014/main" id="{2AB508DA-0462-489E-A939-B146B0ABB76C}"/>
                </a:ext>
              </a:extLst>
            </p:cNvPr>
            <p:cNvSpPr/>
            <p:nvPr/>
          </p:nvSpPr>
          <p:spPr>
            <a:xfrm>
              <a:off x="3448055" y="2898761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40F0146D-5381-4E2B-AC80-56A2F481FB5A}"/>
                </a:ext>
              </a:extLst>
            </p:cNvPr>
            <p:cNvSpPr/>
            <p:nvPr/>
          </p:nvSpPr>
          <p:spPr>
            <a:xfrm>
              <a:off x="3736087" y="2898761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Rectangle 6">
              <a:extLst>
                <a:ext uri="{FF2B5EF4-FFF2-40B4-BE49-F238E27FC236}">
                  <a16:creationId xmlns:a16="http://schemas.microsoft.com/office/drawing/2014/main" id="{A7037CBA-1733-4C93-A682-7478B657103C}"/>
                </a:ext>
              </a:extLst>
            </p:cNvPr>
            <p:cNvSpPr/>
            <p:nvPr/>
          </p:nvSpPr>
          <p:spPr>
            <a:xfrm>
              <a:off x="3160023" y="3186793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Rectangle 7">
              <a:extLst>
                <a:ext uri="{FF2B5EF4-FFF2-40B4-BE49-F238E27FC236}">
                  <a16:creationId xmlns:a16="http://schemas.microsoft.com/office/drawing/2014/main" id="{99D38D15-4EB3-45CF-98A2-DD9CA3F93A56}"/>
                </a:ext>
              </a:extLst>
            </p:cNvPr>
            <p:cNvSpPr/>
            <p:nvPr/>
          </p:nvSpPr>
          <p:spPr>
            <a:xfrm>
              <a:off x="3448055" y="3186793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Rectangle 8">
              <a:extLst>
                <a:ext uri="{FF2B5EF4-FFF2-40B4-BE49-F238E27FC236}">
                  <a16:creationId xmlns:a16="http://schemas.microsoft.com/office/drawing/2014/main" id="{158524D1-BDDB-4164-A6BA-4DF8755C6373}"/>
                </a:ext>
              </a:extLst>
            </p:cNvPr>
            <p:cNvSpPr/>
            <p:nvPr/>
          </p:nvSpPr>
          <p:spPr>
            <a:xfrm>
              <a:off x="3736087" y="3186793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ectangle 40">
              <a:extLst>
                <a:ext uri="{FF2B5EF4-FFF2-40B4-BE49-F238E27FC236}">
                  <a16:creationId xmlns:a16="http://schemas.microsoft.com/office/drawing/2014/main" id="{337785FD-39A3-4D7B-9F6C-53A14B3BB4BD}"/>
                </a:ext>
              </a:extLst>
            </p:cNvPr>
            <p:cNvSpPr/>
            <p:nvPr/>
          </p:nvSpPr>
          <p:spPr>
            <a:xfrm>
              <a:off x="3160023" y="3474825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Rectangle 41">
              <a:extLst>
                <a:ext uri="{FF2B5EF4-FFF2-40B4-BE49-F238E27FC236}">
                  <a16:creationId xmlns:a16="http://schemas.microsoft.com/office/drawing/2014/main" id="{8F82CF96-84CE-4CC0-B473-6B2DCD6C8EC1}"/>
                </a:ext>
              </a:extLst>
            </p:cNvPr>
            <p:cNvSpPr/>
            <p:nvPr/>
          </p:nvSpPr>
          <p:spPr>
            <a:xfrm>
              <a:off x="3448055" y="3474825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Rectangle 42">
              <a:extLst>
                <a:ext uri="{FF2B5EF4-FFF2-40B4-BE49-F238E27FC236}">
                  <a16:creationId xmlns:a16="http://schemas.microsoft.com/office/drawing/2014/main" id="{5E3D8331-1A45-4588-95DC-A696F48E6B16}"/>
                </a:ext>
              </a:extLst>
            </p:cNvPr>
            <p:cNvSpPr/>
            <p:nvPr/>
          </p:nvSpPr>
          <p:spPr>
            <a:xfrm>
              <a:off x="3736087" y="3474825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Rectangle 46">
              <a:extLst>
                <a:ext uri="{FF2B5EF4-FFF2-40B4-BE49-F238E27FC236}">
                  <a16:creationId xmlns:a16="http://schemas.microsoft.com/office/drawing/2014/main" id="{42CDF1CA-6F60-4A4B-AF18-D4E8AF9B69A5}"/>
                </a:ext>
              </a:extLst>
            </p:cNvPr>
            <p:cNvSpPr/>
            <p:nvPr/>
          </p:nvSpPr>
          <p:spPr>
            <a:xfrm>
              <a:off x="4022039" y="2898761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Rectangle 47">
              <a:extLst>
                <a:ext uri="{FF2B5EF4-FFF2-40B4-BE49-F238E27FC236}">
                  <a16:creationId xmlns:a16="http://schemas.microsoft.com/office/drawing/2014/main" id="{2DEE1CBB-2952-44C4-A727-EF601A31BABF}"/>
                </a:ext>
              </a:extLst>
            </p:cNvPr>
            <p:cNvSpPr/>
            <p:nvPr/>
          </p:nvSpPr>
          <p:spPr>
            <a:xfrm>
              <a:off x="4022039" y="3186793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Rectangle 48">
              <a:extLst>
                <a:ext uri="{FF2B5EF4-FFF2-40B4-BE49-F238E27FC236}">
                  <a16:creationId xmlns:a16="http://schemas.microsoft.com/office/drawing/2014/main" id="{DD63FF53-B227-443D-9F4B-AC40C45A94DE}"/>
                </a:ext>
              </a:extLst>
            </p:cNvPr>
            <p:cNvSpPr/>
            <p:nvPr/>
          </p:nvSpPr>
          <p:spPr>
            <a:xfrm>
              <a:off x="4022039" y="3474825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Rectangle 3">
              <a:extLst>
                <a:ext uri="{FF2B5EF4-FFF2-40B4-BE49-F238E27FC236}">
                  <a16:creationId xmlns:a16="http://schemas.microsoft.com/office/drawing/2014/main" id="{BBB47D74-DD78-4A1E-BF7B-2F92D5D096A3}"/>
                </a:ext>
              </a:extLst>
            </p:cNvPr>
            <p:cNvSpPr/>
            <p:nvPr/>
          </p:nvSpPr>
          <p:spPr>
            <a:xfrm>
              <a:off x="3160023" y="3762857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Rectangle 4">
              <a:extLst>
                <a:ext uri="{FF2B5EF4-FFF2-40B4-BE49-F238E27FC236}">
                  <a16:creationId xmlns:a16="http://schemas.microsoft.com/office/drawing/2014/main" id="{8424905A-F4E7-4873-835F-885FADEF8E9A}"/>
                </a:ext>
              </a:extLst>
            </p:cNvPr>
            <p:cNvSpPr/>
            <p:nvPr/>
          </p:nvSpPr>
          <p:spPr>
            <a:xfrm>
              <a:off x="3448055" y="3762857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B257211E-6338-406F-A6EF-669F373D1109}"/>
                </a:ext>
              </a:extLst>
            </p:cNvPr>
            <p:cNvSpPr/>
            <p:nvPr/>
          </p:nvSpPr>
          <p:spPr>
            <a:xfrm>
              <a:off x="3736087" y="3762857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Rectangle 6">
              <a:extLst>
                <a:ext uri="{FF2B5EF4-FFF2-40B4-BE49-F238E27FC236}">
                  <a16:creationId xmlns:a16="http://schemas.microsoft.com/office/drawing/2014/main" id="{352FFED2-661C-4E3E-8F2D-560FE2F29B4A}"/>
                </a:ext>
              </a:extLst>
            </p:cNvPr>
            <p:cNvSpPr/>
            <p:nvPr/>
          </p:nvSpPr>
          <p:spPr>
            <a:xfrm>
              <a:off x="3160023" y="4050889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Rectangle 7">
              <a:extLst>
                <a:ext uri="{FF2B5EF4-FFF2-40B4-BE49-F238E27FC236}">
                  <a16:creationId xmlns:a16="http://schemas.microsoft.com/office/drawing/2014/main" id="{1BB0114F-8EF2-4A67-B058-5DD78E5B3AF8}"/>
                </a:ext>
              </a:extLst>
            </p:cNvPr>
            <p:cNvSpPr/>
            <p:nvPr/>
          </p:nvSpPr>
          <p:spPr>
            <a:xfrm>
              <a:off x="3448055" y="4050889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2314B5E1-9AA9-42D2-9FA1-DF2798E521EB}"/>
                </a:ext>
              </a:extLst>
            </p:cNvPr>
            <p:cNvSpPr/>
            <p:nvPr/>
          </p:nvSpPr>
          <p:spPr>
            <a:xfrm>
              <a:off x="3736087" y="4050889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Rectangle 40">
              <a:extLst>
                <a:ext uri="{FF2B5EF4-FFF2-40B4-BE49-F238E27FC236}">
                  <a16:creationId xmlns:a16="http://schemas.microsoft.com/office/drawing/2014/main" id="{60AB3C5A-D508-4A7A-B430-09D994270B7F}"/>
                </a:ext>
              </a:extLst>
            </p:cNvPr>
            <p:cNvSpPr/>
            <p:nvPr/>
          </p:nvSpPr>
          <p:spPr>
            <a:xfrm>
              <a:off x="3160023" y="4338921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Rectangle 41">
              <a:extLst>
                <a:ext uri="{FF2B5EF4-FFF2-40B4-BE49-F238E27FC236}">
                  <a16:creationId xmlns:a16="http://schemas.microsoft.com/office/drawing/2014/main" id="{367C0D1B-CCE4-477C-9998-8D2093C6A6A8}"/>
                </a:ext>
              </a:extLst>
            </p:cNvPr>
            <p:cNvSpPr/>
            <p:nvPr/>
          </p:nvSpPr>
          <p:spPr>
            <a:xfrm>
              <a:off x="3448055" y="4338921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Rectangle 42">
              <a:extLst>
                <a:ext uri="{FF2B5EF4-FFF2-40B4-BE49-F238E27FC236}">
                  <a16:creationId xmlns:a16="http://schemas.microsoft.com/office/drawing/2014/main" id="{0CDDB020-BACD-46B5-8D64-5709B0591799}"/>
                </a:ext>
              </a:extLst>
            </p:cNvPr>
            <p:cNvSpPr/>
            <p:nvPr/>
          </p:nvSpPr>
          <p:spPr>
            <a:xfrm>
              <a:off x="3736087" y="4338921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Rectangle 46">
              <a:extLst>
                <a:ext uri="{FF2B5EF4-FFF2-40B4-BE49-F238E27FC236}">
                  <a16:creationId xmlns:a16="http://schemas.microsoft.com/office/drawing/2014/main" id="{94808DEF-DEAC-4C80-AB92-8F283B027838}"/>
                </a:ext>
              </a:extLst>
            </p:cNvPr>
            <p:cNvSpPr/>
            <p:nvPr/>
          </p:nvSpPr>
          <p:spPr>
            <a:xfrm>
              <a:off x="4022039" y="3762857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Rectangle 47">
              <a:extLst>
                <a:ext uri="{FF2B5EF4-FFF2-40B4-BE49-F238E27FC236}">
                  <a16:creationId xmlns:a16="http://schemas.microsoft.com/office/drawing/2014/main" id="{4F98776D-3792-41CF-A501-9CDD69E0DFC9}"/>
                </a:ext>
              </a:extLst>
            </p:cNvPr>
            <p:cNvSpPr/>
            <p:nvPr/>
          </p:nvSpPr>
          <p:spPr>
            <a:xfrm>
              <a:off x="4022039" y="4050889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" name="Rectangle 48">
              <a:extLst>
                <a:ext uri="{FF2B5EF4-FFF2-40B4-BE49-F238E27FC236}">
                  <a16:creationId xmlns:a16="http://schemas.microsoft.com/office/drawing/2014/main" id="{03881786-480A-4FBB-ACE1-4E0A7BDA7D22}"/>
                </a:ext>
              </a:extLst>
            </p:cNvPr>
            <p:cNvSpPr/>
            <p:nvPr/>
          </p:nvSpPr>
          <p:spPr>
            <a:xfrm>
              <a:off x="4022039" y="4338921"/>
              <a:ext cx="288032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9" name="文本框 78">
            <a:extLst>
              <a:ext uri="{FF2B5EF4-FFF2-40B4-BE49-F238E27FC236}">
                <a16:creationId xmlns:a16="http://schemas.microsoft.com/office/drawing/2014/main" id="{0FAEAAEE-C7FD-4A1A-AF00-5113F3A2D046}"/>
              </a:ext>
            </a:extLst>
          </p:cNvPr>
          <p:cNvSpPr txBox="1"/>
          <p:nvPr/>
        </p:nvSpPr>
        <p:spPr>
          <a:xfrm>
            <a:off x="8459640" y="1107866"/>
            <a:ext cx="110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broadcast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6A7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37475FCE-C2BE-41A2-89CF-F5273C3F1D8F}"/>
              </a:ext>
            </a:extLst>
          </p:cNvPr>
          <p:cNvSpPr/>
          <p:nvPr/>
        </p:nvSpPr>
        <p:spPr>
          <a:xfrm>
            <a:off x="11139055" y="1275731"/>
            <a:ext cx="443345" cy="423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8690E22D-C555-45DC-B153-A9AF56455334}"/>
              </a:ext>
            </a:extLst>
          </p:cNvPr>
          <p:cNvSpPr/>
          <p:nvPr/>
        </p:nvSpPr>
        <p:spPr>
          <a:xfrm>
            <a:off x="11139055" y="1880434"/>
            <a:ext cx="443345" cy="423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57E83482-B9C5-4BE7-A5C9-32F4E06F8D3D}"/>
              </a:ext>
            </a:extLst>
          </p:cNvPr>
          <p:cNvSpPr/>
          <p:nvPr/>
        </p:nvSpPr>
        <p:spPr>
          <a:xfrm>
            <a:off x="11139055" y="2496188"/>
            <a:ext cx="443345" cy="423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556EC3F-3165-498B-A201-2CF8B6318667}"/>
              </a:ext>
            </a:extLst>
          </p:cNvPr>
          <p:cNvSpPr/>
          <p:nvPr/>
        </p:nvSpPr>
        <p:spPr>
          <a:xfrm>
            <a:off x="11139055" y="3111942"/>
            <a:ext cx="443345" cy="423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247ED1A2-32AD-46FC-9FEB-F3F54E01F958}"/>
              </a:ext>
            </a:extLst>
          </p:cNvPr>
          <p:cNvSpPr/>
          <p:nvPr/>
        </p:nvSpPr>
        <p:spPr>
          <a:xfrm>
            <a:off x="11154914" y="4020305"/>
            <a:ext cx="443345" cy="4237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79F16D65-8EBA-4D95-ACBC-51587BCE0F0B}"/>
              </a:ext>
            </a:extLst>
          </p:cNvPr>
          <p:cNvSpPr/>
          <p:nvPr/>
        </p:nvSpPr>
        <p:spPr>
          <a:xfrm>
            <a:off x="11154914" y="4625008"/>
            <a:ext cx="443345" cy="42376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03BB2739-5AD2-4844-B093-4D68323FDB39}"/>
              </a:ext>
            </a:extLst>
          </p:cNvPr>
          <p:cNvSpPr/>
          <p:nvPr/>
        </p:nvSpPr>
        <p:spPr>
          <a:xfrm>
            <a:off x="11154914" y="5240762"/>
            <a:ext cx="443345" cy="4237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BB6BDD01-C0F5-4155-8803-7A0FBE3EEA6D}"/>
              </a:ext>
            </a:extLst>
          </p:cNvPr>
          <p:cNvSpPr/>
          <p:nvPr/>
        </p:nvSpPr>
        <p:spPr>
          <a:xfrm>
            <a:off x="11154914" y="5856516"/>
            <a:ext cx="443345" cy="423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EEF4FDA-CF86-4FF9-97C6-51098A771474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9644150" y="1487611"/>
            <a:ext cx="1494905" cy="919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54442820-E772-45AB-9E69-BB33532EDEBD}"/>
              </a:ext>
            </a:extLst>
          </p:cNvPr>
          <p:cNvCxnSpPr>
            <a:cxnSpLocks/>
            <a:endCxn id="81" idx="2"/>
          </p:cNvCxnSpPr>
          <p:nvPr/>
        </p:nvCxnSpPr>
        <p:spPr>
          <a:xfrm flipV="1">
            <a:off x="9668557" y="2092314"/>
            <a:ext cx="1470498" cy="3118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C3049AB1-D1CB-4500-BD1D-2108EE6B4D61}"/>
              </a:ext>
            </a:extLst>
          </p:cNvPr>
          <p:cNvCxnSpPr>
            <a:cxnSpLocks/>
            <a:endCxn id="82" idx="2"/>
          </p:cNvCxnSpPr>
          <p:nvPr/>
        </p:nvCxnSpPr>
        <p:spPr>
          <a:xfrm>
            <a:off x="9668557" y="2420036"/>
            <a:ext cx="1470498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9227E32A-5688-45E1-9780-E86AD96217FD}"/>
              </a:ext>
            </a:extLst>
          </p:cNvPr>
          <p:cNvCxnSpPr>
            <a:cxnSpLocks/>
            <a:endCxn id="83" idx="2"/>
          </p:cNvCxnSpPr>
          <p:nvPr/>
        </p:nvCxnSpPr>
        <p:spPr>
          <a:xfrm>
            <a:off x="9668557" y="2432131"/>
            <a:ext cx="1470498" cy="891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3AC7F1FC-6BDB-4B2D-963B-C579F8FD7EF0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9892145" y="4232185"/>
            <a:ext cx="1262769" cy="3186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9CD39C06-8662-4B95-AF6F-4DA1E2A80D4C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9892145" y="4836888"/>
            <a:ext cx="1262769" cy="1532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69711FCA-B36B-4354-9A89-0A40DF02A67B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9892145" y="5412951"/>
            <a:ext cx="1262769" cy="3969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F1A14235-22AA-4EBD-A60B-A960A5B7BFDA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9892145" y="5992244"/>
            <a:ext cx="1262769" cy="76152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4054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5932608-6115-4085-A58B-5F70A4FA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Gather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696142B-A589-4516-9FC1-AE39D89A1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4" y="1530221"/>
            <a:ext cx="7201750" cy="4595943"/>
          </a:xfrm>
        </p:spPr>
        <p:txBody>
          <a:bodyPr>
            <a:normAutofit fontScale="92500" lnSpcReduction="10000"/>
          </a:bodyPr>
          <a:lstStyle/>
          <a:p>
            <a:r>
              <a:rPr lang="en-GB" altLang="zh-CN"/>
              <a:t>for (i=0; i&lt;DIM1/np; i++) {</a:t>
            </a:r>
          </a:p>
          <a:p>
            <a:r>
              <a:rPr lang="en-GB" altLang="zh-CN"/>
              <a:t>        for (j=0; j&lt;DIM3; j++) {</a:t>
            </a:r>
          </a:p>
          <a:p>
            <a:r>
              <a:rPr lang="en-GB" altLang="zh-CN"/>
              <a:t>            Cpart[i*DIM3+j]=0;</a:t>
            </a:r>
          </a:p>
          <a:p>
            <a:r>
              <a:rPr lang="en-GB" altLang="zh-CN"/>
              <a:t>            for (k=0; k&lt;DIM2; k++)</a:t>
            </a:r>
          </a:p>
          <a:p>
            <a:r>
              <a:rPr lang="en-GB" altLang="zh-CN"/>
              <a:t>                Cpart[i*DIM3+j] += Apart[i*DIM2+k]*TB[j*DIM2+k];</a:t>
            </a:r>
          </a:p>
          <a:p>
            <a:r>
              <a:rPr lang="en-GB" altLang="zh-CN"/>
              <a:t>}} </a:t>
            </a:r>
          </a:p>
          <a:p>
            <a:r>
              <a:rPr lang="en-GB" altLang="zh-CN"/>
              <a:t>MPI_Gather(</a:t>
            </a:r>
            <a:r>
              <a:rPr lang="en-GB" altLang="zh-CN">
                <a:solidFill>
                  <a:schemeClr val="bg2">
                    <a:lumMod val="75000"/>
                  </a:schemeClr>
                </a:solidFill>
              </a:rPr>
              <a:t>Cpart, DIM1*DIM3/np</a:t>
            </a:r>
            <a:r>
              <a:rPr lang="en-GB" altLang="zh-CN"/>
              <a:t>, MPI_INT, </a:t>
            </a:r>
            <a:r>
              <a:rPr lang="en-GB" altLang="zh-CN">
                <a:solidFill>
                  <a:srgbClr val="FF0000"/>
                </a:solidFill>
              </a:rPr>
              <a:t>C, DIM1*DIM3/np</a:t>
            </a:r>
            <a:r>
              <a:rPr lang="en-GB" altLang="zh-CN"/>
              <a:t>, MPI_INT, 0, MPI_COMM_WORLD);</a:t>
            </a:r>
          </a:p>
          <a:p>
            <a:r>
              <a:rPr lang="en-GB" altLang="zh-CN"/>
              <a:t>MPI_Barrier(MPI_COMM_WORLD);</a:t>
            </a:r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DD72D4F-2AD5-4DB1-9DE2-DEB5295431E1}"/>
              </a:ext>
            </a:extLst>
          </p:cNvPr>
          <p:cNvGrpSpPr/>
          <p:nvPr/>
        </p:nvGrpSpPr>
        <p:grpSpPr>
          <a:xfrm>
            <a:off x="8222273" y="2462947"/>
            <a:ext cx="1151329" cy="2304723"/>
            <a:chOff x="4630564" y="2619965"/>
            <a:chExt cx="1151329" cy="2304723"/>
          </a:xfrm>
        </p:grpSpPr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3A2FD9ED-E4DD-4288-89C5-5DA7172572C5}"/>
                </a:ext>
              </a:extLst>
            </p:cNvPr>
            <p:cNvSpPr/>
            <p:nvPr/>
          </p:nvSpPr>
          <p:spPr>
            <a:xfrm>
              <a:off x="4630564" y="2619965"/>
              <a:ext cx="288032" cy="28803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24">
              <a:extLst>
                <a:ext uri="{FF2B5EF4-FFF2-40B4-BE49-F238E27FC236}">
                  <a16:creationId xmlns:a16="http://schemas.microsoft.com/office/drawing/2014/main" id="{CAE6F634-8134-4AB1-A770-E4EBB5F62E7C}"/>
                </a:ext>
              </a:extLst>
            </p:cNvPr>
            <p:cNvSpPr/>
            <p:nvPr/>
          </p:nvSpPr>
          <p:spPr>
            <a:xfrm>
              <a:off x="4918596" y="2619965"/>
              <a:ext cx="288032" cy="28803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25">
              <a:extLst>
                <a:ext uri="{FF2B5EF4-FFF2-40B4-BE49-F238E27FC236}">
                  <a16:creationId xmlns:a16="http://schemas.microsoft.com/office/drawing/2014/main" id="{1F5777A1-AA7A-4712-ABCD-5BA502FB551C}"/>
                </a:ext>
              </a:extLst>
            </p:cNvPr>
            <p:cNvSpPr/>
            <p:nvPr/>
          </p:nvSpPr>
          <p:spPr>
            <a:xfrm>
              <a:off x="5206628" y="2619965"/>
              <a:ext cx="288032" cy="28803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26">
              <a:extLst>
                <a:ext uri="{FF2B5EF4-FFF2-40B4-BE49-F238E27FC236}">
                  <a16:creationId xmlns:a16="http://schemas.microsoft.com/office/drawing/2014/main" id="{CAE33DF9-4B77-4BE5-96EA-6570903FD928}"/>
                </a:ext>
              </a:extLst>
            </p:cNvPr>
            <p:cNvSpPr/>
            <p:nvPr/>
          </p:nvSpPr>
          <p:spPr>
            <a:xfrm>
              <a:off x="4630564" y="2907997"/>
              <a:ext cx="288032" cy="28803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ectangle 27">
              <a:extLst>
                <a:ext uri="{FF2B5EF4-FFF2-40B4-BE49-F238E27FC236}">
                  <a16:creationId xmlns:a16="http://schemas.microsoft.com/office/drawing/2014/main" id="{7E036554-77AF-4ABA-B4AD-259E976ECA7B}"/>
                </a:ext>
              </a:extLst>
            </p:cNvPr>
            <p:cNvSpPr/>
            <p:nvPr/>
          </p:nvSpPr>
          <p:spPr>
            <a:xfrm>
              <a:off x="4918596" y="2907997"/>
              <a:ext cx="288032" cy="28803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28">
              <a:extLst>
                <a:ext uri="{FF2B5EF4-FFF2-40B4-BE49-F238E27FC236}">
                  <a16:creationId xmlns:a16="http://schemas.microsoft.com/office/drawing/2014/main" id="{7CC0012F-8D8C-4253-A1C6-82F4C4D3BB6D}"/>
                </a:ext>
              </a:extLst>
            </p:cNvPr>
            <p:cNvSpPr/>
            <p:nvPr/>
          </p:nvSpPr>
          <p:spPr>
            <a:xfrm>
              <a:off x="5206628" y="2907997"/>
              <a:ext cx="288032" cy="28803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30">
              <a:extLst>
                <a:ext uri="{FF2B5EF4-FFF2-40B4-BE49-F238E27FC236}">
                  <a16:creationId xmlns:a16="http://schemas.microsoft.com/office/drawing/2014/main" id="{F9CFEC58-846C-4829-ACF0-6A67ABA65DE4}"/>
                </a:ext>
              </a:extLst>
            </p:cNvPr>
            <p:cNvSpPr/>
            <p:nvPr/>
          </p:nvSpPr>
          <p:spPr>
            <a:xfrm>
              <a:off x="4630564" y="3196029"/>
              <a:ext cx="288032" cy="288032"/>
            </a:xfrm>
            <a:prstGeom prst="rect">
              <a:avLst/>
            </a:prstGeom>
            <a:solidFill>
              <a:srgbClr val="00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31">
              <a:extLst>
                <a:ext uri="{FF2B5EF4-FFF2-40B4-BE49-F238E27FC236}">
                  <a16:creationId xmlns:a16="http://schemas.microsoft.com/office/drawing/2014/main" id="{CA51A9B1-38F1-4E87-87F2-F1BDE98EDEA8}"/>
                </a:ext>
              </a:extLst>
            </p:cNvPr>
            <p:cNvSpPr/>
            <p:nvPr/>
          </p:nvSpPr>
          <p:spPr>
            <a:xfrm>
              <a:off x="4918596" y="3196029"/>
              <a:ext cx="288032" cy="288032"/>
            </a:xfrm>
            <a:prstGeom prst="rect">
              <a:avLst/>
            </a:prstGeom>
            <a:solidFill>
              <a:srgbClr val="00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F044E682-D153-4597-800A-7CBED38DC2E5}"/>
                </a:ext>
              </a:extLst>
            </p:cNvPr>
            <p:cNvSpPr/>
            <p:nvPr/>
          </p:nvSpPr>
          <p:spPr>
            <a:xfrm>
              <a:off x="5206628" y="3196029"/>
              <a:ext cx="288032" cy="288032"/>
            </a:xfrm>
            <a:prstGeom prst="rect">
              <a:avLst/>
            </a:prstGeom>
            <a:solidFill>
              <a:srgbClr val="00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33">
              <a:extLst>
                <a:ext uri="{FF2B5EF4-FFF2-40B4-BE49-F238E27FC236}">
                  <a16:creationId xmlns:a16="http://schemas.microsoft.com/office/drawing/2014/main" id="{E490E478-E47B-459A-A454-91218946A16C}"/>
                </a:ext>
              </a:extLst>
            </p:cNvPr>
            <p:cNvSpPr/>
            <p:nvPr/>
          </p:nvSpPr>
          <p:spPr>
            <a:xfrm>
              <a:off x="4630564" y="3484061"/>
              <a:ext cx="288032" cy="288032"/>
            </a:xfrm>
            <a:prstGeom prst="rect">
              <a:avLst/>
            </a:prstGeom>
            <a:solidFill>
              <a:srgbClr val="00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34">
              <a:extLst>
                <a:ext uri="{FF2B5EF4-FFF2-40B4-BE49-F238E27FC236}">
                  <a16:creationId xmlns:a16="http://schemas.microsoft.com/office/drawing/2014/main" id="{883F4C79-8E5A-486F-B5C0-E7394D6E7474}"/>
                </a:ext>
              </a:extLst>
            </p:cNvPr>
            <p:cNvSpPr/>
            <p:nvPr/>
          </p:nvSpPr>
          <p:spPr>
            <a:xfrm>
              <a:off x="4918596" y="3484061"/>
              <a:ext cx="288032" cy="288032"/>
            </a:xfrm>
            <a:prstGeom prst="rect">
              <a:avLst/>
            </a:prstGeom>
            <a:solidFill>
              <a:srgbClr val="00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35">
              <a:extLst>
                <a:ext uri="{FF2B5EF4-FFF2-40B4-BE49-F238E27FC236}">
                  <a16:creationId xmlns:a16="http://schemas.microsoft.com/office/drawing/2014/main" id="{FC40728E-A5AF-4F6B-88CE-A685211A546F}"/>
                </a:ext>
              </a:extLst>
            </p:cNvPr>
            <p:cNvSpPr/>
            <p:nvPr/>
          </p:nvSpPr>
          <p:spPr>
            <a:xfrm>
              <a:off x="5206628" y="3484061"/>
              <a:ext cx="288032" cy="288032"/>
            </a:xfrm>
            <a:prstGeom prst="rect">
              <a:avLst/>
            </a:prstGeom>
            <a:solidFill>
              <a:srgbClr val="00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58">
              <a:extLst>
                <a:ext uri="{FF2B5EF4-FFF2-40B4-BE49-F238E27FC236}">
                  <a16:creationId xmlns:a16="http://schemas.microsoft.com/office/drawing/2014/main" id="{6EB283F5-4467-4FF9-B0ED-BD92D61315F4}"/>
                </a:ext>
              </a:extLst>
            </p:cNvPr>
            <p:cNvSpPr/>
            <p:nvPr/>
          </p:nvSpPr>
          <p:spPr>
            <a:xfrm>
              <a:off x="5493861" y="2619965"/>
              <a:ext cx="288032" cy="28803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8F6F92AB-EE39-4E39-AC40-84477C827FA8}"/>
                </a:ext>
              </a:extLst>
            </p:cNvPr>
            <p:cNvSpPr/>
            <p:nvPr/>
          </p:nvSpPr>
          <p:spPr>
            <a:xfrm>
              <a:off x="5493861" y="2907997"/>
              <a:ext cx="288032" cy="28803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ctangle 60">
              <a:extLst>
                <a:ext uri="{FF2B5EF4-FFF2-40B4-BE49-F238E27FC236}">
                  <a16:creationId xmlns:a16="http://schemas.microsoft.com/office/drawing/2014/main" id="{C1C85779-24C3-4E7A-992B-88D12361862C}"/>
                </a:ext>
              </a:extLst>
            </p:cNvPr>
            <p:cNvSpPr/>
            <p:nvPr/>
          </p:nvSpPr>
          <p:spPr>
            <a:xfrm>
              <a:off x="5493861" y="3196029"/>
              <a:ext cx="288032" cy="288032"/>
            </a:xfrm>
            <a:prstGeom prst="rect">
              <a:avLst/>
            </a:prstGeom>
            <a:solidFill>
              <a:srgbClr val="00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61">
              <a:extLst>
                <a:ext uri="{FF2B5EF4-FFF2-40B4-BE49-F238E27FC236}">
                  <a16:creationId xmlns:a16="http://schemas.microsoft.com/office/drawing/2014/main" id="{330FCA2E-7019-4294-868B-29F7AC2073C7}"/>
                </a:ext>
              </a:extLst>
            </p:cNvPr>
            <p:cNvSpPr/>
            <p:nvPr/>
          </p:nvSpPr>
          <p:spPr>
            <a:xfrm>
              <a:off x="5493861" y="3484061"/>
              <a:ext cx="288032" cy="288032"/>
            </a:xfrm>
            <a:prstGeom prst="rect">
              <a:avLst/>
            </a:prstGeom>
            <a:solidFill>
              <a:srgbClr val="00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62">
              <a:extLst>
                <a:ext uri="{FF2B5EF4-FFF2-40B4-BE49-F238E27FC236}">
                  <a16:creationId xmlns:a16="http://schemas.microsoft.com/office/drawing/2014/main" id="{A1328E81-7373-4563-B00A-23F9BC412C79}"/>
                </a:ext>
              </a:extLst>
            </p:cNvPr>
            <p:cNvSpPr/>
            <p:nvPr/>
          </p:nvSpPr>
          <p:spPr>
            <a:xfrm>
              <a:off x="4630564" y="3772093"/>
              <a:ext cx="288032" cy="2880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63">
              <a:extLst>
                <a:ext uri="{FF2B5EF4-FFF2-40B4-BE49-F238E27FC236}">
                  <a16:creationId xmlns:a16="http://schemas.microsoft.com/office/drawing/2014/main" id="{F74F7650-A9C0-48B0-A634-12C9CF8DE3B7}"/>
                </a:ext>
              </a:extLst>
            </p:cNvPr>
            <p:cNvSpPr/>
            <p:nvPr/>
          </p:nvSpPr>
          <p:spPr>
            <a:xfrm>
              <a:off x="4918596" y="3772093"/>
              <a:ext cx="288032" cy="2880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F96DF0E7-5E07-48B3-AAD0-78964CA9CDB3}"/>
                </a:ext>
              </a:extLst>
            </p:cNvPr>
            <p:cNvSpPr/>
            <p:nvPr/>
          </p:nvSpPr>
          <p:spPr>
            <a:xfrm>
              <a:off x="5206628" y="3772093"/>
              <a:ext cx="288032" cy="2880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65">
              <a:extLst>
                <a:ext uri="{FF2B5EF4-FFF2-40B4-BE49-F238E27FC236}">
                  <a16:creationId xmlns:a16="http://schemas.microsoft.com/office/drawing/2014/main" id="{147B14C4-1000-43A1-89B4-292414A621E8}"/>
                </a:ext>
              </a:extLst>
            </p:cNvPr>
            <p:cNvSpPr/>
            <p:nvPr/>
          </p:nvSpPr>
          <p:spPr>
            <a:xfrm>
              <a:off x="5493861" y="3772093"/>
              <a:ext cx="288032" cy="2880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tangle 30">
              <a:extLst>
                <a:ext uri="{FF2B5EF4-FFF2-40B4-BE49-F238E27FC236}">
                  <a16:creationId xmlns:a16="http://schemas.microsoft.com/office/drawing/2014/main" id="{30B1A640-F18A-484A-9AB1-31585EA654F3}"/>
                </a:ext>
              </a:extLst>
            </p:cNvPr>
            <p:cNvSpPr/>
            <p:nvPr/>
          </p:nvSpPr>
          <p:spPr>
            <a:xfrm>
              <a:off x="4630564" y="4060592"/>
              <a:ext cx="288032" cy="2880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ctangle 31">
              <a:extLst>
                <a:ext uri="{FF2B5EF4-FFF2-40B4-BE49-F238E27FC236}">
                  <a16:creationId xmlns:a16="http://schemas.microsoft.com/office/drawing/2014/main" id="{38DD0DA6-2EF6-4276-9CD2-CE8626A2DFB5}"/>
                </a:ext>
              </a:extLst>
            </p:cNvPr>
            <p:cNvSpPr/>
            <p:nvPr/>
          </p:nvSpPr>
          <p:spPr>
            <a:xfrm>
              <a:off x="4918596" y="4060592"/>
              <a:ext cx="288032" cy="2880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ectangle 32">
              <a:extLst>
                <a:ext uri="{FF2B5EF4-FFF2-40B4-BE49-F238E27FC236}">
                  <a16:creationId xmlns:a16="http://schemas.microsoft.com/office/drawing/2014/main" id="{A5966ED3-6ABC-44B6-A2B1-32CDE8F5263A}"/>
                </a:ext>
              </a:extLst>
            </p:cNvPr>
            <p:cNvSpPr/>
            <p:nvPr/>
          </p:nvSpPr>
          <p:spPr>
            <a:xfrm>
              <a:off x="5206628" y="4060592"/>
              <a:ext cx="288032" cy="2880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Rectangle 33">
              <a:extLst>
                <a:ext uri="{FF2B5EF4-FFF2-40B4-BE49-F238E27FC236}">
                  <a16:creationId xmlns:a16="http://schemas.microsoft.com/office/drawing/2014/main" id="{8FB49625-49D3-4833-9DC9-70ADFDD37C5D}"/>
                </a:ext>
              </a:extLst>
            </p:cNvPr>
            <p:cNvSpPr/>
            <p:nvPr/>
          </p:nvSpPr>
          <p:spPr>
            <a:xfrm>
              <a:off x="4630564" y="4348624"/>
              <a:ext cx="288032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Rectangle 34">
              <a:extLst>
                <a:ext uri="{FF2B5EF4-FFF2-40B4-BE49-F238E27FC236}">
                  <a16:creationId xmlns:a16="http://schemas.microsoft.com/office/drawing/2014/main" id="{5C3CA198-FDBD-4340-9F38-4B743F4E2444}"/>
                </a:ext>
              </a:extLst>
            </p:cNvPr>
            <p:cNvSpPr/>
            <p:nvPr/>
          </p:nvSpPr>
          <p:spPr>
            <a:xfrm>
              <a:off x="4918596" y="4348624"/>
              <a:ext cx="288032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ectangle 35">
              <a:extLst>
                <a:ext uri="{FF2B5EF4-FFF2-40B4-BE49-F238E27FC236}">
                  <a16:creationId xmlns:a16="http://schemas.microsoft.com/office/drawing/2014/main" id="{5FFB1AE0-2BD9-421A-B7DE-F28B29D23477}"/>
                </a:ext>
              </a:extLst>
            </p:cNvPr>
            <p:cNvSpPr/>
            <p:nvPr/>
          </p:nvSpPr>
          <p:spPr>
            <a:xfrm>
              <a:off x="5206628" y="4348624"/>
              <a:ext cx="288032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60">
              <a:extLst>
                <a:ext uri="{FF2B5EF4-FFF2-40B4-BE49-F238E27FC236}">
                  <a16:creationId xmlns:a16="http://schemas.microsoft.com/office/drawing/2014/main" id="{F1799ABC-6217-49E6-9EB5-EC31FEF13FBE}"/>
                </a:ext>
              </a:extLst>
            </p:cNvPr>
            <p:cNvSpPr/>
            <p:nvPr/>
          </p:nvSpPr>
          <p:spPr>
            <a:xfrm>
              <a:off x="5493861" y="4060592"/>
              <a:ext cx="288032" cy="28803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 61">
              <a:extLst>
                <a:ext uri="{FF2B5EF4-FFF2-40B4-BE49-F238E27FC236}">
                  <a16:creationId xmlns:a16="http://schemas.microsoft.com/office/drawing/2014/main" id="{BDE7D63F-8838-4AE3-BDC2-F80F7433F994}"/>
                </a:ext>
              </a:extLst>
            </p:cNvPr>
            <p:cNvSpPr/>
            <p:nvPr/>
          </p:nvSpPr>
          <p:spPr>
            <a:xfrm>
              <a:off x="5493861" y="4348624"/>
              <a:ext cx="288032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ectangle 62">
              <a:extLst>
                <a:ext uri="{FF2B5EF4-FFF2-40B4-BE49-F238E27FC236}">
                  <a16:creationId xmlns:a16="http://schemas.microsoft.com/office/drawing/2014/main" id="{CBE573B0-8CDC-4132-BE5A-C41576383EB6}"/>
                </a:ext>
              </a:extLst>
            </p:cNvPr>
            <p:cNvSpPr/>
            <p:nvPr/>
          </p:nvSpPr>
          <p:spPr>
            <a:xfrm>
              <a:off x="4630564" y="4636656"/>
              <a:ext cx="288032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angle 63">
              <a:extLst>
                <a:ext uri="{FF2B5EF4-FFF2-40B4-BE49-F238E27FC236}">
                  <a16:creationId xmlns:a16="http://schemas.microsoft.com/office/drawing/2014/main" id="{530F8006-6EAA-4BB0-A16D-73A13FAE6737}"/>
                </a:ext>
              </a:extLst>
            </p:cNvPr>
            <p:cNvSpPr/>
            <p:nvPr/>
          </p:nvSpPr>
          <p:spPr>
            <a:xfrm>
              <a:off x="4918596" y="4636656"/>
              <a:ext cx="288032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BAFA3665-46A2-43F4-938C-9EA01DBDD7D8}"/>
                </a:ext>
              </a:extLst>
            </p:cNvPr>
            <p:cNvSpPr/>
            <p:nvPr/>
          </p:nvSpPr>
          <p:spPr>
            <a:xfrm>
              <a:off x="5206628" y="4636656"/>
              <a:ext cx="288032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 65">
              <a:extLst>
                <a:ext uri="{FF2B5EF4-FFF2-40B4-BE49-F238E27FC236}">
                  <a16:creationId xmlns:a16="http://schemas.microsoft.com/office/drawing/2014/main" id="{489C94EE-AAA6-41D8-B841-97020DC106D7}"/>
                </a:ext>
              </a:extLst>
            </p:cNvPr>
            <p:cNvSpPr/>
            <p:nvPr/>
          </p:nvSpPr>
          <p:spPr>
            <a:xfrm>
              <a:off x="5493861" y="4636656"/>
              <a:ext cx="288032" cy="2880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ABB72AFD-04A6-4E70-936B-0CD1DF8E5D99}"/>
              </a:ext>
            </a:extLst>
          </p:cNvPr>
          <p:cNvSpPr txBox="1"/>
          <p:nvPr/>
        </p:nvSpPr>
        <p:spPr>
          <a:xfrm>
            <a:off x="8411870" y="2044771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gather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6A71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CC60FF0-F88B-40DD-8F26-F6094939632B}"/>
              </a:ext>
            </a:extLst>
          </p:cNvPr>
          <p:cNvSpPr/>
          <p:nvPr/>
        </p:nvSpPr>
        <p:spPr>
          <a:xfrm>
            <a:off x="10831641" y="2507699"/>
            <a:ext cx="443345" cy="42376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0B35B672-29B7-4F0F-927B-C59E3FACCDD7}"/>
              </a:ext>
            </a:extLst>
          </p:cNvPr>
          <p:cNvSpPr/>
          <p:nvPr/>
        </p:nvSpPr>
        <p:spPr>
          <a:xfrm>
            <a:off x="10831641" y="3112402"/>
            <a:ext cx="443345" cy="423760"/>
          </a:xfrm>
          <a:prstGeom prst="ellipse">
            <a:avLst/>
          </a:prstGeom>
          <a:solidFill>
            <a:srgbClr val="00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611483E3-6D8A-4C95-A26C-997C83116C38}"/>
              </a:ext>
            </a:extLst>
          </p:cNvPr>
          <p:cNvSpPr/>
          <p:nvPr/>
        </p:nvSpPr>
        <p:spPr>
          <a:xfrm>
            <a:off x="10831641" y="3728156"/>
            <a:ext cx="443345" cy="42376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3DDDBCD-84A5-4C1C-A789-40686264328C}"/>
              </a:ext>
            </a:extLst>
          </p:cNvPr>
          <p:cNvSpPr/>
          <p:nvPr/>
        </p:nvSpPr>
        <p:spPr>
          <a:xfrm>
            <a:off x="10831641" y="4343910"/>
            <a:ext cx="443345" cy="423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97A3E49-213B-4711-9E0E-3555039E81F8}"/>
              </a:ext>
            </a:extLst>
          </p:cNvPr>
          <p:cNvCxnSpPr>
            <a:cxnSpLocks/>
          </p:cNvCxnSpPr>
          <p:nvPr/>
        </p:nvCxnSpPr>
        <p:spPr>
          <a:xfrm flipV="1">
            <a:off x="9568872" y="2750979"/>
            <a:ext cx="1262769" cy="3186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989828E-A907-4076-A5A2-3426076553C1}"/>
              </a:ext>
            </a:extLst>
          </p:cNvPr>
          <p:cNvCxnSpPr>
            <a:cxnSpLocks/>
          </p:cNvCxnSpPr>
          <p:nvPr/>
        </p:nvCxnSpPr>
        <p:spPr>
          <a:xfrm flipV="1">
            <a:off x="9568872" y="3355682"/>
            <a:ext cx="1262769" cy="15324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F6DB1F2-5EFE-423D-8EC4-CC8E83F127FF}"/>
              </a:ext>
            </a:extLst>
          </p:cNvPr>
          <p:cNvCxnSpPr>
            <a:cxnSpLocks/>
          </p:cNvCxnSpPr>
          <p:nvPr/>
        </p:nvCxnSpPr>
        <p:spPr>
          <a:xfrm>
            <a:off x="9568872" y="3931745"/>
            <a:ext cx="1262769" cy="39691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951ECA4-BFD0-46EF-B4BE-CCDF6FD074BD}"/>
              </a:ext>
            </a:extLst>
          </p:cNvPr>
          <p:cNvCxnSpPr>
            <a:cxnSpLocks/>
          </p:cNvCxnSpPr>
          <p:nvPr/>
        </p:nvCxnSpPr>
        <p:spPr>
          <a:xfrm>
            <a:off x="9568872" y="4511038"/>
            <a:ext cx="1262769" cy="76152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4357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85230F-049E-458B-AFF7-9F7CBF4E0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MPI with OpenMP or/and OpenCL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7AE5251-573C-42FD-BCC1-AC62C0ECE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3" y="1530222"/>
            <a:ext cx="10766987" cy="831140"/>
          </a:xfrm>
        </p:spPr>
        <p:txBody>
          <a:bodyPr>
            <a:normAutofit lnSpcReduction="10000"/>
          </a:bodyPr>
          <a:lstStyle/>
          <a:p>
            <a:r>
              <a:rPr lang="en-US" altLang="zh-CN"/>
              <a:t>Many latest run-time are built on hybrid parallel programming models for heterogeneous high performance computing systems</a:t>
            </a:r>
            <a:endParaRPr lang="zh-CN" altLang="en-US"/>
          </a:p>
        </p:txBody>
      </p:sp>
      <p:sp>
        <p:nvSpPr>
          <p:cNvPr id="4" name="Rectangle 29">
            <a:extLst>
              <a:ext uri="{FF2B5EF4-FFF2-40B4-BE49-F238E27FC236}">
                <a16:creationId xmlns:a16="http://schemas.microsoft.com/office/drawing/2014/main" id="{B6FD3330-BBE1-49C8-97F2-66A6FDA9F3BC}"/>
              </a:ext>
            </a:extLst>
          </p:cNvPr>
          <p:cNvSpPr/>
          <p:nvPr/>
        </p:nvSpPr>
        <p:spPr>
          <a:xfrm>
            <a:off x="2018212" y="3111573"/>
            <a:ext cx="2209800" cy="22431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6D21B3B-86D8-4475-842B-8D0603852303}"/>
              </a:ext>
            </a:extLst>
          </p:cNvPr>
          <p:cNvSpPr/>
          <p:nvPr/>
        </p:nvSpPr>
        <p:spPr>
          <a:xfrm>
            <a:off x="2170612" y="3602098"/>
            <a:ext cx="1905000" cy="533400"/>
          </a:xfrm>
          <a:prstGeom prst="rect">
            <a:avLst/>
          </a:prstGeom>
          <a:solidFill>
            <a:schemeClr val="accent2">
              <a:lumMod val="20000"/>
              <a:lumOff val="80000"/>
              <a:alpha val="44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0CD4E80-5979-4671-AFAA-3DEEDEB835BC}"/>
              </a:ext>
            </a:extLst>
          </p:cNvPr>
          <p:cNvSpPr/>
          <p:nvPr/>
        </p:nvSpPr>
        <p:spPr>
          <a:xfrm>
            <a:off x="2246812" y="3678298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CPU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EDB68F7-D50E-4E98-AB78-9A4964657578}"/>
              </a:ext>
            </a:extLst>
          </p:cNvPr>
          <p:cNvSpPr/>
          <p:nvPr/>
        </p:nvSpPr>
        <p:spPr>
          <a:xfrm>
            <a:off x="2704012" y="3678298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E6A7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ACAB637-86D8-4B69-887F-41972FA60696}"/>
              </a:ext>
            </a:extLst>
          </p:cNvPr>
          <p:cNvSpPr/>
          <p:nvPr/>
        </p:nvSpPr>
        <p:spPr>
          <a:xfrm>
            <a:off x="3161212" y="3678298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E6A7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0BA4A33-B935-4636-B421-207C9C0D10C3}"/>
              </a:ext>
            </a:extLst>
          </p:cNvPr>
          <p:cNvSpPr/>
          <p:nvPr/>
        </p:nvSpPr>
        <p:spPr>
          <a:xfrm>
            <a:off x="3618412" y="3678298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E6A7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8E615B4-E074-4350-9820-FB2B76674C02}"/>
              </a:ext>
            </a:extLst>
          </p:cNvPr>
          <p:cNvSpPr/>
          <p:nvPr/>
        </p:nvSpPr>
        <p:spPr>
          <a:xfrm>
            <a:off x="2246812" y="3297298"/>
            <a:ext cx="1752600" cy="2286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OpenMP Threads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25DB4C00-04E8-4185-BD8F-CDA1A745CFA0}"/>
              </a:ext>
            </a:extLst>
          </p:cNvPr>
          <p:cNvSpPr/>
          <p:nvPr/>
        </p:nvSpPr>
        <p:spPr>
          <a:xfrm>
            <a:off x="2475412" y="4821298"/>
            <a:ext cx="1333500" cy="381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92D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GPU</a:t>
            </a:r>
          </a:p>
        </p:txBody>
      </p:sp>
      <p:sp>
        <p:nvSpPr>
          <p:cNvPr id="12" name="Rounded Rectangle 15">
            <a:extLst>
              <a:ext uri="{FF2B5EF4-FFF2-40B4-BE49-F238E27FC236}">
                <a16:creationId xmlns:a16="http://schemas.microsoft.com/office/drawing/2014/main" id="{93500C50-5371-4D6B-8AD6-3FE2AC42FAD0}"/>
              </a:ext>
            </a:extLst>
          </p:cNvPr>
          <p:cNvSpPr/>
          <p:nvPr/>
        </p:nvSpPr>
        <p:spPr>
          <a:xfrm>
            <a:off x="2266791" y="4368444"/>
            <a:ext cx="1752600" cy="2286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CUDA/OpenCL</a:t>
            </a:r>
          </a:p>
        </p:txBody>
      </p:sp>
      <p:cxnSp>
        <p:nvCxnSpPr>
          <p:cNvPr id="13" name="Straight Arrow Connector 17">
            <a:extLst>
              <a:ext uri="{FF2B5EF4-FFF2-40B4-BE49-F238E27FC236}">
                <a16:creationId xmlns:a16="http://schemas.microsoft.com/office/drawing/2014/main" id="{6D619CE5-E948-42E2-B43A-D5FB5F39F77A}"/>
              </a:ext>
            </a:extLst>
          </p:cNvPr>
          <p:cNvCxnSpPr/>
          <p:nvPr/>
        </p:nvCxnSpPr>
        <p:spPr>
          <a:xfrm>
            <a:off x="3137400" y="4592698"/>
            <a:ext cx="4762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64">
            <a:extLst>
              <a:ext uri="{FF2B5EF4-FFF2-40B4-BE49-F238E27FC236}">
                <a16:creationId xmlns:a16="http://schemas.microsoft.com/office/drawing/2014/main" id="{FF678956-0B9C-4F2A-99E0-BBF9938D557F}"/>
              </a:ext>
            </a:extLst>
          </p:cNvPr>
          <p:cNvSpPr/>
          <p:nvPr/>
        </p:nvSpPr>
        <p:spPr>
          <a:xfrm>
            <a:off x="7085512" y="4368861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5" name="Oval 65">
            <a:extLst>
              <a:ext uri="{FF2B5EF4-FFF2-40B4-BE49-F238E27FC236}">
                <a16:creationId xmlns:a16="http://schemas.microsoft.com/office/drawing/2014/main" id="{ECBBA90B-C80D-4DE6-AC57-FF408C81E675}"/>
              </a:ext>
            </a:extLst>
          </p:cNvPr>
          <p:cNvSpPr/>
          <p:nvPr/>
        </p:nvSpPr>
        <p:spPr>
          <a:xfrm>
            <a:off x="7199812" y="4368861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6" name="Oval 66">
            <a:extLst>
              <a:ext uri="{FF2B5EF4-FFF2-40B4-BE49-F238E27FC236}">
                <a16:creationId xmlns:a16="http://schemas.microsoft.com/office/drawing/2014/main" id="{0450F204-8AEB-4D9E-96E3-46A19C10FC24}"/>
              </a:ext>
            </a:extLst>
          </p:cNvPr>
          <p:cNvSpPr/>
          <p:nvPr/>
        </p:nvSpPr>
        <p:spPr>
          <a:xfrm>
            <a:off x="7310937" y="4368861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7" name="TextBox 68">
            <a:extLst>
              <a:ext uri="{FF2B5EF4-FFF2-40B4-BE49-F238E27FC236}">
                <a16:creationId xmlns:a16="http://schemas.microsoft.com/office/drawing/2014/main" id="{4A573FD0-621A-4F48-8772-7B0D3A7A8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8212" y="5381686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Node 0</a:t>
            </a:r>
          </a:p>
        </p:txBody>
      </p:sp>
      <p:cxnSp>
        <p:nvCxnSpPr>
          <p:cNvPr id="18" name="Straight Connector 73">
            <a:extLst>
              <a:ext uri="{FF2B5EF4-FFF2-40B4-BE49-F238E27FC236}">
                <a16:creationId xmlns:a16="http://schemas.microsoft.com/office/drawing/2014/main" id="{CA640965-8E77-48F6-9D58-B12262F3A396}"/>
              </a:ext>
            </a:extLst>
          </p:cNvPr>
          <p:cNvCxnSpPr/>
          <p:nvPr/>
        </p:nvCxnSpPr>
        <p:spPr>
          <a:xfrm>
            <a:off x="3137400" y="2882961"/>
            <a:ext cx="56245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80">
            <a:extLst>
              <a:ext uri="{FF2B5EF4-FFF2-40B4-BE49-F238E27FC236}">
                <a16:creationId xmlns:a16="http://schemas.microsoft.com/office/drawing/2014/main" id="{3937DF3E-FF11-4F01-81E1-F72047145D0C}"/>
              </a:ext>
            </a:extLst>
          </p:cNvPr>
          <p:cNvCxnSpPr/>
          <p:nvPr/>
        </p:nvCxnSpPr>
        <p:spPr>
          <a:xfrm>
            <a:off x="3143750" y="2878198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81">
            <a:extLst>
              <a:ext uri="{FF2B5EF4-FFF2-40B4-BE49-F238E27FC236}">
                <a16:creationId xmlns:a16="http://schemas.microsoft.com/office/drawing/2014/main" id="{3D4FF98A-F4BA-4071-8B60-7CC41F040799}"/>
              </a:ext>
            </a:extLst>
          </p:cNvPr>
          <p:cNvCxnSpPr>
            <a:endCxn id="23" idx="0"/>
          </p:cNvCxnSpPr>
          <p:nvPr/>
        </p:nvCxnSpPr>
        <p:spPr>
          <a:xfrm flipH="1">
            <a:off x="8761912" y="2878202"/>
            <a:ext cx="6350" cy="23653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83">
            <a:extLst>
              <a:ext uri="{FF2B5EF4-FFF2-40B4-BE49-F238E27FC236}">
                <a16:creationId xmlns:a16="http://schemas.microsoft.com/office/drawing/2014/main" id="{8C9C8E00-BAC9-46C7-9321-FB1B73461635}"/>
              </a:ext>
            </a:extLst>
          </p:cNvPr>
          <p:cNvSpPr/>
          <p:nvPr/>
        </p:nvSpPr>
        <p:spPr>
          <a:xfrm>
            <a:off x="4283768" y="2459098"/>
            <a:ext cx="2933700" cy="3048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MPI Communication APIs</a:t>
            </a:r>
          </a:p>
        </p:txBody>
      </p:sp>
      <p:cxnSp>
        <p:nvCxnSpPr>
          <p:cNvPr id="22" name="Straight Arrow Connector 88">
            <a:extLst>
              <a:ext uri="{FF2B5EF4-FFF2-40B4-BE49-F238E27FC236}">
                <a16:creationId xmlns:a16="http://schemas.microsoft.com/office/drawing/2014/main" id="{78332FD2-117E-4775-BD11-2BD03BA7A858}"/>
              </a:ext>
            </a:extLst>
          </p:cNvPr>
          <p:cNvCxnSpPr/>
          <p:nvPr/>
        </p:nvCxnSpPr>
        <p:spPr>
          <a:xfrm>
            <a:off x="3129469" y="4130736"/>
            <a:ext cx="3175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89">
            <a:extLst>
              <a:ext uri="{FF2B5EF4-FFF2-40B4-BE49-F238E27FC236}">
                <a16:creationId xmlns:a16="http://schemas.microsoft.com/office/drawing/2014/main" id="{DAB65611-D74F-4438-A6CC-B330F0954B26}"/>
              </a:ext>
            </a:extLst>
          </p:cNvPr>
          <p:cNvSpPr/>
          <p:nvPr/>
        </p:nvSpPr>
        <p:spPr>
          <a:xfrm>
            <a:off x="7657012" y="3114737"/>
            <a:ext cx="2209800" cy="22447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4" name="Rectangle 90">
            <a:extLst>
              <a:ext uri="{FF2B5EF4-FFF2-40B4-BE49-F238E27FC236}">
                <a16:creationId xmlns:a16="http://schemas.microsoft.com/office/drawing/2014/main" id="{72114ED2-6DD4-42DF-BC18-0849852D8CE8}"/>
              </a:ext>
            </a:extLst>
          </p:cNvPr>
          <p:cNvSpPr/>
          <p:nvPr/>
        </p:nvSpPr>
        <p:spPr>
          <a:xfrm>
            <a:off x="7809412" y="3606861"/>
            <a:ext cx="1905000" cy="533400"/>
          </a:xfrm>
          <a:prstGeom prst="rect">
            <a:avLst/>
          </a:prstGeom>
          <a:solidFill>
            <a:schemeClr val="accent2">
              <a:lumMod val="20000"/>
              <a:lumOff val="80000"/>
              <a:alpha val="44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5" name="Rectangle 91">
            <a:extLst>
              <a:ext uri="{FF2B5EF4-FFF2-40B4-BE49-F238E27FC236}">
                <a16:creationId xmlns:a16="http://schemas.microsoft.com/office/drawing/2014/main" id="{662256F1-2206-4F25-9077-B2F2A7EE61A0}"/>
              </a:ext>
            </a:extLst>
          </p:cNvPr>
          <p:cNvSpPr/>
          <p:nvPr/>
        </p:nvSpPr>
        <p:spPr>
          <a:xfrm>
            <a:off x="7885612" y="3682644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CPU</a:t>
            </a:r>
          </a:p>
        </p:txBody>
      </p:sp>
      <p:sp>
        <p:nvSpPr>
          <p:cNvPr id="26" name="Rectangle 92">
            <a:extLst>
              <a:ext uri="{FF2B5EF4-FFF2-40B4-BE49-F238E27FC236}">
                <a16:creationId xmlns:a16="http://schemas.microsoft.com/office/drawing/2014/main" id="{79F9E6B0-F0AD-4F36-9EA8-EEBBD36EDFCD}"/>
              </a:ext>
            </a:extLst>
          </p:cNvPr>
          <p:cNvSpPr/>
          <p:nvPr/>
        </p:nvSpPr>
        <p:spPr>
          <a:xfrm>
            <a:off x="8342812" y="3682644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E6A7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7" name="Rectangle 93">
            <a:extLst>
              <a:ext uri="{FF2B5EF4-FFF2-40B4-BE49-F238E27FC236}">
                <a16:creationId xmlns:a16="http://schemas.microsoft.com/office/drawing/2014/main" id="{4184A831-E04F-48CB-8C9E-CA65CA50CDC1}"/>
              </a:ext>
            </a:extLst>
          </p:cNvPr>
          <p:cNvSpPr/>
          <p:nvPr/>
        </p:nvSpPr>
        <p:spPr>
          <a:xfrm>
            <a:off x="8800012" y="3682644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E6A7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8" name="Rectangle 94">
            <a:extLst>
              <a:ext uri="{FF2B5EF4-FFF2-40B4-BE49-F238E27FC236}">
                <a16:creationId xmlns:a16="http://schemas.microsoft.com/office/drawing/2014/main" id="{358CBD83-62D1-403D-BDED-8F3AFF4A99D3}"/>
              </a:ext>
            </a:extLst>
          </p:cNvPr>
          <p:cNvSpPr/>
          <p:nvPr/>
        </p:nvSpPr>
        <p:spPr>
          <a:xfrm>
            <a:off x="9257212" y="3682644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E6A7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" name="Rounded Rectangle 95">
            <a:extLst>
              <a:ext uri="{FF2B5EF4-FFF2-40B4-BE49-F238E27FC236}">
                <a16:creationId xmlns:a16="http://schemas.microsoft.com/office/drawing/2014/main" id="{C66CD951-1138-4A67-A8FE-CCD57E0E0389}"/>
              </a:ext>
            </a:extLst>
          </p:cNvPr>
          <p:cNvSpPr/>
          <p:nvPr/>
        </p:nvSpPr>
        <p:spPr>
          <a:xfrm>
            <a:off x="7885612" y="3301644"/>
            <a:ext cx="1752600" cy="2286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OpenMP Threads</a:t>
            </a:r>
          </a:p>
        </p:txBody>
      </p:sp>
      <p:sp>
        <p:nvSpPr>
          <p:cNvPr id="30" name="Rectangle 96">
            <a:extLst>
              <a:ext uri="{FF2B5EF4-FFF2-40B4-BE49-F238E27FC236}">
                <a16:creationId xmlns:a16="http://schemas.microsoft.com/office/drawing/2014/main" id="{285938CA-4644-4F02-B868-4395905C4467}"/>
              </a:ext>
            </a:extLst>
          </p:cNvPr>
          <p:cNvSpPr/>
          <p:nvPr/>
        </p:nvSpPr>
        <p:spPr>
          <a:xfrm>
            <a:off x="8114212" y="4825644"/>
            <a:ext cx="1333500" cy="381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92D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GPU</a:t>
            </a:r>
          </a:p>
        </p:txBody>
      </p:sp>
      <p:sp>
        <p:nvSpPr>
          <p:cNvPr id="31" name="Rounded Rectangle 97">
            <a:extLst>
              <a:ext uri="{FF2B5EF4-FFF2-40B4-BE49-F238E27FC236}">
                <a16:creationId xmlns:a16="http://schemas.microsoft.com/office/drawing/2014/main" id="{02275709-9690-436E-814C-08F453C2C9CF}"/>
              </a:ext>
            </a:extLst>
          </p:cNvPr>
          <p:cNvSpPr/>
          <p:nvPr/>
        </p:nvSpPr>
        <p:spPr>
          <a:xfrm>
            <a:off x="7905591" y="4372790"/>
            <a:ext cx="1752600" cy="2286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CUDA/OpenCL</a:t>
            </a:r>
          </a:p>
        </p:txBody>
      </p:sp>
      <p:cxnSp>
        <p:nvCxnSpPr>
          <p:cNvPr id="32" name="Straight Arrow Connector 98">
            <a:extLst>
              <a:ext uri="{FF2B5EF4-FFF2-40B4-BE49-F238E27FC236}">
                <a16:creationId xmlns:a16="http://schemas.microsoft.com/office/drawing/2014/main" id="{DB16EF7F-6DFA-435D-813B-8F85D2877098}"/>
              </a:ext>
            </a:extLst>
          </p:cNvPr>
          <p:cNvCxnSpPr/>
          <p:nvPr/>
        </p:nvCxnSpPr>
        <p:spPr>
          <a:xfrm>
            <a:off x="8776200" y="4597461"/>
            <a:ext cx="4762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99">
            <a:extLst>
              <a:ext uri="{FF2B5EF4-FFF2-40B4-BE49-F238E27FC236}">
                <a16:creationId xmlns:a16="http://schemas.microsoft.com/office/drawing/2014/main" id="{01AA7B9D-F6BB-4870-BF18-CB291745F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9012" y="5362636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Node 1</a:t>
            </a:r>
          </a:p>
        </p:txBody>
      </p:sp>
      <p:cxnSp>
        <p:nvCxnSpPr>
          <p:cNvPr id="34" name="Straight Arrow Connector 100">
            <a:extLst>
              <a:ext uri="{FF2B5EF4-FFF2-40B4-BE49-F238E27FC236}">
                <a16:creationId xmlns:a16="http://schemas.microsoft.com/office/drawing/2014/main" id="{3AA1F1CD-EE28-41C8-A199-C9550D4172BD}"/>
              </a:ext>
            </a:extLst>
          </p:cNvPr>
          <p:cNvCxnSpPr/>
          <p:nvPr/>
        </p:nvCxnSpPr>
        <p:spPr>
          <a:xfrm>
            <a:off x="8768287" y="4135498"/>
            <a:ext cx="3175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04">
            <a:extLst>
              <a:ext uri="{FF2B5EF4-FFF2-40B4-BE49-F238E27FC236}">
                <a16:creationId xmlns:a16="http://schemas.microsoft.com/office/drawing/2014/main" id="{34AEA1F4-8530-4B4B-96A9-9522FF6A4B50}"/>
              </a:ext>
            </a:extLst>
          </p:cNvPr>
          <p:cNvCxnSpPr>
            <a:endCxn id="36" idx="0"/>
          </p:cNvCxnSpPr>
          <p:nvPr/>
        </p:nvCxnSpPr>
        <p:spPr>
          <a:xfrm flipH="1">
            <a:off x="5713912" y="2875023"/>
            <a:ext cx="6350" cy="23653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105">
            <a:extLst>
              <a:ext uri="{FF2B5EF4-FFF2-40B4-BE49-F238E27FC236}">
                <a16:creationId xmlns:a16="http://schemas.microsoft.com/office/drawing/2014/main" id="{82562D7A-71BE-4854-A9D6-76E89E3375D5}"/>
              </a:ext>
            </a:extLst>
          </p:cNvPr>
          <p:cNvSpPr/>
          <p:nvPr/>
        </p:nvSpPr>
        <p:spPr>
          <a:xfrm>
            <a:off x="4609012" y="3111573"/>
            <a:ext cx="2209800" cy="22431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7" name="Rectangle 106">
            <a:extLst>
              <a:ext uri="{FF2B5EF4-FFF2-40B4-BE49-F238E27FC236}">
                <a16:creationId xmlns:a16="http://schemas.microsoft.com/office/drawing/2014/main" id="{A49FB391-C25B-4559-A16A-4C2699C06ADE}"/>
              </a:ext>
            </a:extLst>
          </p:cNvPr>
          <p:cNvSpPr/>
          <p:nvPr/>
        </p:nvSpPr>
        <p:spPr>
          <a:xfrm>
            <a:off x="4761412" y="3602098"/>
            <a:ext cx="1905000" cy="533400"/>
          </a:xfrm>
          <a:prstGeom prst="rect">
            <a:avLst/>
          </a:prstGeom>
          <a:solidFill>
            <a:schemeClr val="accent2">
              <a:lumMod val="20000"/>
              <a:lumOff val="80000"/>
              <a:alpha val="44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8" name="Rectangle 107">
            <a:extLst>
              <a:ext uri="{FF2B5EF4-FFF2-40B4-BE49-F238E27FC236}">
                <a16:creationId xmlns:a16="http://schemas.microsoft.com/office/drawing/2014/main" id="{8177E2F5-1DD2-43E7-8B88-F7ED6967B2D5}"/>
              </a:ext>
            </a:extLst>
          </p:cNvPr>
          <p:cNvSpPr/>
          <p:nvPr/>
        </p:nvSpPr>
        <p:spPr>
          <a:xfrm>
            <a:off x="4837612" y="3678298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CPU</a:t>
            </a:r>
          </a:p>
        </p:txBody>
      </p:sp>
      <p:sp>
        <p:nvSpPr>
          <p:cNvPr id="39" name="Rectangle 108">
            <a:extLst>
              <a:ext uri="{FF2B5EF4-FFF2-40B4-BE49-F238E27FC236}">
                <a16:creationId xmlns:a16="http://schemas.microsoft.com/office/drawing/2014/main" id="{2EA6830A-29FD-403F-B400-E17E82ACE678}"/>
              </a:ext>
            </a:extLst>
          </p:cNvPr>
          <p:cNvSpPr/>
          <p:nvPr/>
        </p:nvSpPr>
        <p:spPr>
          <a:xfrm>
            <a:off x="5294812" y="3678298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E6A7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0" name="Rectangle 109">
            <a:extLst>
              <a:ext uri="{FF2B5EF4-FFF2-40B4-BE49-F238E27FC236}">
                <a16:creationId xmlns:a16="http://schemas.microsoft.com/office/drawing/2014/main" id="{2B515E49-6C01-4524-BBDA-728F8479E5A4}"/>
              </a:ext>
            </a:extLst>
          </p:cNvPr>
          <p:cNvSpPr/>
          <p:nvPr/>
        </p:nvSpPr>
        <p:spPr>
          <a:xfrm>
            <a:off x="5752012" y="3678298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E6A7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1" name="Rectangle 110">
            <a:extLst>
              <a:ext uri="{FF2B5EF4-FFF2-40B4-BE49-F238E27FC236}">
                <a16:creationId xmlns:a16="http://schemas.microsoft.com/office/drawing/2014/main" id="{FF1A1DB1-A25D-4255-BC70-AF82300A5E1C}"/>
              </a:ext>
            </a:extLst>
          </p:cNvPr>
          <p:cNvSpPr/>
          <p:nvPr/>
        </p:nvSpPr>
        <p:spPr>
          <a:xfrm>
            <a:off x="6209212" y="3678298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E6A7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2" name="Rounded Rectangle 111">
            <a:extLst>
              <a:ext uri="{FF2B5EF4-FFF2-40B4-BE49-F238E27FC236}">
                <a16:creationId xmlns:a16="http://schemas.microsoft.com/office/drawing/2014/main" id="{3936D954-556D-4C6D-A82F-08808E46407A}"/>
              </a:ext>
            </a:extLst>
          </p:cNvPr>
          <p:cNvSpPr/>
          <p:nvPr/>
        </p:nvSpPr>
        <p:spPr>
          <a:xfrm>
            <a:off x="4837612" y="3297298"/>
            <a:ext cx="1752600" cy="2286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OpenMP Threads</a:t>
            </a:r>
          </a:p>
        </p:txBody>
      </p:sp>
      <p:sp>
        <p:nvSpPr>
          <p:cNvPr id="43" name="Rectangle 112">
            <a:extLst>
              <a:ext uri="{FF2B5EF4-FFF2-40B4-BE49-F238E27FC236}">
                <a16:creationId xmlns:a16="http://schemas.microsoft.com/office/drawing/2014/main" id="{075BE1ED-CD79-43CA-BF71-3AFC5A4C05BC}"/>
              </a:ext>
            </a:extLst>
          </p:cNvPr>
          <p:cNvSpPr/>
          <p:nvPr/>
        </p:nvSpPr>
        <p:spPr>
          <a:xfrm>
            <a:off x="5066212" y="4821298"/>
            <a:ext cx="1333500" cy="381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92D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GPU</a:t>
            </a:r>
          </a:p>
        </p:txBody>
      </p:sp>
      <p:sp>
        <p:nvSpPr>
          <p:cNvPr id="44" name="Rounded Rectangle 113">
            <a:extLst>
              <a:ext uri="{FF2B5EF4-FFF2-40B4-BE49-F238E27FC236}">
                <a16:creationId xmlns:a16="http://schemas.microsoft.com/office/drawing/2014/main" id="{32389329-FBE8-41D5-ADCB-D8A5E5ECF563}"/>
              </a:ext>
            </a:extLst>
          </p:cNvPr>
          <p:cNvSpPr/>
          <p:nvPr/>
        </p:nvSpPr>
        <p:spPr>
          <a:xfrm>
            <a:off x="4857591" y="4368444"/>
            <a:ext cx="1752600" cy="2286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CUDA/OpenCL</a:t>
            </a:r>
          </a:p>
        </p:txBody>
      </p:sp>
      <p:cxnSp>
        <p:nvCxnSpPr>
          <p:cNvPr id="45" name="Straight Arrow Connector 114">
            <a:extLst>
              <a:ext uri="{FF2B5EF4-FFF2-40B4-BE49-F238E27FC236}">
                <a16:creationId xmlns:a16="http://schemas.microsoft.com/office/drawing/2014/main" id="{5DE23FFC-1D81-4408-BA46-41049B4EBF24}"/>
              </a:ext>
            </a:extLst>
          </p:cNvPr>
          <p:cNvCxnSpPr/>
          <p:nvPr/>
        </p:nvCxnSpPr>
        <p:spPr>
          <a:xfrm>
            <a:off x="5728200" y="4592698"/>
            <a:ext cx="4762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115">
            <a:extLst>
              <a:ext uri="{FF2B5EF4-FFF2-40B4-BE49-F238E27FC236}">
                <a16:creationId xmlns:a16="http://schemas.microsoft.com/office/drawing/2014/main" id="{902599B3-3D60-40C2-8F1D-529CD4520834}"/>
              </a:ext>
            </a:extLst>
          </p:cNvPr>
          <p:cNvCxnSpPr/>
          <p:nvPr/>
        </p:nvCxnSpPr>
        <p:spPr>
          <a:xfrm>
            <a:off x="5720312" y="4130736"/>
            <a:ext cx="3175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16">
            <a:extLst>
              <a:ext uri="{FF2B5EF4-FFF2-40B4-BE49-F238E27FC236}">
                <a16:creationId xmlns:a16="http://schemas.microsoft.com/office/drawing/2014/main" id="{91A05F29-F303-4CD5-AAC6-57F56DE8D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7012" y="5381686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E6A7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Node N</a:t>
            </a:r>
          </a:p>
        </p:txBody>
      </p:sp>
      <p:sp>
        <p:nvSpPr>
          <p:cNvPr id="48" name="内容占位符 1">
            <a:extLst>
              <a:ext uri="{FF2B5EF4-FFF2-40B4-BE49-F238E27FC236}">
                <a16:creationId xmlns:a16="http://schemas.microsoft.com/office/drawing/2014/main" id="{10251BB5-F4A8-4508-ABDE-1A23BD2F7D03}"/>
              </a:ext>
            </a:extLst>
          </p:cNvPr>
          <p:cNvSpPr txBox="1">
            <a:spLocks/>
          </p:cNvSpPr>
          <p:nvPr/>
        </p:nvSpPr>
        <p:spPr>
          <a:xfrm>
            <a:off x="835008" y="5817976"/>
            <a:ext cx="10766987" cy="94574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8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8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4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0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000" kern="1200">
                <a:solidFill>
                  <a:srgbClr val="5E6A7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NexusSerif"/>
                <a:ea typeface="宋体" panose="02010600030101010101" pitchFamily="2" charset="-122"/>
                <a:cs typeface="Arial" panose="02080604020202020204" pitchFamily="34" charset="0"/>
              </a:rPr>
              <a:t>The AllScale Runtime Application Model, Herbert Jordan, etc., IEEE International Conference on Cluster Computing (CLUSTER), 2018.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NexusSerif"/>
                <a:ea typeface="宋体" panose="02010600030101010101" pitchFamily="2" charset="-122"/>
                <a:cs typeface="Arial" panose="02080604020202020204" pitchFamily="34" charset="0"/>
              </a:rPr>
              <a:t>EXA2PRO: A Framework for High Development Productivity on Heterogeneous Computing Systems, Lazaros Papadopoulos, etc., IEEE Transactions on Parallel and Distributed Systems, 2021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NexusSerif"/>
              <a:ea typeface="宋体" panose="02010600030101010101" pitchFamily="2" charset="-122"/>
              <a:cs typeface="Arial" panose="0208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NexusSerif"/>
              <a:ea typeface="宋体" panose="02010600030101010101" pitchFamily="2" charset="-122"/>
              <a:cs typeface="Arial" panose="0208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NexusSerif"/>
              <a:ea typeface="宋体" panose="02010600030101010101" pitchFamily="2" charset="-122"/>
              <a:cs typeface="Arial" panose="0208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7782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C5788BF-AA2D-49D4-BCEA-C9A81B8C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Keep In The Loop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449CAEC-F493-4E31-95F1-C8F3B8EFA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 descr="1366x768 px, mačka, okuliare, The Matrix">
            <a:extLst>
              <a:ext uri="{FF2B5EF4-FFF2-40B4-BE49-F238E27FC236}">
                <a16:creationId xmlns:a16="http://schemas.microsoft.com/office/drawing/2014/main" id="{96CF27E5-EEE5-4250-A108-FC21CD2F0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114" y="2087418"/>
            <a:ext cx="6475772" cy="364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96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006412C-123B-4269-8E84-C641C02A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Course Objectives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95A51E4-2E56-4BA3-88DD-B7560DF57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Introduction to the parallel architecture and MPI </a:t>
            </a:r>
          </a:p>
          <a:p>
            <a:r>
              <a:rPr lang="en-US" altLang="zh-CN"/>
              <a:t>Cover the basic message passing standard</a:t>
            </a:r>
          </a:p>
          <a:p>
            <a:r>
              <a:rPr lang="en-US" altLang="zh-CN"/>
              <a:t>Familiar with MPICH C implementation, mainly till Ver. 3.0.4</a:t>
            </a:r>
          </a:p>
          <a:p>
            <a:r>
              <a:rPr lang="en-US" altLang="zh-CN"/>
              <a:t>Focus on MPICHv3 programming for CPU cluster only</a:t>
            </a:r>
          </a:p>
          <a:p>
            <a:r>
              <a:rPr lang="en-US" altLang="zh-CN"/>
              <a:t>After completion of this course, you should be ready to begin parallelizing your application and distribute workload through MPICHv3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8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E29899B-6C4D-4B9C-8ECB-3826FFDA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Supplementary Materials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DFF7143-CAA7-4DB3-9C37-CC547ED4D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091" y="1530221"/>
            <a:ext cx="8229600" cy="4595943"/>
          </a:xfrm>
        </p:spPr>
        <p:txBody>
          <a:bodyPr>
            <a:normAutofit/>
          </a:bodyPr>
          <a:lstStyle/>
          <a:p>
            <a:r>
              <a:rPr lang="en-US" altLang="zh-CN"/>
              <a:t>Official MPI documents: </a:t>
            </a:r>
          </a:p>
          <a:p>
            <a:pPr lvl="1"/>
            <a:r>
              <a:rPr lang="en-US" altLang="zh-CN">
                <a:hlinkClick r:id="rId2"/>
              </a:rPr>
              <a:t>https://www.mpi-forum.org/docs/</a:t>
            </a:r>
            <a:endParaRPr lang="en-US" altLang="zh-CN"/>
          </a:p>
          <a:p>
            <a:r>
              <a:rPr lang="en-US" altLang="zh-CN"/>
              <a:t>Online MPI tutorial:</a:t>
            </a:r>
          </a:p>
          <a:p>
            <a:pPr lvl="1"/>
            <a:r>
              <a:rPr lang="en-US" altLang="zh-CN">
                <a:hlinkClick r:id="rId3"/>
              </a:rPr>
              <a:t>https://mpitutorial.com/tutorials/</a:t>
            </a:r>
            <a:endParaRPr lang="en-US" altLang="zh-CN"/>
          </a:p>
          <a:p>
            <a:r>
              <a:rPr lang="en-US" altLang="zh-CN"/>
              <a:t>Parallel Programming with MPI, by Peter Pacheco, 1996. (updated to MPI 1.1 in 2002)</a:t>
            </a:r>
          </a:p>
          <a:p>
            <a:r>
              <a:rPr lang="en-US" altLang="zh-CN"/>
              <a:t>Using MPI: Portable Parallel Programming with the Message-Passing Interface, 3</a:t>
            </a:r>
            <a:r>
              <a:rPr lang="en-US" altLang="zh-CN" baseline="30000"/>
              <a:t>rd</a:t>
            </a:r>
            <a:r>
              <a:rPr lang="en-US" altLang="zh-CN"/>
              <a:t> ed., by William </a:t>
            </a:r>
            <a:r>
              <a:rPr lang="en-US" altLang="zh-CN" err="1"/>
              <a:t>Gropp</a:t>
            </a:r>
            <a:r>
              <a:rPr lang="en-US" altLang="zh-CN"/>
              <a:t>, Ewing Lusk and Anthony </a:t>
            </a:r>
            <a:r>
              <a:rPr lang="en-US" altLang="zh-CN" err="1"/>
              <a:t>Skjellum</a:t>
            </a:r>
            <a:r>
              <a:rPr lang="en-US" altLang="zh-CN"/>
              <a:t>, 2014. (updated to MPI 3.0 in third edition) 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5815E8-293A-42A5-8753-C25531B04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0592" y="4189626"/>
            <a:ext cx="1704154" cy="19365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B4A98F-61CE-4B8C-AB01-05A6BE049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0592" y="1819564"/>
            <a:ext cx="1704154" cy="213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9FCCC7B-93C5-4A64-9395-746C857C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Hello World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04E25C3-71F4-465C-9B0F-99126C721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13" y="1530221"/>
            <a:ext cx="6303844" cy="4962944"/>
          </a:xfrm>
        </p:spPr>
        <p:txBody>
          <a:bodyPr>
            <a:normAutofit fontScale="55000" lnSpcReduction="20000"/>
          </a:bodyPr>
          <a:lstStyle/>
          <a:p>
            <a:r>
              <a:rPr lang="en-GB" altLang="zh-CN"/>
              <a:t>#include &lt;</a:t>
            </a:r>
            <a:r>
              <a:rPr lang="en-GB" altLang="zh-CN" err="1"/>
              <a:t>stdio.h</a:t>
            </a:r>
            <a:r>
              <a:rPr lang="en-GB" altLang="zh-CN"/>
              <a:t>&gt;</a:t>
            </a:r>
          </a:p>
          <a:p>
            <a:r>
              <a:rPr lang="en-GB" altLang="zh-CN"/>
              <a:t>#include &lt;</a:t>
            </a:r>
            <a:r>
              <a:rPr lang="en-GB" altLang="zh-CN" err="1"/>
              <a:t>mpi.h</a:t>
            </a:r>
            <a:r>
              <a:rPr lang="en-GB" altLang="zh-CN"/>
              <a:t>&gt;</a:t>
            </a:r>
          </a:p>
          <a:p>
            <a:endParaRPr lang="en-GB" altLang="zh-CN"/>
          </a:p>
          <a:p>
            <a:r>
              <a:rPr lang="en-GB" altLang="zh-CN"/>
              <a:t>int main(int </a:t>
            </a:r>
            <a:r>
              <a:rPr lang="en-GB" altLang="zh-CN" err="1"/>
              <a:t>argc</a:t>
            </a:r>
            <a:r>
              <a:rPr lang="en-GB" altLang="zh-CN"/>
              <a:t>, char** </a:t>
            </a:r>
            <a:r>
              <a:rPr lang="en-GB" altLang="zh-CN" err="1"/>
              <a:t>argv</a:t>
            </a:r>
            <a:r>
              <a:rPr lang="en-GB" altLang="zh-CN"/>
              <a:t>){</a:t>
            </a:r>
          </a:p>
          <a:p>
            <a:endParaRPr lang="en-GB" altLang="zh-CN"/>
          </a:p>
          <a:p>
            <a:r>
              <a:rPr lang="en-GB" altLang="zh-CN"/>
              <a:t>	// Initialize the MPI environment</a:t>
            </a:r>
          </a:p>
          <a:p>
            <a:r>
              <a:rPr lang="en-GB" altLang="zh-CN"/>
              <a:t>	</a:t>
            </a:r>
            <a:r>
              <a:rPr lang="en-GB" altLang="zh-CN" err="1">
                <a:solidFill>
                  <a:srgbClr val="FF0000"/>
                </a:solidFill>
              </a:rPr>
              <a:t>MPI_Init</a:t>
            </a:r>
            <a:r>
              <a:rPr lang="en-GB" altLang="zh-CN"/>
              <a:t>(NULL, NULL);</a:t>
            </a:r>
          </a:p>
          <a:p>
            <a:endParaRPr lang="en-GB" altLang="zh-CN"/>
          </a:p>
          <a:p>
            <a:r>
              <a:rPr lang="en-GB" altLang="zh-CN"/>
              <a:t>	//  Print off a hello world message</a:t>
            </a:r>
          </a:p>
          <a:p>
            <a:r>
              <a:rPr lang="en-GB" altLang="zh-CN"/>
              <a:t>	</a:t>
            </a:r>
            <a:r>
              <a:rPr lang="en-GB" altLang="zh-CN" err="1"/>
              <a:t>printf</a:t>
            </a:r>
            <a:r>
              <a:rPr lang="en-GB" altLang="zh-CN"/>
              <a:t>("Hello world \n");</a:t>
            </a:r>
          </a:p>
          <a:p>
            <a:endParaRPr lang="en-GB" altLang="zh-CN"/>
          </a:p>
          <a:p>
            <a:r>
              <a:rPr lang="en-GB" altLang="zh-CN"/>
              <a:t>	// Finalize the MPI environment.</a:t>
            </a:r>
          </a:p>
          <a:p>
            <a:r>
              <a:rPr lang="en-GB" altLang="zh-CN"/>
              <a:t>	</a:t>
            </a:r>
            <a:r>
              <a:rPr lang="en-GB" altLang="zh-CN" err="1">
                <a:solidFill>
                  <a:srgbClr val="FF0000"/>
                </a:solidFill>
              </a:rPr>
              <a:t>MPI_Finalize</a:t>
            </a:r>
            <a:r>
              <a:rPr lang="en-GB" altLang="zh-CN"/>
              <a:t>();</a:t>
            </a:r>
          </a:p>
          <a:p>
            <a:endParaRPr lang="en-GB" altLang="zh-CN"/>
          </a:p>
          <a:p>
            <a:r>
              <a:rPr lang="en-GB" altLang="zh-CN"/>
              <a:t>	return 0;</a:t>
            </a:r>
          </a:p>
          <a:p>
            <a:endParaRPr lang="en-GB" altLang="zh-CN"/>
          </a:p>
          <a:p>
            <a:r>
              <a:rPr lang="en-GB" altLang="zh-CN"/>
              <a:t>}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0DDBF1-D949-4212-8E34-14B013035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799" y="4194109"/>
            <a:ext cx="2485021" cy="102475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0646F4E-2459-424E-BD51-CBC9818A6A83}"/>
              </a:ext>
            </a:extLst>
          </p:cNvPr>
          <p:cNvSpPr txBox="1"/>
          <p:nvPr/>
        </p:nvSpPr>
        <p:spPr>
          <a:xfrm>
            <a:off x="6889908" y="3596644"/>
            <a:ext cx="45539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000" err="1"/>
              <a:t>mpirun</a:t>
            </a:r>
            <a:r>
              <a:rPr lang="en-GB" altLang="zh-CN" sz="2000"/>
              <a:t> -n &lt;# of processes&gt; ./</a:t>
            </a:r>
            <a:r>
              <a:rPr lang="en-GB" altLang="zh-CN" sz="2000" err="1"/>
              <a:t>myprogm</a:t>
            </a:r>
            <a:endParaRPr lang="zh-CN" altLang="en-US" sz="200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A65395B-A0A6-4A83-9FD7-9A2A43ABE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798" y="2914027"/>
            <a:ext cx="3694965" cy="27677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D57FA01-C05B-4426-8D05-175ED4D6C355}"/>
              </a:ext>
            </a:extLst>
          </p:cNvPr>
          <p:cNvSpPr txBox="1"/>
          <p:nvPr/>
        </p:nvSpPr>
        <p:spPr>
          <a:xfrm>
            <a:off x="6889907" y="2337072"/>
            <a:ext cx="41198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000" err="1"/>
              <a:t>mpicc</a:t>
            </a:r>
            <a:r>
              <a:rPr lang="en-GB" altLang="zh-CN" sz="2000"/>
              <a:t> –</a:t>
            </a:r>
            <a:r>
              <a:rPr lang="en-GB" altLang="zh-CN" sz="2000" err="1"/>
              <a:t>cflag</a:t>
            </a:r>
            <a:r>
              <a:rPr lang="en-GB" altLang="zh-CN" sz="2000"/>
              <a:t> binary ./</a:t>
            </a:r>
            <a:r>
              <a:rPr lang="en-GB" altLang="zh-CN" sz="2000" err="1"/>
              <a:t>myprogm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86160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620567D-EE6C-4903-9F66-17709DB8C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Thinking in Distribution</a:t>
            </a:r>
            <a:endParaRPr lang="zh-CN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C3607C9-60CD-423F-811B-79A56A96D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327" y="1528517"/>
            <a:ext cx="7054036" cy="464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9893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eriot-Watt">
      <a:dk1>
        <a:srgbClr val="5E6A71"/>
      </a:dk1>
      <a:lt1>
        <a:srgbClr val="FFFFFF"/>
      </a:lt1>
      <a:dk2>
        <a:srgbClr val="0098DB"/>
      </a:dk2>
      <a:lt2>
        <a:srgbClr val="00549F"/>
      </a:lt2>
      <a:accent1>
        <a:srgbClr val="0098DB"/>
      </a:accent1>
      <a:accent2>
        <a:srgbClr val="A5ACAF"/>
      </a:accent2>
      <a:accent3>
        <a:srgbClr val="5E6A71"/>
      </a:accent3>
      <a:accent4>
        <a:srgbClr val="00549F"/>
      </a:accent4>
      <a:accent5>
        <a:srgbClr val="72BCFF"/>
      </a:accent5>
      <a:accent6>
        <a:srgbClr val="BCC3C7"/>
      </a:accent6>
      <a:hlink>
        <a:srgbClr val="0098DB"/>
      </a:hlink>
      <a:folHlink>
        <a:srgbClr val="A5ACA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OMP_2021</Template>
  <TotalTime>4816</TotalTime>
  <Words>7038</Words>
  <Application>Microsoft Office PowerPoint</Application>
  <PresentationFormat>宽屏</PresentationFormat>
  <Paragraphs>995</Paragraphs>
  <Slides>56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6" baseType="lpstr">
      <vt:lpstr>等线</vt:lpstr>
      <vt:lpstr>等线 Light</vt:lpstr>
      <vt:lpstr>NexusSerif</vt:lpstr>
      <vt:lpstr>Arial</vt:lpstr>
      <vt:lpstr>Calibri</vt:lpstr>
      <vt:lpstr>Times New Roman</vt:lpstr>
      <vt:lpstr>Wingdings</vt:lpstr>
      <vt:lpstr>1_Office Theme</vt:lpstr>
      <vt:lpstr>Office 主题​​</vt:lpstr>
      <vt:lpstr>包装程序外壳对象</vt:lpstr>
      <vt:lpstr>Distributed Computing using MPI</vt:lpstr>
      <vt:lpstr>Course Overview</vt:lpstr>
      <vt:lpstr>Reunion</vt:lpstr>
      <vt:lpstr>Version History</vt:lpstr>
      <vt:lpstr>MPI in Nutshell</vt:lpstr>
      <vt:lpstr>Course Objectives</vt:lpstr>
      <vt:lpstr>Supplementary Materials</vt:lpstr>
      <vt:lpstr>Hello World</vt:lpstr>
      <vt:lpstr>Thinking in Distribution</vt:lpstr>
      <vt:lpstr>Recap Hardware Parallelism</vt:lpstr>
      <vt:lpstr>Recap Parallel Architecture</vt:lpstr>
      <vt:lpstr>Recap Parallel Architecture</vt:lpstr>
      <vt:lpstr>Recap Parallel Architecture</vt:lpstr>
      <vt:lpstr>Single Program Multiple Data (SPMD)</vt:lpstr>
      <vt:lpstr>Message Passing Model</vt:lpstr>
      <vt:lpstr>Hello World</vt:lpstr>
      <vt:lpstr>Programming Model</vt:lpstr>
      <vt:lpstr>Hello World</vt:lpstr>
      <vt:lpstr>Compiler</vt:lpstr>
      <vt:lpstr>Execution</vt:lpstr>
      <vt:lpstr>Immersed Into Story</vt:lpstr>
      <vt:lpstr>MPI C Data Types</vt:lpstr>
      <vt:lpstr>MPI_PACKED Data Types</vt:lpstr>
      <vt:lpstr>MPI_PACKED Data Types</vt:lpstr>
      <vt:lpstr>MPI Enviroment</vt:lpstr>
      <vt:lpstr>Point-to-Point Operations</vt:lpstr>
      <vt:lpstr>Point-to-Point Operations</vt:lpstr>
      <vt:lpstr>Point-to-Point Operations</vt:lpstr>
      <vt:lpstr>Vector Addition</vt:lpstr>
      <vt:lpstr>Vector Addition</vt:lpstr>
      <vt:lpstr>Collective Operations</vt:lpstr>
      <vt:lpstr>Collective Operations - Barrier</vt:lpstr>
      <vt:lpstr>Collective Operations - Broadcast</vt:lpstr>
      <vt:lpstr>Collective Operations - Scatter</vt:lpstr>
      <vt:lpstr>Collective Operations - Gather</vt:lpstr>
      <vt:lpstr>Collective Operations - Reduce</vt:lpstr>
      <vt:lpstr>Predefined Reduction Operators</vt:lpstr>
      <vt:lpstr>Collective Operations - Allgather</vt:lpstr>
      <vt:lpstr>Point-to-Point V.S. Collective</vt:lpstr>
      <vt:lpstr>Performance Profiling</vt:lpstr>
      <vt:lpstr>Communication Costs</vt:lpstr>
      <vt:lpstr>Advancing</vt:lpstr>
      <vt:lpstr>Matrix Multiplication (P2P)</vt:lpstr>
      <vt:lpstr>Initialization </vt:lpstr>
      <vt:lpstr>Vectorzation</vt:lpstr>
      <vt:lpstr>Send Partial A and Entire B on Host</vt:lpstr>
      <vt:lpstr>Receive Partial A and Entire B on Guest</vt:lpstr>
      <vt:lpstr>Do Sub Matrix Multiplicaiton</vt:lpstr>
      <vt:lpstr>Send Partial Matrix C on Guest</vt:lpstr>
      <vt:lpstr>Receive Partial Matrix C on Host</vt:lpstr>
      <vt:lpstr>Collective Equivalent Operations</vt:lpstr>
      <vt:lpstr>Matrix Multiplication (Collective)</vt:lpstr>
      <vt:lpstr>Broadcast and Scatter</vt:lpstr>
      <vt:lpstr>Gather</vt:lpstr>
      <vt:lpstr>MPI with OpenMP or/and OpenCL</vt:lpstr>
      <vt:lpstr>Keep In The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Computing using MPI</dc:title>
  <dc:creator>Wu, Yun</dc:creator>
  <cp:lastModifiedBy>Wu, Yun</cp:lastModifiedBy>
  <cp:revision>808</cp:revision>
  <dcterms:created xsi:type="dcterms:W3CDTF">2021-12-19T15:55:23Z</dcterms:created>
  <dcterms:modified xsi:type="dcterms:W3CDTF">2022-01-04T18:12:32Z</dcterms:modified>
</cp:coreProperties>
</file>