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1056" r:id="rId3"/>
    <p:sldId id="1050" r:id="rId4"/>
    <p:sldId id="1051" r:id="rId5"/>
    <p:sldId id="1052" r:id="rId6"/>
    <p:sldId id="1053" r:id="rId7"/>
    <p:sldId id="1054" r:id="rId8"/>
    <p:sldId id="1048" r:id="rId9"/>
    <p:sldId id="1055" r:id="rId10"/>
    <p:sldId id="991" r:id="rId11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per Gulmann Henriksen" initials="JGH" lastIdx="1" clrIdx="0">
    <p:extLst>
      <p:ext uri="{19B8F6BF-5375-455C-9EA6-DF929625EA0E}">
        <p15:presenceInfo xmlns:p15="http://schemas.microsoft.com/office/powerpoint/2012/main" userId="Jesper Gulmann Henrik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69486" autoAdjust="0"/>
  </p:normalViewPr>
  <p:slideViewPr>
    <p:cSldViewPr>
      <p:cViewPr varScale="1">
        <p:scale>
          <a:sx n="67" d="100"/>
          <a:sy n="67" d="100"/>
        </p:scale>
        <p:origin x="1843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notesViewPr>
    <p:cSldViewPr>
      <p:cViewPr varScale="1">
        <p:scale>
          <a:sx n="80" d="100"/>
          <a:sy n="80" d="100"/>
        </p:scale>
        <p:origin x="40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1" dirty="0"/>
              <a:t>Ask: ”How </a:t>
            </a:r>
            <a:r>
              <a:rPr lang="da-DK" b="1" dirty="0" err="1"/>
              <a:t>would</a:t>
            </a:r>
            <a:r>
              <a:rPr lang="da-DK" b="1" dirty="0"/>
              <a:t> </a:t>
            </a:r>
            <a:r>
              <a:rPr lang="da-DK" b="1" dirty="0" err="1"/>
              <a:t>registration</a:t>
            </a:r>
            <a:r>
              <a:rPr lang="da-DK" b="1" dirty="0"/>
              <a:t> </a:t>
            </a:r>
            <a:r>
              <a:rPr lang="da-DK" b="1" dirty="0" err="1"/>
              <a:t>proceed</a:t>
            </a:r>
            <a:r>
              <a:rPr lang="da-DK" b="1" dirty="0"/>
              <a:t>”??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https://en.wikipedia.org/wiki/Mediator_pattern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https://www.codeproject.com/articles/186187/mediator-design-pattern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http://www.dofactory.com/net/mediator-design-pattern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https://www.tutorialspoint.com/design_pattern/mediator_pattern.htm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https://www.infoworld.com/article/3204528/application-development/how-to-use-the-mediator-design-pattern-in-c.html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https://github.com/jbogard/MediatR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http://www.blackwasp.co.uk/Mediator_2.aspx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28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Motivating examples: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Chatrooms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Air-traffic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Functioning of complex component interactions (Inside e.g. a Car – See Lab 24.1)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64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Chaos and mayhem!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138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Colleague 1 wants to do something which affects Colleague 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Note: perhaps even without knowing about the existence of Colleague 2!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921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Note: </a:t>
            </a:r>
            <a:r>
              <a:rPr lang="da-DK" dirty="0" err="1"/>
              <a:t>Mediator</a:t>
            </a:r>
            <a:r>
              <a:rPr lang="da-DK" dirty="0"/>
              <a:t> </a:t>
            </a:r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implemented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Observer to </a:t>
            </a:r>
            <a:r>
              <a:rPr lang="da-DK" dirty="0" err="1"/>
              <a:t>loosely</a:t>
            </a:r>
            <a:r>
              <a:rPr lang="da-DK" dirty="0"/>
              <a:t> </a:t>
            </a:r>
            <a:r>
              <a:rPr lang="da-DK" dirty="0" err="1"/>
              <a:t>couple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449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409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D1E4D-6B93-4EE9-8A10-B8AD336451E2}" type="datetimeFigureOut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08-10-2023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09367A">
                  <a:tint val="20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E68CA-CE29-48B2-A76D-5FAA5388020D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66" y="5301208"/>
            <a:ext cx="1862067" cy="8640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599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420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9144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D1E4D-6B93-4EE9-8A10-B8AD336451E2}" type="datetimeFigureOut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08-10-2023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E68CA-CE29-48B2-A76D-5FAA5388020D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92" y="116632"/>
            <a:ext cx="939256" cy="435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85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5" r:id="rId3"/>
    <p:sldLayoutId id="2147483675" r:id="rId4"/>
    <p:sldLayoutId id="2147483684" r:id="rId5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2592288"/>
          </a:xfrm>
        </p:spPr>
        <p:txBody>
          <a:bodyPr>
            <a:normAutofit/>
          </a:bodyPr>
          <a:lstStyle/>
          <a:p>
            <a:pPr algn="l"/>
            <a:r>
              <a:rPr lang="da-DK" b="0" dirty="0" err="1">
                <a:effectLst/>
              </a:rPr>
              <a:t>Module</a:t>
            </a:r>
            <a:r>
              <a:rPr lang="da-DK" b="0" dirty="0">
                <a:effectLst/>
              </a:rPr>
              <a:t> 15:</a:t>
            </a:r>
            <a:b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”Mediator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39C5-64E4-440A-89F9-A721C072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6369-FFA1-4F74-B764-429FF50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108" y="2056435"/>
            <a:ext cx="5057528" cy="29221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397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B419A-0569-45CE-B965-5DBC9E57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Introductory Example: Colleague Chatroom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Implementing the Mediator Pattern</a:t>
            </a:r>
            <a:endParaRPr lang="en-US" dirty="0">
              <a:latin typeface="Cascadia Code" panose="020B0609020000020004" pitchFamily="49" charset="0"/>
            </a:endParaRPr>
          </a:p>
          <a:p>
            <a:r>
              <a:rPr lang="en-US" dirty="0"/>
              <a:t>Pattern: Mediator</a:t>
            </a:r>
          </a:p>
          <a:p>
            <a:r>
              <a:rPr lang="en-US" dirty="0"/>
              <a:t>Overview of Mediator Pattern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3559E-65DB-4155-A133-2E8FE602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510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907941-6ED6-4FE3-9FA2-06035B48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Introductory Example:</a:t>
            </a:r>
            <a:br>
              <a:rPr lang="en-US" dirty="0"/>
            </a:br>
            <a:r>
              <a:rPr lang="en-US" dirty="0"/>
              <a:t>Colleague Chatroom</a:t>
            </a:r>
            <a:endParaRPr lang="da-DK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7691049-16AC-4204-874C-5BEB4F66AA81}"/>
              </a:ext>
            </a:extLst>
          </p:cNvPr>
          <p:cNvSpPr txBox="1">
            <a:spLocks/>
          </p:cNvSpPr>
          <p:nvPr/>
        </p:nvSpPr>
        <p:spPr>
          <a:xfrm>
            <a:off x="381234" y="1628800"/>
            <a:ext cx="8352928" cy="22322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IColleague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Name {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Register(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IColleague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colleague 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Send(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messageContents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Receive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 </a:t>
            </a:r>
            <a:r>
              <a:rPr lang="da-DK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IMessage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message 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1600" dirty="0">
                <a:latin typeface="Cascadia Code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17BE088-7C70-4CF8-A266-F7E6F267E394}"/>
              </a:ext>
            </a:extLst>
          </p:cNvPr>
          <p:cNvSpPr txBox="1">
            <a:spLocks/>
          </p:cNvSpPr>
          <p:nvPr/>
        </p:nvSpPr>
        <p:spPr>
          <a:xfrm>
            <a:off x="381234" y="4072210"/>
            <a:ext cx="8305566" cy="223711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IColleague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c1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Colleague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"Alice"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"pattern"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"shop"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"beer"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IColleague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c2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Colleague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"pattern"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"beer"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IColleague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c3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Colleague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"Clyde"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"awesome"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c1.Send(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 pattern is emerging"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c2.Send(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Wanna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get an awesome BEER?"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c3.Send(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"Does anybody care?"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latin typeface="Cascadia Code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210E339-4A58-495F-A352-76DF1D4CDE80}"/>
              </a:ext>
            </a:extLst>
          </p:cNvPr>
          <p:cNvSpPr/>
          <p:nvPr/>
        </p:nvSpPr>
        <p:spPr>
          <a:xfrm rot="3691385">
            <a:off x="1556709" y="3863087"/>
            <a:ext cx="648072" cy="188087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FF0000"/>
              </a:gs>
            </a:gsLst>
            <a:lin ang="5400000" scaled="1"/>
            <a:tileRect/>
          </a:gra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1600" b="1" dirty="0" err="1">
                <a:solidFill>
                  <a:schemeClr val="tx1"/>
                </a:solidFill>
                <a:latin typeface="Cascadia Code" panose="020B0609020000020004" pitchFamily="49" charset="0"/>
              </a:rPr>
              <a:t>Registration</a:t>
            </a:r>
            <a:r>
              <a:rPr lang="da-DK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475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B09640-6C1E-431C-A6EA-BE8B20539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loosely couple the various chatroom participants?</a:t>
            </a:r>
          </a:p>
          <a:p>
            <a:endParaRPr lang="en-US" dirty="0"/>
          </a:p>
          <a:p>
            <a:r>
              <a:rPr lang="en-US" dirty="0"/>
              <a:t>Do we </a:t>
            </a:r>
            <a:r>
              <a:rPr lang="en-US" u="sng" dirty="0"/>
              <a:t>really</a:t>
            </a:r>
            <a:r>
              <a:rPr lang="en-US" dirty="0"/>
              <a:t> need to send all messages to everybody?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AC02E-3672-4779-A08E-FD4182BB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542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38119C-FF5A-4B9E-8607-38E77ADD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i="1" dirty="0"/>
              <a:t>Define an object that encapsulates how a set of objects interact. Mediator promotes loose coupling by keeping objects from referring to each other explicitly, and it lets you vary their interactions independently.</a:t>
            </a:r>
          </a:p>
          <a:p>
            <a:endParaRPr lang="en-US" sz="2800" i="1" dirty="0"/>
          </a:p>
          <a:p>
            <a:r>
              <a:rPr lang="en-US" sz="2800" dirty="0"/>
              <a:t>Outline</a:t>
            </a:r>
          </a:p>
          <a:p>
            <a:pPr lvl="1"/>
            <a:r>
              <a:rPr lang="en-US" sz="2800" dirty="0"/>
              <a:t>Define a separate object (“mediator”) that encapsulates the interactions between objects</a:t>
            </a:r>
          </a:p>
          <a:p>
            <a:pPr lvl="1"/>
            <a:r>
              <a:rPr lang="en-US" sz="2800" dirty="0"/>
              <a:t>All objects interact with the mediator instead of interacting with each other directly</a:t>
            </a:r>
          </a:p>
          <a:p>
            <a:pPr lvl="1"/>
            <a:r>
              <a:rPr lang="en-US" sz="2800" dirty="0"/>
              <a:t>Objects have no explicit knowledge of other </a:t>
            </a:r>
            <a:r>
              <a:rPr lang="en-US" sz="2800"/>
              <a:t>objects than </a:t>
            </a:r>
            <a:r>
              <a:rPr lang="en-US" sz="2800" dirty="0"/>
              <a:t>the mediator</a:t>
            </a:r>
          </a:p>
          <a:p>
            <a:pPr lvl="1"/>
            <a:endParaRPr lang="en-US" sz="2800" dirty="0"/>
          </a:p>
          <a:p>
            <a:r>
              <a:rPr lang="en-US" sz="2800" dirty="0"/>
              <a:t>Origin: Gang of Four</a:t>
            </a:r>
          </a:p>
          <a:p>
            <a:pPr lvl="1"/>
            <a:endParaRPr lang="da-D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9666-81F7-491F-8DC4-5237E22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Mediator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31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ECFE8-173D-48B5-AE8C-7817BCA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the Mediator Pattern</a:t>
            </a:r>
            <a:endParaRPr lang="da-DK" dirty="0"/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47E16903-DD62-4FE0-BFD7-172A29A2D459}"/>
              </a:ext>
            </a:extLst>
          </p:cNvPr>
          <p:cNvSpPr txBox="1">
            <a:spLocks/>
          </p:cNvSpPr>
          <p:nvPr/>
        </p:nvSpPr>
        <p:spPr>
          <a:xfrm>
            <a:off x="2285885" y="5308304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 4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0013EA9-9D91-408D-972E-C013B30CB86B}"/>
              </a:ext>
            </a:extLst>
          </p:cNvPr>
          <p:cNvSpPr txBox="1">
            <a:spLocks/>
          </p:cNvSpPr>
          <p:nvPr/>
        </p:nvSpPr>
        <p:spPr>
          <a:xfrm>
            <a:off x="5724128" y="5085184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 3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07CB185E-FA82-444A-9BE9-404C057AF115}"/>
              </a:ext>
            </a:extLst>
          </p:cNvPr>
          <p:cNvSpPr txBox="1">
            <a:spLocks/>
          </p:cNvSpPr>
          <p:nvPr/>
        </p:nvSpPr>
        <p:spPr>
          <a:xfrm>
            <a:off x="6876256" y="3151768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 2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9E4DED7-DACF-460A-BF0A-2E1E252022CB}"/>
              </a:ext>
            </a:extLst>
          </p:cNvPr>
          <p:cNvSpPr txBox="1">
            <a:spLocks/>
          </p:cNvSpPr>
          <p:nvPr/>
        </p:nvSpPr>
        <p:spPr>
          <a:xfrm>
            <a:off x="251520" y="3151768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 5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F157757A-484F-4B3D-AFE7-67756F70C28F}"/>
              </a:ext>
            </a:extLst>
          </p:cNvPr>
          <p:cNvSpPr txBox="1">
            <a:spLocks/>
          </p:cNvSpPr>
          <p:nvPr/>
        </p:nvSpPr>
        <p:spPr>
          <a:xfrm>
            <a:off x="3539191" y="1268760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A343A4-BFD2-4E0C-A50E-EEA0C7704FC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288533" y="1911432"/>
            <a:ext cx="1250658" cy="1883008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FE1D42-3450-496B-99C0-F2052D12E650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H="1" flipV="1">
            <a:off x="4557698" y="2554104"/>
            <a:ext cx="2184937" cy="253108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7C2BE3-A3F3-4C5B-BBEE-CBBDB7BF685F}"/>
              </a:ext>
            </a:extLst>
          </p:cNvPr>
          <p:cNvCxnSpPr>
            <a:cxnSpLocks/>
            <a:stCxn id="48" idx="0"/>
            <a:endCxn id="15" idx="2"/>
          </p:cNvCxnSpPr>
          <p:nvPr/>
        </p:nvCxnSpPr>
        <p:spPr>
          <a:xfrm flipV="1">
            <a:off x="3304392" y="2554104"/>
            <a:ext cx="1253306" cy="275420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833E7D-1860-44FA-A62D-58E1DCC1E8DE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4322898" y="5727856"/>
            <a:ext cx="1401230" cy="22312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E4C15B-EDE0-4540-A9C9-F4AF67F6471C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742635" y="4437112"/>
            <a:ext cx="1152128" cy="648072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42B6-16FF-4FE7-BDB4-580B248888FE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2288533" y="3794440"/>
            <a:ext cx="4587723" cy="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C4A55C-8CA3-453F-BF55-CBF7EE575A3E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 flipV="1">
            <a:off x="5576204" y="1911432"/>
            <a:ext cx="1300052" cy="1883008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B59B08-06EF-4F42-B6DB-0555BCE4015F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2288533" y="3794440"/>
            <a:ext cx="3435595" cy="1933416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B23055-5BEC-4EE8-95FB-174C8F5A7B74}"/>
              </a:ext>
            </a:extLst>
          </p:cNvPr>
          <p:cNvCxnSpPr>
            <a:cxnSpLocks/>
            <a:stCxn id="14" idx="2"/>
            <a:endCxn id="48" idx="1"/>
          </p:cNvCxnSpPr>
          <p:nvPr/>
        </p:nvCxnSpPr>
        <p:spPr>
          <a:xfrm>
            <a:off x="1270027" y="4437112"/>
            <a:ext cx="1015858" cy="1513864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0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ECFE8-173D-48B5-AE8C-7817BCA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Mediator Pattern</a:t>
            </a:r>
            <a:endParaRPr lang="da-DK" dirty="0"/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47E16903-DD62-4FE0-BFD7-172A29A2D459}"/>
              </a:ext>
            </a:extLst>
          </p:cNvPr>
          <p:cNvSpPr txBox="1">
            <a:spLocks/>
          </p:cNvSpPr>
          <p:nvPr/>
        </p:nvSpPr>
        <p:spPr>
          <a:xfrm>
            <a:off x="1907705" y="5312008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 4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0013EA9-9D91-408D-972E-C013B30CB86B}"/>
              </a:ext>
            </a:extLst>
          </p:cNvPr>
          <p:cNvSpPr txBox="1">
            <a:spLocks/>
          </p:cNvSpPr>
          <p:nvPr/>
        </p:nvSpPr>
        <p:spPr>
          <a:xfrm>
            <a:off x="5220072" y="5312008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 3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07CB185E-FA82-444A-9BE9-404C057AF115}"/>
              </a:ext>
            </a:extLst>
          </p:cNvPr>
          <p:cNvSpPr txBox="1">
            <a:spLocks/>
          </p:cNvSpPr>
          <p:nvPr/>
        </p:nvSpPr>
        <p:spPr>
          <a:xfrm>
            <a:off x="6876256" y="3278438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 2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9E4DED7-DACF-460A-BF0A-2E1E252022CB}"/>
              </a:ext>
            </a:extLst>
          </p:cNvPr>
          <p:cNvSpPr txBox="1">
            <a:spLocks/>
          </p:cNvSpPr>
          <p:nvPr/>
        </p:nvSpPr>
        <p:spPr>
          <a:xfrm>
            <a:off x="251520" y="3278438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 5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F157757A-484F-4B3D-AFE7-67756F70C28F}"/>
              </a:ext>
            </a:extLst>
          </p:cNvPr>
          <p:cNvSpPr txBox="1">
            <a:spLocks/>
          </p:cNvSpPr>
          <p:nvPr/>
        </p:nvSpPr>
        <p:spPr>
          <a:xfrm>
            <a:off x="3568464" y="1244868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7C2BE3-A3F3-4C5B-BBEE-CBBDB7BF685F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4582395" y="2530212"/>
            <a:ext cx="4576" cy="748226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E4C15B-EDE0-4540-A9C9-F4AF67F6471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600901" y="4503236"/>
            <a:ext cx="637678" cy="808772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B23055-5BEC-4EE8-95FB-174C8F5A7B7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288533" y="3921110"/>
            <a:ext cx="1275355" cy="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B56FB45B-EC18-4552-938B-86DE5E7D05C4}"/>
              </a:ext>
            </a:extLst>
          </p:cNvPr>
          <p:cNvSpPr txBox="1">
            <a:spLocks/>
          </p:cNvSpPr>
          <p:nvPr/>
        </p:nvSpPr>
        <p:spPr>
          <a:xfrm>
            <a:off x="3563888" y="3278438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Mediator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9CEEFD-DC9B-4E29-9DCB-A46921C224D5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926212" y="4503236"/>
            <a:ext cx="637675" cy="808772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FF907D-C29C-4115-B1BE-999995667ADE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flipH="1">
            <a:off x="5600901" y="3921110"/>
            <a:ext cx="1275355" cy="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0BFB1F6-0572-47CC-A8F6-61DD7D19945E}"/>
              </a:ext>
            </a:extLst>
          </p:cNvPr>
          <p:cNvSpPr/>
          <p:nvPr/>
        </p:nvSpPr>
        <p:spPr>
          <a:xfrm>
            <a:off x="3801191" y="1929793"/>
            <a:ext cx="648072" cy="1757484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00B050"/>
              </a:gs>
            </a:gsLst>
            <a:lin ang="5400000" scaled="1"/>
            <a:tileRect/>
          </a:gra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Cascadia Code" panose="020B0609020000020004" pitchFamily="49" charset="0"/>
              </a:rPr>
              <a:t>Mediate</a:t>
            </a:r>
            <a:r>
              <a:rPr lang="en-US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1()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4E6CCB5-BFC3-4BDF-BA9D-CF16DAC7C295}"/>
              </a:ext>
            </a:extLst>
          </p:cNvPr>
          <p:cNvSpPr/>
          <p:nvPr/>
        </p:nvSpPr>
        <p:spPr>
          <a:xfrm rot="10800000">
            <a:off x="4871339" y="1902870"/>
            <a:ext cx="648072" cy="1757484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00B050"/>
              </a:gs>
            </a:gsLst>
            <a:lin ang="5400000" scaled="1"/>
            <a:tileRect/>
          </a:gra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i="1" dirty="0" err="1">
                <a:solidFill>
                  <a:schemeClr val="tx1"/>
                </a:solidFill>
                <a:latin typeface="Cascadia Code" panose="020B0609020000020004" pitchFamily="49" charset="0"/>
              </a:rPr>
              <a:t>GetState</a:t>
            </a:r>
            <a:r>
              <a:rPr lang="en-US" sz="1600" b="1" i="1" dirty="0">
                <a:solidFill>
                  <a:schemeClr val="tx1"/>
                </a:solidFill>
                <a:latin typeface="Cascadia Code" panose="020B0609020000020004" pitchFamily="49" charset="0"/>
              </a:rPr>
              <a:t>()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2D68F0D-FEBD-4ACE-B7B5-BE6899894A4F}"/>
              </a:ext>
            </a:extLst>
          </p:cNvPr>
          <p:cNvSpPr/>
          <p:nvPr/>
        </p:nvSpPr>
        <p:spPr>
          <a:xfrm rot="16200000">
            <a:off x="5955288" y="3051488"/>
            <a:ext cx="648072" cy="1757484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00B050"/>
              </a:gs>
            </a:gsLst>
            <a:lin ang="5400000" scaled="1"/>
            <a:tileRect/>
          </a:gra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Cascadia Code" panose="020B0609020000020004" pitchFamily="49" charset="0"/>
              </a:rPr>
              <a:t>Action</a:t>
            </a:r>
            <a:r>
              <a:rPr lang="en-US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2</a:t>
            </a:r>
            <a:r>
              <a:rPr lang="en-US" sz="1600" b="1" i="1" dirty="0">
                <a:solidFill>
                  <a:schemeClr val="tx1"/>
                </a:solidFill>
                <a:latin typeface="Cascadia Code" panose="020B0609020000020004" pitchFamily="49" charset="0"/>
              </a:rPr>
              <a:t>()</a:t>
            </a:r>
            <a:endParaRPr lang="da-DK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3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1EB4BE-3C7F-4930-BBCF-59164FC29B74}"/>
              </a:ext>
            </a:extLst>
          </p:cNvPr>
          <p:cNvCxnSpPr>
            <a:cxnSpLocks/>
          </p:cNvCxnSpPr>
          <p:nvPr/>
        </p:nvCxnSpPr>
        <p:spPr>
          <a:xfrm>
            <a:off x="2870259" y="5412102"/>
            <a:ext cx="3760472" cy="0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F74C987-DFEC-4513-A342-3D0A9A90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Mediator Pattern</a:t>
            </a:r>
            <a:endParaRPr lang="da-DK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FB9435-F9BA-4AB5-A3EE-02831ACDD9B0}"/>
              </a:ext>
            </a:extLst>
          </p:cNvPr>
          <p:cNvSpPr txBox="1">
            <a:spLocks/>
          </p:cNvSpPr>
          <p:nvPr/>
        </p:nvSpPr>
        <p:spPr>
          <a:xfrm>
            <a:off x="6630731" y="4448094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0B62605-ED7B-4F02-87D4-D02CE285B6C4}"/>
              </a:ext>
            </a:extLst>
          </p:cNvPr>
          <p:cNvSpPr txBox="1">
            <a:spLocks/>
          </p:cNvSpPr>
          <p:nvPr/>
        </p:nvSpPr>
        <p:spPr>
          <a:xfrm>
            <a:off x="3888766" y="3933147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4C99D13-3C63-4CF3-A45F-725C40E87F08}"/>
              </a:ext>
            </a:extLst>
          </p:cNvPr>
          <p:cNvSpPr txBox="1">
            <a:spLocks/>
          </p:cNvSpPr>
          <p:nvPr/>
        </p:nvSpPr>
        <p:spPr>
          <a:xfrm>
            <a:off x="833246" y="2132856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Mediator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F4C6186-34EF-4C51-AA1C-A0AB8E28BDC2}"/>
              </a:ext>
            </a:extLst>
          </p:cNvPr>
          <p:cNvSpPr txBox="1">
            <a:spLocks/>
          </p:cNvSpPr>
          <p:nvPr/>
        </p:nvSpPr>
        <p:spPr>
          <a:xfrm>
            <a:off x="5148064" y="2132856"/>
            <a:ext cx="2224726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Colleague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9E8DC5-72D8-4153-9888-94BA30514709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6260427" y="3418200"/>
            <a:ext cx="1388811" cy="10298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834527-48AA-47F0-9F9E-5057388945B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4907273" y="3418200"/>
            <a:ext cx="1353154" cy="5149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B29D54-089B-4DE1-A6E9-0225D84E71C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2870259" y="2775528"/>
            <a:ext cx="2277805" cy="0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A3AD73F5-D9B2-46CA-9D0E-529D1868C572}"/>
              </a:ext>
            </a:extLst>
          </p:cNvPr>
          <p:cNvSpPr txBox="1">
            <a:spLocks/>
          </p:cNvSpPr>
          <p:nvPr/>
        </p:nvSpPr>
        <p:spPr>
          <a:xfrm>
            <a:off x="833246" y="4448094"/>
            <a:ext cx="2037013" cy="12853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Mediator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3101F6-FAA7-48A4-886F-243C9D288055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flipV="1">
            <a:off x="1851753" y="3418200"/>
            <a:ext cx="0" cy="10298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E46EAF-16A7-4B15-AA40-10CA78FFC64D}"/>
              </a:ext>
            </a:extLst>
          </p:cNvPr>
          <p:cNvCxnSpPr>
            <a:cxnSpLocks/>
          </p:cNvCxnSpPr>
          <p:nvPr/>
        </p:nvCxnSpPr>
        <p:spPr>
          <a:xfrm flipV="1">
            <a:off x="2855558" y="4796193"/>
            <a:ext cx="1024168" cy="10982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0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DE8346-0F96-4EAC-BCC2-58A158EC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7559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Mediator</a:t>
            </a:r>
          </a:p>
          <a:p>
            <a:pPr lvl="1"/>
            <a:r>
              <a:rPr lang="en-US" dirty="0"/>
              <a:t>Interface or abstract class handling communication between Colleagues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Concrete Mediator </a:t>
            </a:r>
          </a:p>
          <a:p>
            <a:pPr lvl="1"/>
            <a:r>
              <a:rPr lang="en-US" dirty="0"/>
              <a:t>Implements the Mediator interface</a:t>
            </a:r>
            <a:endParaRPr lang="en-US" dirty="0">
              <a:latin typeface="Cascadia Code" panose="020B0609020000020004" pitchFamily="49" charset="0"/>
            </a:endParaRPr>
          </a:p>
          <a:p>
            <a:pPr lvl="1"/>
            <a:r>
              <a:rPr lang="en-US" dirty="0"/>
              <a:t>Aware of all Concrete Colleague objects</a:t>
            </a:r>
          </a:p>
          <a:p>
            <a:pPr lvl="1"/>
            <a:r>
              <a:rPr lang="en-US" dirty="0"/>
              <a:t>Coordinates communication between Colleagues</a:t>
            </a:r>
          </a:p>
          <a:p>
            <a:pPr lvl="1"/>
            <a:endParaRPr lang="en-US" dirty="0"/>
          </a:p>
          <a:p>
            <a:r>
              <a:rPr lang="en-US" dirty="0"/>
              <a:t>Colleague</a:t>
            </a:r>
          </a:p>
          <a:p>
            <a:pPr lvl="1"/>
            <a:r>
              <a:rPr lang="en-US" dirty="0"/>
              <a:t>Defines the interface for communication with other Colleagues</a:t>
            </a:r>
          </a:p>
          <a:p>
            <a:pPr lvl="1"/>
            <a:endParaRPr lang="en-US" dirty="0"/>
          </a:p>
          <a:p>
            <a:r>
              <a:rPr lang="en-US" dirty="0"/>
              <a:t>Concrete Colleague</a:t>
            </a:r>
          </a:p>
          <a:p>
            <a:pPr lvl="1"/>
            <a:r>
              <a:rPr lang="en-US" dirty="0"/>
              <a:t>Implements the Colleague interface</a:t>
            </a:r>
          </a:p>
          <a:p>
            <a:pPr lvl="1"/>
            <a:r>
              <a:rPr lang="en-US" dirty="0"/>
              <a:t>Communicates with other Colleagues indirectly through the Mediator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6DE7B6-00C2-4847-AE38-8CC1C306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Mediator Pattern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364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17154</TotalTime>
  <Words>512</Words>
  <Application>Microsoft Office PowerPoint</Application>
  <PresentationFormat>On-screen Show (4:3)</PresentationFormat>
  <Paragraphs>102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Cascadia Code</vt:lpstr>
      <vt:lpstr>Segoe UI Light</vt:lpstr>
      <vt:lpstr>Wingdings 2</vt:lpstr>
      <vt:lpstr>Wingdings 3</vt:lpstr>
      <vt:lpstr>1_Concourse</vt:lpstr>
      <vt:lpstr>Module 15: ”Mediator”</vt:lpstr>
      <vt:lpstr>Agenda</vt:lpstr>
      <vt:lpstr>Introductory Example: Colleague Chatroom</vt:lpstr>
      <vt:lpstr>Challenges</vt:lpstr>
      <vt:lpstr>Pattern: Mediator</vt:lpstr>
      <vt:lpstr>Without the Mediator Pattern</vt:lpstr>
      <vt:lpstr>With the Mediator Pattern</vt:lpstr>
      <vt:lpstr>Overview of the Mediator Pattern</vt:lpstr>
      <vt:lpstr>Overview of Mediator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C#</dc:title>
  <dc:subject>Mediator Pattern</dc:subject>
  <dc:creator>Jesper Gulmann Henriksen</dc:creator>
  <cp:lastModifiedBy>Jesper Gulmann</cp:lastModifiedBy>
  <cp:revision>1608</cp:revision>
  <dcterms:created xsi:type="dcterms:W3CDTF">2009-04-01T20:01:27Z</dcterms:created>
  <dcterms:modified xsi:type="dcterms:W3CDTF">2023-10-08T09:51:09Z</dcterms:modified>
</cp:coreProperties>
</file>