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57300" y="976827"/>
            <a:ext cx="10464801" cy="1547714"/>
          </a:xfrm>
          <a:prstGeom prst="rect">
            <a:avLst/>
          </a:prstGeom>
        </p:spPr>
        <p:txBody>
          <a:bodyPr/>
          <a:lstStyle>
            <a:lvl1pPr>
              <a:defRPr>
                <a:latin typeface="ヒラギノ角ゴ Std"/>
                <a:ea typeface="ヒラギノ角ゴ Std"/>
                <a:cs typeface="ヒラギノ角ゴ Std"/>
                <a:sym typeface="ヒラギノ角ゴ Std"/>
              </a:defRPr>
            </a:lvl1pPr>
          </a:lstStyle>
          <a:p>
            <a:pPr/>
            <a:r>
              <a:t>Nutch</a:t>
            </a:r>
          </a:p>
        </p:txBody>
      </p:sp>
      <p:sp>
        <p:nvSpPr>
          <p:cNvPr id="120" name="Shape 120"/>
          <p:cNvSpPr/>
          <p:nvPr>
            <p:ph type="subTitle" idx="1"/>
          </p:nvPr>
        </p:nvSpPr>
        <p:spPr>
          <a:xfrm>
            <a:off x="1257300" y="3082394"/>
            <a:ext cx="10464800" cy="5821116"/>
          </a:xfrm>
          <a:prstGeom prst="rect">
            <a:avLst/>
          </a:prstGeom>
        </p:spPr>
        <p:txBody>
          <a:bodyPr/>
          <a:lstStyle>
            <a:lvl1pPr algn="l" defTabSz="288036">
              <a:defRPr sz="2898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        Apache Nutch是一个用Java编写的开源网络爬虫。通过它，我们就能够自动地找到网页中的超链接，从而极大地减轻了维护工作的负担，例如检查那些已经断开了的链接，或是对所有已经访问过的网页创建一个副本以便用于搜索。接下来就是Apache Solr所要做的。Solr是一个开源的全文搜索框架，通过Solr我们能够搜索Nutch已经访问过的网页。幸运的是，关于Nutch和Solr之间的整合在下方已经解释得相当清楚了。 Apache Nutch对于Solr已经支持得很好，这大大简化了Nutch与Solr的整合。这也消除了过去依赖于Apache Tomcat来运行老的Nutch网络应用以及依赖于Apache Lucene来进行索引的麻烦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Nutch的总体结构</a:t>
            </a:r>
          </a:p>
        </p:txBody>
      </p:sp>
      <p:pic>
        <p:nvPicPr>
          <p:cNvPr id="123" name="Nutch 总体结构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7699" y="2862378"/>
            <a:ext cx="9269402" cy="64482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Nutch的运行流程</a:t>
            </a:r>
          </a:p>
        </p:txBody>
      </p:sp>
      <p:pic>
        <p:nvPicPr>
          <p:cNvPr id="126" name="Nutch 的运行流程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9296" y="2974217"/>
            <a:ext cx="9346208" cy="62528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