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3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8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9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4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7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6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D432-3FB7-40AF-B3AF-3160C239D1E8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520D-E0E4-4C83-AA99-FAC260CC0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p.weixin.qq.com/s?__biz=MjM5MTA1MjAxMQ==&amp;mid=2651223541&amp;idx=1&amp;sn=14cf99a9b9b8136a7d32fb7cba7316c6&amp;chksm=bd49ac718a3e2567dff759039abc5214b69f35998f71b401091cdddb7ebf3bd81a0ba6d6e553&amp;mpshare=1&amp;scene=1&amp;srcid=1024S9ZNP3KUSWGHSBbcBUcb#wechat_redirec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5468" y="630356"/>
            <a:ext cx="1499616" cy="5843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305" y="5349969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7" name="椭圆 6"/>
          <p:cNvSpPr/>
          <p:nvPr/>
        </p:nvSpPr>
        <p:spPr>
          <a:xfrm>
            <a:off x="2639594" y="1906913"/>
            <a:ext cx="2523744" cy="549887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Object.prototype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曲线连接符 11" title="nihao"/>
          <p:cNvCxnSpPr>
            <a:stCxn id="4" idx="2"/>
            <a:endCxn id="7" idx="0"/>
          </p:cNvCxnSpPr>
          <p:nvPr/>
        </p:nvCxnSpPr>
        <p:spPr>
          <a:xfrm rot="5400000">
            <a:off x="3557285" y="1558922"/>
            <a:ext cx="692172" cy="3810"/>
          </a:xfrm>
          <a:prstGeom prst="curvedConnector3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01467" y="1361660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cxnSp>
        <p:nvCxnSpPr>
          <p:cNvPr id="20" name="曲线连接符 19" title="nihao"/>
          <p:cNvCxnSpPr>
            <a:stCxn id="7" idx="4"/>
            <a:endCxn id="86" idx="0"/>
          </p:cNvCxnSpPr>
          <p:nvPr/>
        </p:nvCxnSpPr>
        <p:spPr>
          <a:xfrm>
            <a:off x="3901466" y="2456800"/>
            <a:ext cx="0" cy="61285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70703" y="5349968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9" name="矩形 38"/>
          <p:cNvSpPr/>
          <p:nvPr/>
        </p:nvSpPr>
        <p:spPr>
          <a:xfrm>
            <a:off x="2603922" y="5347419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Array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53881" y="5347419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41" name="矩形 40"/>
          <p:cNvSpPr/>
          <p:nvPr/>
        </p:nvSpPr>
        <p:spPr>
          <a:xfrm>
            <a:off x="5391247" y="5352458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Boolean</a:t>
            </a:r>
          </a:p>
        </p:txBody>
      </p:sp>
      <p:sp>
        <p:nvSpPr>
          <p:cNvPr id="42" name="矩形 41"/>
          <p:cNvSpPr/>
          <p:nvPr/>
        </p:nvSpPr>
        <p:spPr>
          <a:xfrm>
            <a:off x="6704856" y="5347419"/>
            <a:ext cx="1070987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String</a:t>
            </a:r>
          </a:p>
        </p:txBody>
      </p:sp>
      <p:cxnSp>
        <p:nvCxnSpPr>
          <p:cNvPr id="43" name="曲线连接符 19" title="nihao"/>
          <p:cNvCxnSpPr>
            <a:stCxn id="7" idx="2"/>
            <a:endCxn id="6" idx="0"/>
          </p:cNvCxnSpPr>
          <p:nvPr/>
        </p:nvCxnSpPr>
        <p:spPr>
          <a:xfrm rot="10800000" flipV="1">
            <a:off x="662800" y="2181857"/>
            <a:ext cx="1976795" cy="3168112"/>
          </a:xfrm>
          <a:prstGeom prst="bentConnector2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95769" y="311272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416125" y="2649931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cxnSp>
        <p:nvCxnSpPr>
          <p:cNvPr id="48" name="曲线连接符 19" title="nihao"/>
          <p:cNvCxnSpPr>
            <a:stCxn id="86" idx="2"/>
            <a:endCxn id="6" idx="0"/>
          </p:cNvCxnSpPr>
          <p:nvPr/>
        </p:nvCxnSpPr>
        <p:spPr>
          <a:xfrm flipH="1">
            <a:off x="662799" y="3522055"/>
            <a:ext cx="3238667" cy="182791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06295" y="4609175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cxnSp>
        <p:nvCxnSpPr>
          <p:cNvPr id="52" name="曲线连接符 19" title="nihao"/>
          <p:cNvCxnSpPr>
            <a:stCxn id="86" idx="2"/>
            <a:endCxn id="30" idx="0"/>
          </p:cNvCxnSpPr>
          <p:nvPr/>
        </p:nvCxnSpPr>
        <p:spPr>
          <a:xfrm flipH="1">
            <a:off x="1906197" y="3522055"/>
            <a:ext cx="1995269" cy="182791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249823" y="4366252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573060" y="4595396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cxnSp>
        <p:nvCxnSpPr>
          <p:cNvPr id="58" name="曲线连接符 19" title="nihao"/>
          <p:cNvCxnSpPr>
            <a:stCxn id="86" idx="2"/>
            <a:endCxn id="39" idx="0"/>
          </p:cNvCxnSpPr>
          <p:nvPr/>
        </p:nvCxnSpPr>
        <p:spPr>
          <a:xfrm flipH="1">
            <a:off x="3139416" y="3522055"/>
            <a:ext cx="762050" cy="182536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19" title="nihao"/>
          <p:cNvCxnSpPr>
            <a:stCxn id="86" idx="2"/>
            <a:endCxn id="40" idx="0"/>
          </p:cNvCxnSpPr>
          <p:nvPr/>
        </p:nvCxnSpPr>
        <p:spPr>
          <a:xfrm>
            <a:off x="3901466" y="3522055"/>
            <a:ext cx="787909" cy="182536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19" title="nihao"/>
          <p:cNvCxnSpPr>
            <a:stCxn id="86" idx="2"/>
            <a:endCxn id="41" idx="0"/>
          </p:cNvCxnSpPr>
          <p:nvPr/>
        </p:nvCxnSpPr>
        <p:spPr>
          <a:xfrm>
            <a:off x="3901466" y="3522055"/>
            <a:ext cx="2025275" cy="1830403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19" title="nihao"/>
          <p:cNvCxnSpPr>
            <a:stCxn id="86" idx="2"/>
            <a:endCxn id="42" idx="0"/>
          </p:cNvCxnSpPr>
          <p:nvPr/>
        </p:nvCxnSpPr>
        <p:spPr>
          <a:xfrm>
            <a:off x="3901466" y="3522055"/>
            <a:ext cx="3338884" cy="182536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493898" y="4607922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461463" y="4607922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352664" y="4607922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6364078" y="4607922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865178" y="3069659"/>
            <a:ext cx="2072575" cy="45239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Function.prototype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144801" y="5271971"/>
            <a:ext cx="1625333" cy="56794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Animal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普通</a:t>
            </a:r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</a:rPr>
              <a:t>函数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9" name="曲线连接符 19" title="nihao"/>
          <p:cNvCxnSpPr>
            <a:stCxn id="108" idx="6"/>
            <a:endCxn id="6" idx="2"/>
          </p:cNvCxnSpPr>
          <p:nvPr/>
        </p:nvCxnSpPr>
        <p:spPr>
          <a:xfrm flipH="1">
            <a:off x="662799" y="3293035"/>
            <a:ext cx="9630747" cy="2473987"/>
          </a:xfrm>
          <a:prstGeom prst="bentConnector4">
            <a:avLst>
              <a:gd name="adj1" fmla="val -2374"/>
              <a:gd name="adj2" fmla="val 128330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9936350" y="6072633"/>
            <a:ext cx="5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endParaRPr lang="zh-CN" altLang="en-US" dirty="0"/>
          </a:p>
        </p:txBody>
      </p:sp>
      <p:sp>
        <p:nvSpPr>
          <p:cNvPr id="108" name="椭圆 107"/>
          <p:cNvSpPr/>
          <p:nvPr/>
        </p:nvSpPr>
        <p:spPr>
          <a:xfrm>
            <a:off x="7621350" y="2915507"/>
            <a:ext cx="2672196" cy="75505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Animal.prototype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普通 </a:t>
            </a:r>
            <a:r>
              <a:rPr lang="en-US" altLang="zh-CN" dirty="0" smtClean="0">
                <a:solidFill>
                  <a:schemeClr val="tx1"/>
                </a:solidFill>
              </a:rPr>
              <a:t>object)</a:t>
            </a:r>
          </a:p>
        </p:txBody>
      </p:sp>
      <p:cxnSp>
        <p:nvCxnSpPr>
          <p:cNvPr id="116" name="曲线连接符 115" title="nihao"/>
          <p:cNvCxnSpPr>
            <a:stCxn id="108" idx="4"/>
            <a:endCxn id="98" idx="0"/>
          </p:cNvCxnSpPr>
          <p:nvPr/>
        </p:nvCxnSpPr>
        <p:spPr>
          <a:xfrm>
            <a:off x="8957448" y="3670562"/>
            <a:ext cx="20" cy="1601409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9" title="nihao"/>
          <p:cNvCxnSpPr>
            <a:stCxn id="98" idx="2"/>
            <a:endCxn id="30" idx="2"/>
          </p:cNvCxnSpPr>
          <p:nvPr/>
        </p:nvCxnSpPr>
        <p:spPr>
          <a:xfrm rot="5400000" flipH="1">
            <a:off x="5395384" y="2277835"/>
            <a:ext cx="72898" cy="7051271"/>
          </a:xfrm>
          <a:prstGeom prst="bentConnector3">
            <a:avLst>
              <a:gd name="adj1" fmla="val -616840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368181" y="5875104"/>
            <a:ext cx="5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  <a:endParaRPr lang="zh-CN" altLang="en-US" dirty="0"/>
          </a:p>
        </p:txBody>
      </p:sp>
      <p:cxnSp>
        <p:nvCxnSpPr>
          <p:cNvPr id="139" name="曲线连接符 19" title="nihao"/>
          <p:cNvCxnSpPr>
            <a:stCxn id="7" idx="4"/>
            <a:endCxn id="108" idx="0"/>
          </p:cNvCxnSpPr>
          <p:nvPr/>
        </p:nvCxnSpPr>
        <p:spPr>
          <a:xfrm rot="16200000" flipH="1">
            <a:off x="6200104" y="158162"/>
            <a:ext cx="458707" cy="50559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6391105" y="2648884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189" name="文本框 188"/>
          <p:cNvSpPr txBox="1"/>
          <p:nvPr/>
        </p:nvSpPr>
        <p:spPr>
          <a:xfrm>
            <a:off x="8908020" y="423942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190" name="曲线连接符 19" title="nihao"/>
          <p:cNvCxnSpPr>
            <a:stCxn id="86" idx="2"/>
            <a:endCxn id="98" idx="0"/>
          </p:cNvCxnSpPr>
          <p:nvPr/>
        </p:nvCxnSpPr>
        <p:spPr>
          <a:xfrm>
            <a:off x="3901466" y="3522055"/>
            <a:ext cx="5056002" cy="1749916"/>
          </a:xfrm>
          <a:prstGeom prst="straightConnector1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7571942" y="4606936"/>
            <a:ext cx="43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[p]</a:t>
            </a:r>
            <a:endParaRPr lang="zh-CN" altLang="en-US" dirty="0"/>
          </a:p>
        </p:txBody>
      </p:sp>
      <p:sp>
        <p:nvSpPr>
          <p:cNvPr id="195" name="文本框 194"/>
          <p:cNvSpPr txBox="1"/>
          <p:nvPr/>
        </p:nvSpPr>
        <p:spPr>
          <a:xfrm>
            <a:off x="127304" y="137991"/>
            <a:ext cx="255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JavaScript </a:t>
            </a:r>
            <a:r>
              <a:rPr lang="zh-CN" altLang="en-US" sz="2000" dirty="0" smtClean="0"/>
              <a:t>继承关系图</a:t>
            </a:r>
            <a:endParaRPr lang="zh-CN" altLang="en-US" sz="2000" dirty="0"/>
          </a:p>
        </p:txBody>
      </p:sp>
      <p:sp>
        <p:nvSpPr>
          <p:cNvPr id="204" name="文本框 203"/>
          <p:cNvSpPr txBox="1"/>
          <p:nvPr/>
        </p:nvSpPr>
        <p:spPr>
          <a:xfrm>
            <a:off x="5707464" y="137991"/>
            <a:ext cx="614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[p]</a:t>
            </a:r>
            <a:r>
              <a:rPr lang="zh-CN" altLang="en-US" dirty="0"/>
              <a:t>表示</a:t>
            </a:r>
            <a:r>
              <a:rPr lang="zh-CN" altLang="en-US" dirty="0" smtClean="0"/>
              <a:t>浏览器里的</a:t>
            </a:r>
            <a:r>
              <a:rPr lang="en-US" altLang="zh-CN" dirty="0" smtClean="0"/>
              <a:t>__proto__</a:t>
            </a:r>
            <a:r>
              <a:rPr lang="zh-CN" altLang="en-US" dirty="0" smtClean="0"/>
              <a:t>，亦即标准里的</a:t>
            </a:r>
            <a:r>
              <a:rPr lang="en-US" altLang="zh-CN" dirty="0" smtClean="0"/>
              <a:t>[[prototype]]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[p]</a:t>
            </a:r>
            <a:r>
              <a:rPr lang="zh-CN" altLang="en-US" dirty="0" smtClean="0"/>
              <a:t>表达的是继承的指向，而</a:t>
            </a:r>
            <a:r>
              <a:rPr lang="en-US" altLang="zh-CN" dirty="0" smtClean="0"/>
              <a:t>.prototype</a:t>
            </a:r>
            <a:r>
              <a:rPr lang="zh-CN" altLang="en-US" dirty="0" smtClean="0"/>
              <a:t>是属性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Animal </a:t>
            </a:r>
            <a:r>
              <a:rPr lang="zh-CN" altLang="en-US" dirty="0" smtClean="0"/>
              <a:t>为举例，代指一般的构造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JavaScript </a:t>
            </a:r>
            <a:r>
              <a:rPr lang="zh-CN" altLang="en-US" dirty="0">
                <a:hlinkClick r:id="rId2"/>
              </a:rPr>
              <a:t>世界</a:t>
            </a:r>
            <a:r>
              <a:rPr lang="zh-CN" altLang="en-US" dirty="0" smtClean="0">
                <a:hlinkClick r:id="rId2"/>
              </a:rPr>
              <a:t>万物诞生记</a:t>
            </a:r>
            <a:endParaRPr lang="zh-CN" altLang="en-US" dirty="0"/>
          </a:p>
        </p:txBody>
      </p:sp>
      <p:sp>
        <p:nvSpPr>
          <p:cNvPr id="205" name="文本框 204"/>
          <p:cNvSpPr txBox="1"/>
          <p:nvPr/>
        </p:nvSpPr>
        <p:spPr>
          <a:xfrm>
            <a:off x="3736482" y="5342409"/>
            <a:ext cx="34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92242" y="4262739"/>
            <a:ext cx="1118402" cy="4170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构造函数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0890612" y="4976269"/>
            <a:ext cx="1119272" cy="37370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90612" y="5711741"/>
            <a:ext cx="111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注：构造函数也是对象，一切皆对象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42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115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Chen,Xiaolong(BNRD-C)</dc:creator>
  <cp:lastModifiedBy>Chen,Xiaolong(BNRD-C)</cp:lastModifiedBy>
  <cp:revision>22</cp:revision>
  <dcterms:created xsi:type="dcterms:W3CDTF">2016-10-24T01:53:40Z</dcterms:created>
  <dcterms:modified xsi:type="dcterms:W3CDTF">2016-10-24T03:21:21Z</dcterms:modified>
</cp:coreProperties>
</file>