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0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5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5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5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1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2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0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07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74A6-B298-4996-A024-DDFE4A3832B3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9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7539" y="566293"/>
            <a:ext cx="6955214" cy="4712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65979" y="4027613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7598" y="4528769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Reducer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94245" y="4027613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5039" y="5551384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6" name="肘形连接符 15"/>
          <p:cNvCxnSpPr>
            <a:stCxn id="9" idx="3"/>
            <a:endCxn id="8" idx="2"/>
          </p:cNvCxnSpPr>
          <p:nvPr/>
        </p:nvCxnSpPr>
        <p:spPr>
          <a:xfrm flipV="1">
            <a:off x="7819024" y="4777421"/>
            <a:ext cx="587214" cy="1148867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45398" y="5681196"/>
            <a:ext cx="15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store.dispatch</a:t>
            </a:r>
            <a:endParaRPr lang="en-US" altLang="zh-CN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3605886" y="713567"/>
            <a:ext cx="151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store</a:t>
            </a:r>
            <a:endParaRPr lang="zh-CN" altLang="en-US" sz="3600" dirty="0"/>
          </a:p>
        </p:txBody>
      </p:sp>
      <p:sp>
        <p:nvSpPr>
          <p:cNvPr id="30" name="矩形 29"/>
          <p:cNvSpPr/>
          <p:nvPr/>
        </p:nvSpPr>
        <p:spPr>
          <a:xfrm>
            <a:off x="929184" y="566293"/>
            <a:ext cx="1677890" cy="1640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29185" y="581338"/>
            <a:ext cx="151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/>
            </a:lvl1pPr>
          </a:lstStyle>
          <a:p>
            <a:r>
              <a:rPr lang="en-US" altLang="zh-CN" dirty="0" err="1" smtClean="0"/>
              <a:t>redux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055952" y="1253282"/>
            <a:ext cx="1386810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createStore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肘形连接符 33"/>
          <p:cNvCxnSpPr>
            <a:stCxn id="30" idx="2"/>
            <a:endCxn id="4" idx="1"/>
          </p:cNvCxnSpPr>
          <p:nvPr/>
        </p:nvCxnSpPr>
        <p:spPr>
          <a:xfrm rot="16200000" flipH="1">
            <a:off x="2335201" y="1640096"/>
            <a:ext cx="715267" cy="184941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7" idx="0"/>
            <a:endCxn id="4" idx="1"/>
          </p:cNvCxnSpPr>
          <p:nvPr/>
        </p:nvCxnSpPr>
        <p:spPr>
          <a:xfrm rot="5400000" flipH="1" flipV="1">
            <a:off x="1890398" y="2801628"/>
            <a:ext cx="1606334" cy="1847948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726104" y="2524825"/>
            <a:ext cx="208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createStore</a:t>
            </a:r>
            <a:r>
              <a:rPr lang="en-US" altLang="zh-CN" dirty="0" smtClean="0"/>
              <a:t>(reducer)</a:t>
            </a:r>
          </a:p>
        </p:txBody>
      </p:sp>
      <p:sp>
        <p:nvSpPr>
          <p:cNvPr id="47" name="矩形 46"/>
          <p:cNvSpPr/>
          <p:nvPr/>
        </p:nvSpPr>
        <p:spPr>
          <a:xfrm>
            <a:off x="5995039" y="2508765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Reducer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6945" y="773061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New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肘形连接符 52"/>
          <p:cNvCxnSpPr>
            <a:stCxn id="47" idx="0"/>
            <a:endCxn id="49" idx="2"/>
          </p:cNvCxnSpPr>
          <p:nvPr/>
        </p:nvCxnSpPr>
        <p:spPr>
          <a:xfrm rot="5400000" flipH="1" flipV="1">
            <a:off x="6415037" y="2014864"/>
            <a:ext cx="985896" cy="1906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6" idx="3"/>
            <a:endCxn id="47" idx="2"/>
          </p:cNvCxnSpPr>
          <p:nvPr/>
        </p:nvCxnSpPr>
        <p:spPr>
          <a:xfrm flipV="1">
            <a:off x="6289964" y="3258573"/>
            <a:ext cx="617068" cy="1143944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8" idx="1"/>
            <a:endCxn id="47" idx="2"/>
          </p:cNvCxnSpPr>
          <p:nvPr/>
        </p:nvCxnSpPr>
        <p:spPr>
          <a:xfrm rot="10800000">
            <a:off x="6907033" y="3258573"/>
            <a:ext cx="587213" cy="1143944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9" idx="1"/>
            <a:endCxn id="6" idx="0"/>
          </p:cNvCxnSpPr>
          <p:nvPr/>
        </p:nvCxnSpPr>
        <p:spPr>
          <a:xfrm rot="10800000" flipV="1">
            <a:off x="5377973" y="1147965"/>
            <a:ext cx="618973" cy="2879648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492721" y="2033793"/>
            <a:ext cx="88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replace</a:t>
            </a:r>
            <a:endParaRPr lang="en-US" altLang="zh-CN" dirty="0" smtClean="0"/>
          </a:p>
        </p:txBody>
      </p:sp>
      <p:sp>
        <p:nvSpPr>
          <p:cNvPr id="75" name="文本框 74"/>
          <p:cNvSpPr txBox="1"/>
          <p:nvPr/>
        </p:nvSpPr>
        <p:spPr>
          <a:xfrm>
            <a:off x="850016" y="5777878"/>
            <a:ext cx="151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/>
            </a:lvl1pPr>
          </a:lstStyle>
          <a:p>
            <a:r>
              <a:rPr lang="en-US" altLang="zh-CN" dirty="0" err="1"/>
              <a:t>Redux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17" idx="3"/>
            <a:endCxn id="8" idx="3"/>
          </p:cNvCxnSpPr>
          <p:nvPr/>
        </p:nvCxnSpPr>
        <p:spPr>
          <a:xfrm flipH="1" flipV="1">
            <a:off x="9318230" y="4402517"/>
            <a:ext cx="617068" cy="1463345"/>
          </a:xfrm>
          <a:prstGeom prst="bentConnector3">
            <a:avLst>
              <a:gd name="adj1" fmla="val -37046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935298" y="4850199"/>
            <a:ext cx="222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基本 </a:t>
            </a:r>
            <a:r>
              <a:rPr lang="en-US" altLang="zh-CN" dirty="0" smtClean="0"/>
              <a:t>middleware</a:t>
            </a:r>
            <a:r>
              <a:rPr lang="zh-CN" altLang="en-US" dirty="0" smtClean="0"/>
              <a:t> </a:t>
            </a:r>
          </a:p>
          <a:p>
            <a:pPr algn="ctr"/>
            <a:r>
              <a:rPr lang="zh-CN" altLang="en-US" dirty="0" smtClean="0"/>
              <a:t>进行异步操作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62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cn.redux.js.org</a:t>
            </a:r>
            <a:r>
              <a:rPr lang="en-US" altLang="zh-CN" dirty="0"/>
              <a:t>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</Words>
  <Application>Microsoft Macintosh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演示文稿</vt:lpstr>
      <vt:lpstr>Reference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Chen,Xiaolong(BNRD-C)</dc:creator>
  <cp:lastModifiedBy>Microsoft Office 用户</cp:lastModifiedBy>
  <cp:revision>24</cp:revision>
  <dcterms:created xsi:type="dcterms:W3CDTF">2016-10-14T11:52:36Z</dcterms:created>
  <dcterms:modified xsi:type="dcterms:W3CDTF">2017-04-01T04:21:13Z</dcterms:modified>
</cp:coreProperties>
</file>