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7" autoAdjust="0"/>
    <p:restoredTop sz="94660"/>
  </p:normalViewPr>
  <p:slideViewPr>
    <p:cSldViewPr snapToGrid="0">
      <p:cViewPr>
        <p:scale>
          <a:sx n="66" d="100"/>
          <a:sy n="66" d="100"/>
        </p:scale>
        <p:origin x="107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7D72-B973-4172-A9E2-55BD3DDC25C2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ADC7-A951-4179-8A40-C2FD7CC52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9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DC7-A951-4179-8A40-C2FD7CC520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8ADC7-A951-4179-8A40-C2FD7CC520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0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2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74A6-B298-4996-A024-DDFE4A3832B3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3077028" y="2481943"/>
            <a:ext cx="6212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过渡类的添加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移出过程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69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 flipH="1">
            <a:off x="6939699" y="3408789"/>
            <a:ext cx="194" cy="2866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0" y="3386536"/>
            <a:ext cx="12192000" cy="19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034249" y="328441"/>
            <a:ext cx="3962" cy="3058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021" y="2718555"/>
            <a:ext cx="115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DOM</a:t>
            </a:r>
            <a:r>
              <a:rPr lang="zh-CN" altLang="en-US" dirty="0"/>
              <a:t> </a:t>
            </a:r>
            <a:r>
              <a:rPr lang="en-US" altLang="zh-CN" dirty="0" smtClean="0"/>
              <a:t>Tree </a:t>
            </a:r>
          </a:p>
          <a:p>
            <a:pPr algn="ctr"/>
            <a:r>
              <a:rPr lang="zh-CN" altLang="en-US" dirty="0" smtClean="0"/>
              <a:t>之外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054035" y="493743"/>
            <a:ext cx="409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处于 </a:t>
            </a:r>
            <a:r>
              <a:rPr lang="en-US" altLang="zh-CN" dirty="0" smtClean="0"/>
              <a:t>DOM Tree 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623129" y="61882"/>
            <a:ext cx="1165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插入 </a:t>
            </a:r>
            <a:r>
              <a:rPr lang="en-US" altLang="zh-CN" sz="1200" dirty="0" smtClean="0"/>
              <a:t>DOM Tree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817605" y="3576000"/>
            <a:ext cx="115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触发离开过渡</a:t>
            </a:r>
            <a:endParaRPr lang="en-US" altLang="zh-CN" sz="12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1317242" y="3638080"/>
            <a:ext cx="71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移除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v-enter</a:t>
            </a: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1375385" y="3397388"/>
            <a:ext cx="194" cy="2866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34595" y="6269446"/>
            <a:ext cx="187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触发进入过渡的下一帧</a:t>
            </a:r>
            <a:endParaRPr lang="en-US" altLang="zh-CN" sz="1200" dirty="0" smtClean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380521" y="5076121"/>
            <a:ext cx="4071098" cy="0"/>
          </a:xfrm>
          <a:prstGeom prst="straightConnector1">
            <a:avLst/>
          </a:prstGeom>
          <a:ln w="12700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711877" y="4428850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</a:t>
            </a:r>
            <a:r>
              <a:rPr lang="en-US" altLang="zh-CN" dirty="0" smtClean="0"/>
              <a:t>nter</a:t>
            </a:r>
          </a:p>
          <a:p>
            <a:pPr algn="ctr"/>
            <a:r>
              <a:rPr lang="zh-CN" altLang="en-US" dirty="0" smtClean="0"/>
              <a:t>过渡阶段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842543" y="6546445"/>
            <a:ext cx="1208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B050"/>
                </a:solidFill>
              </a:rPr>
              <a:t>Enter </a:t>
            </a:r>
            <a:r>
              <a:rPr lang="zh-CN" altLang="en-US" sz="1200" dirty="0" smtClean="0">
                <a:solidFill>
                  <a:srgbClr val="00B050"/>
                </a:solidFill>
              </a:rPr>
              <a:t>过渡结束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289834" y="3691457"/>
            <a:ext cx="115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移除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v-enter-active</a:t>
            </a: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950248" y="5070674"/>
            <a:ext cx="4088648" cy="0"/>
          </a:xfrm>
          <a:prstGeom prst="straightConnector1">
            <a:avLst/>
          </a:prstGeom>
          <a:ln w="12700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237829" y="4423923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Leave</a:t>
            </a:r>
          </a:p>
          <a:p>
            <a:pPr algn="ctr"/>
            <a:r>
              <a:rPr lang="zh-CN" altLang="en-US" dirty="0" smtClean="0"/>
              <a:t>过渡阶段</a:t>
            </a:r>
            <a:endParaRPr lang="zh-CN" altLang="en-US" dirty="0"/>
          </a:p>
        </p:txBody>
      </p:sp>
      <p:cxnSp>
        <p:nvCxnSpPr>
          <p:cNvPr id="78" name="直接连接符 77"/>
          <p:cNvCxnSpPr/>
          <p:nvPr/>
        </p:nvCxnSpPr>
        <p:spPr>
          <a:xfrm>
            <a:off x="6741698" y="1743569"/>
            <a:ext cx="0" cy="1665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0329589" y="51442"/>
            <a:ext cx="143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移出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DOM Tree</a:t>
            </a:r>
            <a:endParaRPr lang="zh-CN" altLang="en-US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5538951" y="2003417"/>
            <a:ext cx="112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正常显示</a:t>
            </a:r>
            <a:endParaRPr lang="en-US" altLang="zh-CN" dirty="0" smtClean="0"/>
          </a:p>
          <a:p>
            <a:pPr algn="ctr"/>
            <a:r>
              <a:rPr lang="zh-CN" altLang="en-US" dirty="0"/>
              <a:t>阶段</a:t>
            </a:r>
            <a:endParaRPr lang="en-US" altLang="zh-CN" dirty="0" smtClean="0"/>
          </a:p>
        </p:txBody>
      </p:sp>
      <p:sp>
        <p:nvSpPr>
          <p:cNvPr id="84" name="文本框 83"/>
          <p:cNvSpPr txBox="1"/>
          <p:nvPr/>
        </p:nvSpPr>
        <p:spPr>
          <a:xfrm>
            <a:off x="165038" y="3616666"/>
            <a:ext cx="110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触发进入过渡</a:t>
            </a:r>
            <a:endParaRPr lang="en-US" altLang="zh-CN" sz="1200" dirty="0" smtClean="0"/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6418883" y="3395575"/>
            <a:ext cx="328034" cy="180425"/>
          </a:xfrm>
          <a:prstGeom prst="line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877790" y="3617930"/>
            <a:ext cx="71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移除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v-leave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000706" y="6274204"/>
            <a:ext cx="187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触发离开过渡的下一帧</a:t>
            </a:r>
            <a:endParaRPr lang="en-US" altLang="zh-CN" sz="1200" dirty="0" smtClean="0"/>
          </a:p>
        </p:txBody>
      </p:sp>
      <p:cxnSp>
        <p:nvCxnSpPr>
          <p:cNvPr id="89" name="直接连接符 88"/>
          <p:cNvCxnSpPr/>
          <p:nvPr/>
        </p:nvCxnSpPr>
        <p:spPr>
          <a:xfrm flipH="1" flipV="1">
            <a:off x="6943264" y="3392828"/>
            <a:ext cx="208046" cy="224760"/>
          </a:xfrm>
          <a:prstGeom prst="line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9877496" y="3691457"/>
            <a:ext cx="115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移除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v-leave-active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1196711" y="328441"/>
            <a:ext cx="3962" cy="3058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951551" y="3405938"/>
            <a:ext cx="243744" cy="201140"/>
          </a:xfrm>
          <a:prstGeom prst="line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1382716" y="3402468"/>
            <a:ext cx="208046" cy="224760"/>
          </a:xfrm>
          <a:prstGeom prst="line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0423028" y="6519918"/>
            <a:ext cx="124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B050"/>
                </a:solidFill>
              </a:rPr>
              <a:t>Leave</a:t>
            </a:r>
            <a:r>
              <a:rPr lang="zh-CN" altLang="en-US" sz="1200" dirty="0" smtClean="0">
                <a:solidFill>
                  <a:srgbClr val="00B050"/>
                </a:solidFill>
              </a:rPr>
              <a:t>过渡结束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H="1">
            <a:off x="5455092" y="3408789"/>
            <a:ext cx="194" cy="2866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455092" y="1743569"/>
            <a:ext cx="0" cy="1665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4878721" y="3394412"/>
            <a:ext cx="578376" cy="297045"/>
          </a:xfrm>
          <a:prstGeom prst="line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11037268" y="3402468"/>
            <a:ext cx="194" cy="28664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1195295" y="986584"/>
            <a:ext cx="9838954" cy="23478"/>
          </a:xfrm>
          <a:prstGeom prst="straightConnector1">
            <a:avLst/>
          </a:prstGeom>
          <a:ln w="12700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30888" y="3921952"/>
            <a:ext cx="110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添加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v-enter</a:t>
            </a:r>
          </a:p>
          <a:p>
            <a:pPr algn="ctr"/>
            <a:r>
              <a:rPr lang="en-US" altLang="zh-CN" sz="1200" dirty="0" smtClean="0"/>
              <a:t>v-enter-active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402446" y="6519919"/>
            <a:ext cx="187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B050"/>
                </a:solidFill>
              </a:rPr>
              <a:t>Enter </a:t>
            </a:r>
            <a:r>
              <a:rPr lang="zh-CN" altLang="en-US" sz="1200" dirty="0" smtClean="0">
                <a:solidFill>
                  <a:srgbClr val="00B050"/>
                </a:solidFill>
              </a:rPr>
              <a:t>过渡开始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771489" y="3893665"/>
            <a:ext cx="115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添加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 </a:t>
            </a:r>
            <a:r>
              <a:rPr lang="en-US" altLang="zh-CN" sz="1200" dirty="0" smtClean="0"/>
              <a:t>v-leave</a:t>
            </a:r>
          </a:p>
          <a:p>
            <a:pPr algn="ctr"/>
            <a:r>
              <a:rPr lang="en-US" altLang="zh-CN" sz="1200" dirty="0" smtClean="0"/>
              <a:t>v-leave-active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5991578" y="6547026"/>
            <a:ext cx="187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B050"/>
                </a:solidFill>
              </a:rPr>
              <a:t>Leave </a:t>
            </a:r>
            <a:r>
              <a:rPr lang="zh-CN" altLang="en-US" sz="1200" dirty="0" smtClean="0">
                <a:solidFill>
                  <a:srgbClr val="00B050"/>
                </a:solidFill>
              </a:rPr>
              <a:t>过渡开始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1044758" y="2718555"/>
            <a:ext cx="115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DOM</a:t>
            </a:r>
            <a:r>
              <a:rPr lang="zh-CN" altLang="en-US" dirty="0"/>
              <a:t> </a:t>
            </a:r>
            <a:r>
              <a:rPr lang="en-US" altLang="zh-CN" dirty="0" smtClean="0"/>
              <a:t>Tree </a:t>
            </a:r>
          </a:p>
          <a:p>
            <a:pPr algn="ctr"/>
            <a:r>
              <a:rPr lang="zh-CN" altLang="en-US" dirty="0" smtClean="0"/>
              <a:t>之外</a:t>
            </a:r>
            <a:endParaRPr lang="zh-CN" altLang="en-US" dirty="0"/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10466383" y="3394412"/>
            <a:ext cx="578376" cy="297045"/>
          </a:xfrm>
          <a:prstGeom prst="line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/>
      <p:bldP spid="49" grpId="0"/>
      <p:bldP spid="62" grpId="0"/>
      <p:bldP spid="67" grpId="0"/>
      <p:bldP spid="71" grpId="0"/>
      <p:bldP spid="75" grpId="0"/>
      <p:bldP spid="84" grpId="0"/>
      <p:bldP spid="87" grpId="0"/>
      <p:bldP spid="90" grpId="0"/>
      <p:bldP spid="96" grpId="0"/>
      <p:bldP spid="107" grpId="0"/>
      <p:bldP spid="118" grpId="0"/>
      <p:bldP spid="119" grpId="0"/>
      <p:bldP spid="120" grpId="0"/>
      <p:bldP spid="12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Office PowerPoint</Application>
  <PresentationFormat>宽屏</PresentationFormat>
  <Paragraphs>38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Chen,Xiaolong(BNRD-C)</dc:creator>
  <cp:lastModifiedBy>Chen,Xiaolong(BNRD-C)</cp:lastModifiedBy>
  <cp:revision>38</cp:revision>
  <dcterms:created xsi:type="dcterms:W3CDTF">2016-10-14T11:52:36Z</dcterms:created>
  <dcterms:modified xsi:type="dcterms:W3CDTF">2016-10-31T12:27:25Z</dcterms:modified>
</cp:coreProperties>
</file>