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2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74A6-B298-4996-A024-DDFE4A3832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326" y="547824"/>
            <a:ext cx="6509925" cy="2094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3693" y="3433549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Getters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7612" y="1520744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5347" y="1512246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Mutations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5534" y="5712505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Components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77" idx="0"/>
            <a:endCxn id="7" idx="2"/>
          </p:cNvCxnSpPr>
          <p:nvPr/>
        </p:nvCxnSpPr>
        <p:spPr>
          <a:xfrm rot="5400000" flipH="1" flipV="1">
            <a:off x="6671592" y="2847800"/>
            <a:ext cx="1171493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57336" y="2798613"/>
            <a:ext cx="103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dispatch</a:t>
            </a:r>
          </a:p>
        </p:txBody>
      </p:sp>
      <p:cxnSp>
        <p:nvCxnSpPr>
          <p:cNvPr id="22" name="直接箭头连接符 21"/>
          <p:cNvCxnSpPr>
            <a:stCxn id="7" idx="1"/>
            <a:endCxn id="6" idx="3"/>
          </p:cNvCxnSpPr>
          <p:nvPr/>
        </p:nvCxnSpPr>
        <p:spPr>
          <a:xfrm flipH="1">
            <a:off x="5361597" y="1887150"/>
            <a:ext cx="983750" cy="84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5" idx="0"/>
          </p:cNvCxnSpPr>
          <p:nvPr/>
        </p:nvCxnSpPr>
        <p:spPr>
          <a:xfrm>
            <a:off x="4449605" y="2270552"/>
            <a:ext cx="6081" cy="11629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2"/>
            <a:endCxn id="9" idx="1"/>
          </p:cNvCxnSpPr>
          <p:nvPr/>
        </p:nvCxnSpPr>
        <p:spPr>
          <a:xfrm rot="16200000" flipH="1">
            <a:off x="3773584" y="4865459"/>
            <a:ext cx="1904052" cy="539848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10955" y="640078"/>
            <a:ext cx="151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Store</a:t>
            </a:r>
            <a:endParaRPr lang="zh-CN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7402901" y="4838008"/>
            <a:ext cx="1664208" cy="3327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vuex</a:t>
            </a:r>
            <a:r>
              <a:rPr lang="en-US" altLang="zh-CN" dirty="0" smtClean="0">
                <a:solidFill>
                  <a:schemeClr val="tx1"/>
                </a:solidFill>
              </a:rPr>
              <a:t>: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54899" y="1887150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</a:t>
            </a:r>
            <a:endParaRPr lang="en-US" altLang="zh-CN" dirty="0" smtClean="0"/>
          </a:p>
        </p:txBody>
      </p:sp>
      <p:sp>
        <p:nvSpPr>
          <p:cNvPr id="76" name="矩形 75"/>
          <p:cNvSpPr/>
          <p:nvPr/>
        </p:nvSpPr>
        <p:spPr>
          <a:xfrm>
            <a:off x="4594597" y="4838008"/>
            <a:ext cx="1664208" cy="3327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vuex</a:t>
            </a:r>
            <a:r>
              <a:rPr lang="en-US" altLang="zh-CN" dirty="0" smtClean="0">
                <a:solidFill>
                  <a:schemeClr val="tx1"/>
                </a:solidFill>
              </a:rPr>
              <a:t>: getters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345344" y="3433547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9" name="肘形连接符 78"/>
          <p:cNvCxnSpPr>
            <a:stCxn id="9" idx="3"/>
            <a:endCxn id="77" idx="2"/>
          </p:cNvCxnSpPr>
          <p:nvPr/>
        </p:nvCxnSpPr>
        <p:spPr>
          <a:xfrm flipV="1">
            <a:off x="6819519" y="4183355"/>
            <a:ext cx="437818" cy="190405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7818" y="199506"/>
            <a:ext cx="23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Vuex</a:t>
            </a:r>
            <a:r>
              <a:rPr lang="en-US" altLang="zh-CN" sz="3600" dirty="0" smtClean="0"/>
              <a:t> 1.0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69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3464" y="347472"/>
            <a:ext cx="8857413" cy="3831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8952" y="2959762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Getters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16" y="1389888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3912" y="1389888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Mutations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86088" y="1389888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3912" y="5779008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Components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7" idx="2"/>
          </p:cNvCxnSpPr>
          <p:nvPr/>
        </p:nvCxnSpPr>
        <p:spPr>
          <a:xfrm flipV="1">
            <a:off x="5935905" y="2139696"/>
            <a:ext cx="0" cy="363931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25313" y="3011500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</a:p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9" idx="3"/>
            <a:endCxn id="8" idx="2"/>
          </p:cNvCxnSpPr>
          <p:nvPr/>
        </p:nvCxnSpPr>
        <p:spPr>
          <a:xfrm flipV="1">
            <a:off x="6847897" y="2139696"/>
            <a:ext cx="2050184" cy="4014216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81232" y="3011500"/>
            <a:ext cx="10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</a:p>
        </p:txBody>
      </p:sp>
      <p:cxnSp>
        <p:nvCxnSpPr>
          <p:cNvPr id="18" name="直接箭头连接符 17"/>
          <p:cNvCxnSpPr>
            <a:stCxn id="8" idx="1"/>
            <a:endCxn id="7" idx="3"/>
          </p:cNvCxnSpPr>
          <p:nvPr/>
        </p:nvCxnSpPr>
        <p:spPr>
          <a:xfrm flipH="1">
            <a:off x="6847897" y="1764792"/>
            <a:ext cx="113819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64361" y="1749629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</a:p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7" idx="1"/>
            <a:endCxn id="6" idx="3"/>
          </p:cNvCxnSpPr>
          <p:nvPr/>
        </p:nvCxnSpPr>
        <p:spPr>
          <a:xfrm flipH="1">
            <a:off x="3886201" y="1764792"/>
            <a:ext cx="113771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10868" y="1746504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</a:t>
            </a:r>
            <a:endParaRPr lang="en-US" altLang="zh-CN" dirty="0" smtClean="0"/>
          </a:p>
        </p:txBody>
      </p:sp>
      <p:cxnSp>
        <p:nvCxnSpPr>
          <p:cNvPr id="24" name="直接箭头连接符 23"/>
          <p:cNvCxnSpPr>
            <a:stCxn id="6" idx="2"/>
          </p:cNvCxnSpPr>
          <p:nvPr/>
        </p:nvCxnSpPr>
        <p:spPr>
          <a:xfrm flipH="1">
            <a:off x="2974208" y="2139696"/>
            <a:ext cx="1" cy="8200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2"/>
            <a:endCxn id="9" idx="1"/>
          </p:cNvCxnSpPr>
          <p:nvPr/>
        </p:nvCxnSpPr>
        <p:spPr>
          <a:xfrm rot="16200000" flipH="1">
            <a:off x="2780257" y="3910257"/>
            <a:ext cx="2444342" cy="204296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796553" y="609522"/>
            <a:ext cx="151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Store</a:t>
            </a:r>
            <a:endParaRPr lang="zh-CN" altLang="en-US" sz="3600" dirty="0"/>
          </a:p>
        </p:txBody>
      </p:sp>
      <p:sp>
        <p:nvSpPr>
          <p:cNvPr id="48" name="矩形 47"/>
          <p:cNvSpPr/>
          <p:nvPr/>
        </p:nvSpPr>
        <p:spPr>
          <a:xfrm>
            <a:off x="9010452" y="4599663"/>
            <a:ext cx="1440425" cy="685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methods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mapActions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041" y="4599663"/>
            <a:ext cx="1664208" cy="685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methods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mapMutations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54097" y="4599663"/>
            <a:ext cx="1664208" cy="685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computed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mapGetters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282" y="6120660"/>
            <a:ext cx="23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Vuex</a:t>
            </a:r>
            <a:r>
              <a:rPr lang="en-US" altLang="zh-CN" sz="3600" dirty="0" smtClean="0"/>
              <a:t> 2.0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62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en-US" altLang="zh-CN" dirty="0" smtClean="0"/>
              <a:t> 2.0 </a:t>
            </a:r>
            <a:r>
              <a:rPr lang="zh-CN" altLang="en-US" dirty="0" smtClean="0"/>
              <a:t>主要修改点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分为同步调用 </a:t>
            </a:r>
            <a:r>
              <a:rPr lang="en-US" altLang="zh-CN" dirty="0" smtClean="0"/>
              <a:t>mutations </a:t>
            </a:r>
            <a:r>
              <a:rPr lang="zh-CN" altLang="en-US" dirty="0" smtClean="0"/>
              <a:t>和 异步调用 </a:t>
            </a:r>
            <a:r>
              <a:rPr lang="en-US" altLang="zh-CN" dirty="0" smtClean="0"/>
              <a:t>actions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Store </a:t>
            </a:r>
            <a:r>
              <a:rPr lang="zh-CN" altLang="en-US" dirty="0" smtClean="0"/>
              <a:t>实例里包含 </a:t>
            </a:r>
            <a:r>
              <a:rPr lang="en-US" altLang="zh-CN" dirty="0" smtClean="0"/>
              <a:t>actions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getters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废弃 </a:t>
            </a:r>
            <a:r>
              <a:rPr lang="en-US" altLang="zh-CN" dirty="0" smtClean="0"/>
              <a:t>components </a:t>
            </a:r>
            <a:r>
              <a:rPr lang="zh-CN" altLang="en-US" dirty="0" smtClean="0"/>
              <a:t>里的 </a:t>
            </a:r>
            <a:r>
              <a:rPr lang="en-US" altLang="zh-CN" dirty="0" err="1" smtClean="0"/>
              <a:t>vuex</a:t>
            </a:r>
            <a:r>
              <a:rPr lang="en-US" altLang="zh-CN" dirty="0" smtClean="0"/>
              <a:t>: getters/actions</a:t>
            </a:r>
            <a:r>
              <a:rPr lang="zh-CN" altLang="en-US" dirty="0" smtClean="0"/>
              <a:t>，改为 </a:t>
            </a:r>
            <a:r>
              <a:rPr lang="en-US" altLang="zh-CN" dirty="0" smtClean="0"/>
              <a:t>computed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methods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75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Vuex 2.0 主要修改点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Chen,Xiaolong(BNRD-C)</dc:creator>
  <cp:lastModifiedBy>Chen,Xiaolong(BNRD-C)</cp:lastModifiedBy>
  <cp:revision>19</cp:revision>
  <dcterms:created xsi:type="dcterms:W3CDTF">2016-10-14T11:52:36Z</dcterms:created>
  <dcterms:modified xsi:type="dcterms:W3CDTF">2016-10-24T01:53:03Z</dcterms:modified>
</cp:coreProperties>
</file>