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09" r:id="rId4"/>
    <p:sldId id="312" r:id="rId5"/>
    <p:sldId id="314" r:id="rId6"/>
    <p:sldId id="313" r:id="rId7"/>
    <p:sldId id="317" r:id="rId8"/>
    <p:sldId id="318" r:id="rId9"/>
    <p:sldId id="319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0641B-D0C9-C248-904A-0183EFF6FEE7}">
          <p14:sldIdLst>
            <p14:sldId id="256"/>
            <p14:sldId id="291"/>
          </p14:sldIdLst>
        </p14:section>
        <p14:section name="无标题节" id="{7FA6A07E-8DA9-2A41-A3BE-E120271DF9BE}">
          <p14:sldIdLst>
            <p14:sldId id="309"/>
            <p14:sldId id="312"/>
            <p14:sldId id="314"/>
            <p14:sldId id="313"/>
            <p14:sldId id="317"/>
            <p14:sldId id="318"/>
            <p14:sldId id="31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oyushi" initials="gaoyushi" lastIdx="7" clrIdx="0"/>
  <p:cmAuthor id="1" name="liangdong03" initials="l" lastIdx="2" clrIdx="1"/>
  <p:cmAuthor id="2" name="Chen,Xiaolong(BNRD-C)" initials="C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FF00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1" autoAdjust="0"/>
    <p:restoredTop sz="94424" autoAdjust="0"/>
  </p:normalViewPr>
  <p:slideViewPr>
    <p:cSldViewPr>
      <p:cViewPr varScale="1">
        <p:scale>
          <a:sx n="160" d="100"/>
          <a:sy n="160" d="100"/>
        </p:scale>
        <p:origin x="1816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5B5E-CB90-40E5-819A-CD463F939DE1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75DB-1047-4FC3-9D82-B7A0B9D0F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6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7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3"/>
          <p:cNvSpPr>
            <a:spLocks/>
          </p:cNvSpPr>
          <p:nvPr userDrawn="1"/>
        </p:nvSpPr>
        <p:spPr bwMode="auto">
          <a:xfrm>
            <a:off x="3689301" y="4104928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980728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/>
          </p:cNvSpPr>
          <p:nvPr userDrawn="1"/>
        </p:nvSpPr>
        <p:spPr bwMode="auto">
          <a:xfrm>
            <a:off x="4516388" y="4104928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720" y="6199089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/>
          </p:cNvSpPr>
          <p:nvPr userDrawn="1"/>
        </p:nvSpPr>
        <p:spPr bwMode="auto">
          <a:xfrm>
            <a:off x="495598" y="126876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1403648" y="126876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EE0-B11E-4A85-9A06-19317B33BC8E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83568" y="2708920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924944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里有趣的几个原理性知识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7944" y="3068960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</a:t>
            </a:r>
            <a:r>
              <a:rPr lang="zh-CN" altLang="en-US" dirty="0" smtClean="0"/>
              <a:t>赋值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简单的例子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原始值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64904"/>
            <a:ext cx="5040560" cy="21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复杂的例子</a:t>
            </a:r>
            <a:r>
              <a:rPr lang="en-US" altLang="zh-CN" dirty="0" smtClean="0"/>
              <a:t>-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6" y="2780928"/>
            <a:ext cx="5232948" cy="16189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9872" y="489368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打印结果是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dirty="0" smtClean="0"/>
              <a:t>{n: 2} ?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4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复杂的例子</a:t>
            </a:r>
            <a:r>
              <a:rPr lang="en-US" altLang="zh-CN" dirty="0" smtClean="0"/>
              <a:t>-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6" y="2314113"/>
            <a:ext cx="5232948" cy="1618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26" y="4360895"/>
            <a:ext cx="5232948" cy="18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78654" y="4797152"/>
            <a:ext cx="514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27984" y="3501008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20094" y="4245951"/>
            <a:ext cx="1368152" cy="551201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95736" y="2847624"/>
            <a:ext cx="514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882066" y="3207664"/>
            <a:ext cx="1368152" cy="65551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65788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987825" y="3798333"/>
            <a:ext cx="1231575" cy="122250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64840" y="4881354"/>
            <a:ext cx="541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a.x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 =     a     =    {</a:t>
            </a:r>
            <a:r>
              <a:rPr lang="en-US" altLang="zh-CN" sz="4000" dirty="0"/>
              <a:t>n:2</a:t>
            </a:r>
            <a:r>
              <a:rPr lang="en-US" altLang="zh-CN" sz="4000" dirty="0" smtClean="0"/>
              <a:t>}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确</a:t>
            </a:r>
            <a:endParaRPr lang="en-US" altLang="zh-CN" sz="4000" dirty="0" smtClean="0"/>
          </a:p>
          <a:p>
            <a:r>
              <a:rPr lang="zh-CN" altLang="en-US" sz="4000" dirty="0" smtClean="0"/>
              <a:t>定</a:t>
            </a:r>
            <a:endParaRPr lang="en-US" altLang="zh-CN" sz="4000" dirty="0" smtClean="0"/>
          </a:p>
          <a:p>
            <a:r>
              <a:rPr lang="zh-CN" altLang="en-US" sz="4000" dirty="0" smtClean="0"/>
              <a:t>引</a:t>
            </a:r>
            <a:endParaRPr lang="en-US" altLang="zh-CN" sz="4000" dirty="0" smtClean="0"/>
          </a:p>
          <a:p>
            <a:r>
              <a:rPr lang="zh-CN" altLang="en-US" sz="4000" dirty="0" smtClean="0"/>
              <a:t>用</a:t>
            </a:r>
            <a:endParaRPr lang="zh-CN" altLang="en-US" sz="40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452984" y="3750553"/>
            <a:ext cx="38117" cy="127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23728" y="5611306"/>
            <a:ext cx="108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对象甲</a:t>
            </a:r>
            <a:r>
              <a:rPr lang="en-US" altLang="zh-CN" b="1" dirty="0" smtClean="0"/>
              <a:t>.x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1453520" y="2598425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91324" y="2157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sp>
        <p:nvSpPr>
          <p:cNvPr id="18" name="椭圆 17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7984" y="3789041"/>
            <a:ext cx="576064" cy="123179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840" y="4881354"/>
            <a:ext cx="46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a.x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 =   </a:t>
            </a:r>
            <a:r>
              <a:rPr lang="en-US" altLang="zh-CN" sz="4000" dirty="0" smtClean="0">
                <a:solidFill>
                  <a:srgbClr val="00B050"/>
                </a:solidFill>
              </a:rPr>
              <a:t>  a     =    </a:t>
            </a:r>
            <a:r>
              <a:rPr lang="en-US" altLang="zh-CN" sz="4000" dirty="0">
                <a:solidFill>
                  <a:srgbClr val="00B050"/>
                </a:solidFill>
              </a:rPr>
              <a:t>{n:2</a:t>
            </a:r>
            <a:r>
              <a:rPr lang="en-US" altLang="zh-CN" sz="4000" dirty="0" smtClean="0">
                <a:solidFill>
                  <a:srgbClr val="00B050"/>
                </a:solidFill>
              </a:rPr>
              <a:t>}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赋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值</a:t>
            </a:r>
            <a:endParaRPr lang="en-US" altLang="zh-CN" sz="4000" dirty="0" smtClean="0"/>
          </a:p>
        </p:txBody>
      </p:sp>
      <p:sp>
        <p:nvSpPr>
          <p:cNvPr id="15" name="椭圆 14"/>
          <p:cNvSpPr/>
          <p:nvPr/>
        </p:nvSpPr>
        <p:spPr>
          <a:xfrm>
            <a:off x="1453520" y="2598425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1324" y="2157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452984" y="3750553"/>
            <a:ext cx="38117" cy="127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27" name="椭圆 26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7984" y="3789041"/>
            <a:ext cx="576064" cy="123179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840" y="4881354"/>
            <a:ext cx="46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00B050"/>
                </a:solidFill>
              </a:rPr>
              <a:t>a.x</a:t>
            </a:r>
            <a:r>
              <a:rPr lang="en-US" altLang="zh-CN" sz="4000" dirty="0">
                <a:solidFill>
                  <a:srgbClr val="00B050"/>
                </a:solidFill>
              </a:rPr>
              <a:t>    =     </a:t>
            </a:r>
            <a:r>
              <a:rPr lang="en-US" altLang="zh-CN" sz="4000" dirty="0" smtClean="0">
                <a:solidFill>
                  <a:srgbClr val="00B050"/>
                </a:solidFill>
              </a:rPr>
              <a:t>a     =    {</a:t>
            </a:r>
            <a:r>
              <a:rPr lang="en-US" altLang="zh-CN" sz="4000" dirty="0">
                <a:solidFill>
                  <a:srgbClr val="00B050"/>
                </a:solidFill>
              </a:rPr>
              <a:t>n:2</a:t>
            </a:r>
            <a:r>
              <a:rPr lang="en-US" altLang="zh-CN" sz="4000" dirty="0" smtClean="0">
                <a:solidFill>
                  <a:srgbClr val="00B050"/>
                </a:solidFill>
              </a:rPr>
              <a:t>}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赋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值</a:t>
            </a:r>
            <a:endParaRPr lang="en-US" altLang="zh-CN" sz="4000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185551" y="3284984"/>
            <a:ext cx="151027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16527" y="2539146"/>
            <a:ext cx="2088233" cy="1204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{  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n: 1,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x: object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33236" y="2131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16" name="椭圆 15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23232</TotalTime>
  <Words>198</Words>
  <Application>Microsoft Macintosh PowerPoint</Application>
  <PresentationFormat>全屏显示(4:3)</PresentationFormat>
  <Paragraphs>104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宋体</vt:lpstr>
      <vt:lpstr>微软雅黑</vt:lpstr>
      <vt:lpstr>Arial</vt:lpstr>
      <vt:lpstr>Office 主题</vt:lpstr>
      <vt:lpstr>PowerPoint 演示文稿</vt:lpstr>
      <vt:lpstr>主要内容</vt:lpstr>
      <vt:lpstr>连续赋值</vt:lpstr>
      <vt:lpstr>连续赋值</vt:lpstr>
      <vt:lpstr>连续赋值</vt:lpstr>
      <vt:lpstr>连续赋值</vt:lpstr>
      <vt:lpstr>连续赋值</vt:lpstr>
      <vt:lpstr>连续赋值</vt:lpstr>
      <vt:lpstr>连续赋值</vt:lpstr>
      <vt:lpstr>PowerPoint 演示文稿</vt:lpstr>
    </vt:vector>
  </TitlesOfParts>
  <Company>Lenovo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liangdong03</dc:creator>
  <cp:lastModifiedBy>Microsoft Office 用户</cp:lastModifiedBy>
  <cp:revision>921</cp:revision>
  <dcterms:created xsi:type="dcterms:W3CDTF">2013-09-17T07:02:36Z</dcterms:created>
  <dcterms:modified xsi:type="dcterms:W3CDTF">2017-09-21T08:36:21Z</dcterms:modified>
</cp:coreProperties>
</file>