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54" r:id="rId4"/>
    <p:sldId id="342" r:id="rId5"/>
    <p:sldId id="344" r:id="rId6"/>
    <p:sldId id="345" r:id="rId7"/>
    <p:sldId id="355" r:id="rId8"/>
    <p:sldId id="340" r:id="rId9"/>
    <p:sldId id="362" r:id="rId10"/>
    <p:sldId id="347" r:id="rId11"/>
    <p:sldId id="348" r:id="rId12"/>
    <p:sldId id="349" r:id="rId13"/>
    <p:sldId id="350" r:id="rId14"/>
    <p:sldId id="356" r:id="rId15"/>
    <p:sldId id="352" r:id="rId16"/>
    <p:sldId id="353" r:id="rId17"/>
    <p:sldId id="357" r:id="rId18"/>
    <p:sldId id="358" r:id="rId19"/>
    <p:sldId id="359" r:id="rId20"/>
    <p:sldId id="360" r:id="rId21"/>
    <p:sldId id="363" r:id="rId22"/>
    <p:sldId id="364" r:id="rId23"/>
    <p:sldId id="365" r:id="rId24"/>
    <p:sldId id="366" r:id="rId25"/>
    <p:sldId id="260" r:id="rId26"/>
    <p:sldId id="36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0641B-D0C9-C248-904A-0183EFF6FEE7}">
          <p14:sldIdLst>
            <p14:sldId id="256"/>
            <p14:sldId id="291"/>
            <p14:sldId id="354"/>
            <p14:sldId id="342"/>
            <p14:sldId id="344"/>
            <p14:sldId id="345"/>
            <p14:sldId id="355"/>
            <p14:sldId id="340"/>
            <p14:sldId id="362"/>
            <p14:sldId id="347"/>
            <p14:sldId id="348"/>
            <p14:sldId id="349"/>
            <p14:sldId id="350"/>
            <p14:sldId id="356"/>
            <p14:sldId id="352"/>
            <p14:sldId id="353"/>
            <p14:sldId id="357"/>
            <p14:sldId id="358"/>
            <p14:sldId id="359"/>
            <p14:sldId id="360"/>
            <p14:sldId id="363"/>
            <p14:sldId id="364"/>
            <p14:sldId id="365"/>
            <p14:sldId id="366"/>
          </p14:sldIdLst>
        </p14:section>
        <p14:section name="无标题节" id="{7FA6A07E-8DA9-2A41-A3BE-E120271DF9BE}">
          <p14:sldIdLst>
            <p14:sldId id="260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yushi" initials="gaoyushi" lastIdx="7" clrIdx="0"/>
  <p:cmAuthor id="1" name="liangdong03" initials="l" lastIdx="2" clrIdx="1"/>
  <p:cmAuthor id="2" name="Chen,Xiaolong(BNRD-C)" initials="C" lastIdx="9" clrIdx="2">
    <p:extLst>
      <p:ext uri="{19B8F6BF-5375-455C-9EA6-DF929625EA0E}">
        <p15:presenceInfo xmlns:p15="http://schemas.microsoft.com/office/powerpoint/2012/main" userId="S-1-5-21-3689171631-189274284-2341753515-35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EC"/>
    <a:srgbClr val="152BF7"/>
    <a:srgbClr val="512FE3"/>
    <a:srgbClr val="F4BA18"/>
    <a:srgbClr val="FF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424" autoAdjust="0"/>
  </p:normalViewPr>
  <p:slideViewPr>
    <p:cSldViewPr>
      <p:cViewPr varScale="1">
        <p:scale>
          <a:sx n="121" d="100"/>
          <a:sy n="121" d="100"/>
        </p:scale>
        <p:origin x="106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5B5E-CB90-40E5-819A-CD463F939DE1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75DB-1047-4FC3-9D82-B7A0B9D0F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3"/>
          <p:cNvSpPr>
            <a:spLocks/>
          </p:cNvSpPr>
          <p:nvPr userDrawn="1"/>
        </p:nvSpPr>
        <p:spPr bwMode="auto">
          <a:xfrm>
            <a:off x="3689301" y="4104928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/>
          </p:cNvSpPr>
          <p:nvPr userDrawn="1"/>
        </p:nvSpPr>
        <p:spPr bwMode="auto">
          <a:xfrm>
            <a:off x="4516388" y="4104928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720" y="6199089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/>
          </p:cNvSpPr>
          <p:nvPr userDrawn="1"/>
        </p:nvSpPr>
        <p:spPr bwMode="auto">
          <a:xfrm>
            <a:off x="495598" y="126876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1403648" y="126876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EE0-B11E-4A85-9A06-19317B33BC8E}" type="datetimeFigureOut">
              <a:rPr lang="zh-CN" altLang="en-US" smtClean="0"/>
              <a:pPr/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esscss.cn/features/#extend-feature" TargetMode="External"/><Relationship Id="rId2" Type="http://schemas.openxmlformats.org/officeDocument/2006/relationships/hyperlink" Target="http://jinlong.github.io/2015/05/24/css-retina-hairlin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7624" y="2924944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/>
              <a:t>基于 </a:t>
            </a:r>
            <a:r>
              <a:rPr lang="en-US" altLang="zh-CN" sz="3200" b="1" dirty="0"/>
              <a:t>less </a:t>
            </a:r>
            <a:r>
              <a:rPr lang="zh-CN" altLang="en-US" sz="3200" b="1" dirty="0"/>
              <a:t>的高清屏 </a:t>
            </a:r>
            <a:r>
              <a:rPr lang="en-US" altLang="zh-CN" sz="3200" b="1" dirty="0"/>
              <a:t>1px </a:t>
            </a:r>
            <a:r>
              <a:rPr lang="zh-CN" altLang="en-US" sz="3200" b="1" dirty="0"/>
              <a:t>边框</a:t>
            </a:r>
            <a:r>
              <a:rPr lang="zh-CN" altLang="en-US" sz="3200" b="1" dirty="0" smtClean="0"/>
              <a:t>解决</a:t>
            </a:r>
            <a:r>
              <a:rPr lang="zh-CN" altLang="en-US" sz="3200" b="1" dirty="0"/>
              <a:t>方案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方案三：多背景渐变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131840" y="4437112"/>
            <a:ext cx="288032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缺点：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不支持 </a:t>
            </a:r>
            <a:r>
              <a:rPr lang="en-US" altLang="zh-CN" sz="1600" dirty="0" smtClean="0"/>
              <a:t>border-radius</a:t>
            </a:r>
          </a:p>
          <a:p>
            <a:pPr marL="0" indent="0">
              <a:buNone/>
            </a:pPr>
            <a:r>
              <a:rPr lang="zh-CN" altLang="en-US" sz="1600" dirty="0"/>
              <a:t>不</a:t>
            </a:r>
            <a:r>
              <a:rPr lang="zh-CN" altLang="en-US" sz="1600" dirty="0" smtClean="0"/>
              <a:t>支持 </a:t>
            </a:r>
            <a:r>
              <a:rPr lang="en-US" altLang="zh-CN" sz="1600" dirty="0" smtClean="0"/>
              <a:t>border-style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8" y="4350611"/>
            <a:ext cx="2077575" cy="19442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40" y="2420888"/>
            <a:ext cx="8002519" cy="13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方案四：设置 </a:t>
            </a:r>
            <a:r>
              <a:rPr lang="en-US" altLang="zh-CN" sz="2000" dirty="0" smtClean="0"/>
              <a:t>viewport + rem </a:t>
            </a:r>
            <a:r>
              <a:rPr lang="zh-CN" altLang="en-US" sz="2000" dirty="0" smtClean="0"/>
              <a:t>（淘宝 </a:t>
            </a:r>
            <a:r>
              <a:rPr lang="en-US" altLang="zh-CN" sz="2000" dirty="0" smtClean="0"/>
              <a:t>M </a:t>
            </a:r>
            <a:r>
              <a:rPr lang="zh-CN" altLang="en-US" sz="2000" dirty="0" smtClean="0"/>
              <a:t>站）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8154" y="2272921"/>
            <a:ext cx="295232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devicePixelRatio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时，</a:t>
            </a:r>
            <a:endParaRPr lang="en-US" altLang="zh-CN" sz="1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2798523"/>
            <a:ext cx="8255001" cy="48824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41786" y="3513329"/>
            <a:ext cx="295232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err="1"/>
              <a:t>devicePixelRatio</a:t>
            </a:r>
            <a:r>
              <a:rPr lang="en-US" altLang="zh-CN" sz="1600" dirty="0"/>
              <a:t> = 3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时，</a:t>
            </a:r>
            <a:endParaRPr lang="en-US" altLang="zh-CN" sz="16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7" y="4032184"/>
            <a:ext cx="8256140" cy="51743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2977" y="5013176"/>
            <a:ext cx="5367869" cy="593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这样就可以愉快的在 </a:t>
            </a:r>
            <a:r>
              <a:rPr lang="en-US" altLang="zh-CN" sz="1600" dirty="0"/>
              <a:t>CSS </a:t>
            </a:r>
            <a:r>
              <a:rPr lang="zh-CN" altLang="en-US" sz="1600" dirty="0"/>
              <a:t>里直接写 </a:t>
            </a:r>
            <a:r>
              <a:rPr lang="en-US" altLang="zh-CN" sz="1600" dirty="0"/>
              <a:t>1px </a:t>
            </a:r>
            <a:r>
              <a:rPr lang="zh-CN" altLang="en-US" sz="1600" dirty="0"/>
              <a:t>啦</a:t>
            </a:r>
            <a:r>
              <a:rPr lang="en-US" altLang="zh-CN" sz="1600" dirty="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32142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方案四：设置 </a:t>
            </a:r>
            <a:r>
              <a:rPr lang="en-US" altLang="zh-CN" sz="2000" dirty="0" smtClean="0"/>
              <a:t>viewport + rem </a:t>
            </a:r>
            <a:r>
              <a:rPr lang="zh-CN" altLang="en-US" sz="2000" dirty="0" smtClean="0"/>
              <a:t>（淘宝 </a:t>
            </a:r>
            <a:r>
              <a:rPr lang="en-US" altLang="zh-CN" sz="2000" dirty="0" smtClean="0"/>
              <a:t>M </a:t>
            </a:r>
            <a:r>
              <a:rPr lang="zh-CN" altLang="en-US" sz="2000" dirty="0" smtClean="0"/>
              <a:t>站）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1254" y="2420888"/>
            <a:ext cx="8291264" cy="333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就纯粹解决高清屏 </a:t>
            </a:r>
            <a:r>
              <a:rPr lang="en-US" altLang="zh-CN" sz="1600" dirty="0" smtClean="0"/>
              <a:t>1px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border </a:t>
            </a:r>
            <a:r>
              <a:rPr lang="zh-CN" altLang="en-US" sz="1600" dirty="0" smtClean="0"/>
              <a:t>来说，这是不错的方式，但是：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sz="1600" dirty="0" smtClean="0"/>
              <a:t>需要配合 </a:t>
            </a:r>
            <a:r>
              <a:rPr lang="en-US" altLang="zh-CN" sz="1600" dirty="0" smtClean="0"/>
              <a:t>flexible.js </a:t>
            </a:r>
            <a:r>
              <a:rPr lang="zh-CN" altLang="en-US" sz="1600" dirty="0" smtClean="0"/>
              <a:t>使用，整个</a:t>
            </a:r>
            <a:r>
              <a:rPr lang="zh-CN" altLang="en-US" sz="1600" dirty="0"/>
              <a:t>页面通过 </a:t>
            </a:r>
            <a:r>
              <a:rPr lang="en-US" altLang="zh-CN" sz="1600" dirty="0"/>
              <a:t>viewport </a:t>
            </a:r>
            <a:r>
              <a:rPr lang="zh-CN" altLang="en-US" sz="1600" dirty="0"/>
              <a:t>进行</a:t>
            </a:r>
            <a:r>
              <a:rPr lang="zh-CN" altLang="en-US" sz="1600" dirty="0" smtClean="0"/>
              <a:t>缩放</a:t>
            </a:r>
            <a:endParaRPr lang="en-US" altLang="zh-CN" sz="1600" dirty="0" smtClean="0"/>
          </a:p>
          <a:p>
            <a:r>
              <a:rPr lang="en-US" altLang="zh-CN" sz="1600" dirty="0"/>
              <a:t>flexible.js </a:t>
            </a:r>
            <a:r>
              <a:rPr lang="zh-CN" altLang="en-US" sz="1600" dirty="0" smtClean="0"/>
              <a:t>里，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ios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会根据 </a:t>
            </a:r>
            <a:r>
              <a:rPr lang="en-US" altLang="zh-CN" sz="1600" dirty="0"/>
              <a:t>DPR </a:t>
            </a:r>
            <a:r>
              <a:rPr lang="zh-CN" altLang="en-US" sz="1600" dirty="0"/>
              <a:t>设置 </a:t>
            </a:r>
            <a:r>
              <a:rPr lang="en-US" altLang="zh-CN" sz="1600" dirty="0"/>
              <a:t>viewport </a:t>
            </a:r>
            <a:r>
              <a:rPr lang="zh-CN" altLang="en-US" sz="1600" dirty="0"/>
              <a:t>缩放为 </a:t>
            </a:r>
            <a:r>
              <a:rPr lang="en-US" altLang="zh-CN" sz="1600" dirty="0"/>
              <a:t>0.5/0.333333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但 </a:t>
            </a:r>
            <a:r>
              <a:rPr lang="en-US" altLang="zh-CN" sz="1600" dirty="0">
                <a:solidFill>
                  <a:srgbClr val="FF0000"/>
                </a:solidFill>
              </a:rPr>
              <a:t>android</a:t>
            </a:r>
            <a:r>
              <a:rPr lang="zh-CN" altLang="en-US" sz="1600" dirty="0">
                <a:solidFill>
                  <a:srgbClr val="FF0000"/>
                </a:solidFill>
              </a:rPr>
              <a:t> 只能缩放为 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，即不</a:t>
            </a:r>
            <a:r>
              <a:rPr lang="zh-CN" altLang="en-US" sz="1600" dirty="0" smtClean="0">
                <a:solidFill>
                  <a:srgbClr val="FF0000"/>
                </a:solidFill>
              </a:rPr>
              <a:t>缩放</a:t>
            </a:r>
            <a:r>
              <a:rPr lang="en-US" altLang="zh-CN" sz="1600" dirty="0" smtClean="0">
                <a:solidFill>
                  <a:srgbClr val="FF0000"/>
                </a:solidFill>
              </a:rPr>
              <a:t/>
            </a:r>
            <a:br>
              <a:rPr lang="en-US" altLang="zh-CN" sz="1600" dirty="0" smtClean="0">
                <a:solidFill>
                  <a:srgbClr val="FF0000"/>
                </a:solidFill>
              </a:rPr>
            </a:br>
            <a:r>
              <a:rPr lang="zh-CN" altLang="en-US" sz="1600" dirty="0" smtClean="0">
                <a:solidFill>
                  <a:srgbClr val="FF0000"/>
                </a:solidFill>
              </a:rPr>
              <a:t>因而在 </a:t>
            </a:r>
            <a:r>
              <a:rPr lang="en-US" altLang="zh-CN" sz="1600" dirty="0" smtClean="0">
                <a:solidFill>
                  <a:srgbClr val="FF0000"/>
                </a:solidFill>
              </a:rPr>
              <a:t>android </a:t>
            </a:r>
            <a:r>
              <a:rPr lang="zh-CN" altLang="en-US" sz="1600" dirty="0" smtClean="0">
                <a:solidFill>
                  <a:srgbClr val="FF0000"/>
                </a:solidFill>
              </a:rPr>
              <a:t>设备下，</a:t>
            </a:r>
            <a:r>
              <a:rPr lang="en-US" altLang="zh-CN" sz="1600" dirty="0" smtClean="0">
                <a:solidFill>
                  <a:srgbClr val="FF0000"/>
                </a:solidFill>
              </a:rPr>
              <a:t>DPI </a:t>
            </a:r>
            <a:r>
              <a:rPr lang="zh-CN" altLang="en-US" sz="1600" dirty="0" smtClean="0">
                <a:solidFill>
                  <a:srgbClr val="FF0000"/>
                </a:solidFill>
              </a:rPr>
              <a:t>为 </a:t>
            </a:r>
            <a:r>
              <a:rPr lang="en-US" altLang="zh-CN" sz="1600" dirty="0" smtClean="0">
                <a:solidFill>
                  <a:srgbClr val="FF0000"/>
                </a:solidFill>
              </a:rPr>
              <a:t>2/3 </a:t>
            </a:r>
            <a:r>
              <a:rPr lang="zh-CN" altLang="en-US" sz="1600" dirty="0" smtClean="0">
                <a:solidFill>
                  <a:srgbClr val="FF0000"/>
                </a:solidFill>
              </a:rPr>
              <a:t>的设备元素会显示 </a:t>
            </a:r>
            <a:r>
              <a:rPr lang="en-US" altLang="zh-CN" sz="1600" dirty="0" smtClean="0">
                <a:solidFill>
                  <a:srgbClr val="FF0000"/>
                </a:solidFill>
              </a:rPr>
              <a:t>2px/3px </a:t>
            </a:r>
            <a:r>
              <a:rPr lang="zh-CN" altLang="en-US" sz="1600" dirty="0" smtClean="0">
                <a:solidFill>
                  <a:srgbClr val="FF0000"/>
                </a:solidFill>
              </a:rPr>
              <a:t>物理像素的边框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方案五：</a:t>
            </a:r>
            <a:r>
              <a:rPr lang="zh-CN" altLang="en-US" sz="2000" dirty="0"/>
              <a:t>伪</a:t>
            </a:r>
            <a:r>
              <a:rPr lang="zh-CN" altLang="en-US" sz="2000" dirty="0" smtClean="0"/>
              <a:t>类 </a:t>
            </a:r>
            <a:r>
              <a:rPr lang="en-US" altLang="zh-CN" sz="2000" dirty="0" smtClean="0"/>
              <a:t>+ transform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scale</a:t>
            </a:r>
            <a:endParaRPr lang="zh-CN" alt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52425"/>
            <a:ext cx="2628961" cy="3131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63077"/>
            <a:ext cx="2736304" cy="3120617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986223" y="2420888"/>
            <a:ext cx="1607825" cy="57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 smtClean="0"/>
              <a:t>单条边框</a:t>
            </a:r>
            <a:endParaRPr lang="en-US" altLang="zh-CN" sz="1600" dirty="0" smtClean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419107" y="2420888"/>
            <a:ext cx="1474137" cy="57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>
                <a:latin typeface="微软雅黑" pitchFamily="34" charset="-122"/>
                <a:ea typeface="微软雅黑" pitchFamily="34" charset="-122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zh-CN" altLang="en-US" dirty="0"/>
              <a:t>四条边框</a:t>
            </a:r>
            <a:endParaRPr lang="en-US" altLang="zh-CN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220072" y="620688"/>
            <a:ext cx="3185545" cy="125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两</a:t>
            </a:r>
            <a:r>
              <a:rPr lang="zh-CN" altLang="en-US" sz="1600" dirty="0" smtClean="0">
                <a:solidFill>
                  <a:srgbClr val="FF0000"/>
                </a:solidFill>
              </a:rPr>
              <a:t>条边框，</a:t>
            </a:r>
            <a:r>
              <a:rPr lang="en-US" altLang="zh-CN" sz="1600" dirty="0" smtClean="0">
                <a:solidFill>
                  <a:srgbClr val="FF0000"/>
                </a:solidFill>
              </a:rPr>
              <a:t/>
            </a:r>
            <a:br>
              <a:rPr lang="en-US" altLang="zh-CN" sz="1600" dirty="0" smtClean="0">
                <a:solidFill>
                  <a:srgbClr val="FF0000"/>
                </a:solidFill>
              </a:rPr>
            </a:br>
            <a:r>
              <a:rPr lang="zh-CN" altLang="en-US" sz="1600" dirty="0" smtClean="0">
                <a:solidFill>
                  <a:srgbClr val="FF0000"/>
                </a:solidFill>
              </a:rPr>
              <a:t>三条边框，</a:t>
            </a:r>
            <a:r>
              <a:rPr lang="en-US" altLang="zh-CN" sz="1600" dirty="0" smtClean="0">
                <a:solidFill>
                  <a:srgbClr val="FF0000"/>
                </a:solidFill>
              </a:rPr>
              <a:t/>
            </a:r>
            <a:br>
              <a:rPr lang="en-US" altLang="zh-CN" sz="1600" dirty="0" smtClean="0">
                <a:solidFill>
                  <a:srgbClr val="FF0000"/>
                </a:solidFill>
              </a:rPr>
            </a:br>
            <a:r>
              <a:rPr lang="zh-CN" altLang="en-US" sz="1600" dirty="0" smtClean="0">
                <a:solidFill>
                  <a:srgbClr val="FF0000"/>
                </a:solidFill>
              </a:rPr>
              <a:t>要怎么实现？？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问题描述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现有解决方案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FF0000"/>
                </a:solidFill>
              </a:rPr>
              <a:t> less </a:t>
            </a:r>
            <a:r>
              <a:rPr lang="zh-CN" altLang="en-US" sz="2400" dirty="0" smtClean="0">
                <a:solidFill>
                  <a:srgbClr val="FF0000"/>
                </a:solidFill>
              </a:rPr>
              <a:t>相关知识简介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实现原理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代码优化</a:t>
            </a:r>
          </a:p>
        </p:txBody>
      </p:sp>
    </p:spTree>
    <p:extLst>
      <p:ext uri="{BB962C8B-B14F-4D97-AF65-F5344CB8AC3E}">
        <p14:creationId xmlns:p14="http://schemas.microsoft.com/office/powerpoint/2010/main" val="34761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less </a:t>
            </a:r>
            <a:r>
              <a:rPr lang="zh-CN" altLang="en-US" sz="3200" dirty="0"/>
              <a:t>相关知识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less </a:t>
            </a:r>
            <a:r>
              <a:rPr lang="zh-CN" altLang="en-US" sz="2000" dirty="0" smtClean="0"/>
              <a:t>函数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76056" y="3225831"/>
            <a:ext cx="3240360" cy="186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注意点：</a:t>
            </a:r>
            <a:endParaRPr lang="en-US" altLang="zh-CN" sz="1600" dirty="0" smtClean="0"/>
          </a:p>
          <a:p>
            <a:r>
              <a:rPr lang="en-US" altLang="zh-CN" sz="1600" dirty="0" smtClean="0"/>
              <a:t>less </a:t>
            </a:r>
            <a:r>
              <a:rPr lang="zh-CN" altLang="en-US" sz="1600" dirty="0" smtClean="0"/>
              <a:t>函数参数可以设置默认值</a:t>
            </a:r>
            <a:endParaRPr lang="en-US" altLang="zh-CN" sz="1600" dirty="0" smtClean="0"/>
          </a:p>
          <a:p>
            <a:r>
              <a:rPr lang="en-US" altLang="zh-CN" sz="1600" dirty="0" smtClean="0"/>
              <a:t>less </a:t>
            </a:r>
            <a:r>
              <a:rPr lang="zh-CN" altLang="en-US" sz="1600" dirty="0" smtClean="0"/>
              <a:t>函数如不调用则不会产出</a:t>
            </a: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4" y="2564904"/>
            <a:ext cx="4324186" cy="31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less </a:t>
            </a:r>
            <a:r>
              <a:rPr lang="zh-CN" altLang="en-US" sz="3200" dirty="0"/>
              <a:t>相关知识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less </a:t>
            </a:r>
            <a:r>
              <a:rPr lang="zh-CN" altLang="en-US" sz="2000" dirty="0" smtClean="0"/>
              <a:t>继承（</a:t>
            </a:r>
            <a:r>
              <a:rPr lang="en-US" altLang="zh-CN" sz="2000" dirty="0" smtClean="0"/>
              <a:t>extend</a:t>
            </a:r>
            <a:r>
              <a:rPr lang="zh-CN" altLang="en-US" sz="2000" dirty="0" smtClean="0"/>
              <a:t>）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134592" y="2868952"/>
            <a:ext cx="2854302" cy="3129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less </a:t>
            </a:r>
            <a:r>
              <a:rPr lang="zh-CN" altLang="en-US" sz="1600" dirty="0" smtClean="0"/>
              <a:t>继承的本质：</a:t>
            </a:r>
            <a:endParaRPr lang="en-US" altLang="zh-CN" sz="1600" dirty="0" smtClean="0"/>
          </a:p>
          <a:p>
            <a:r>
              <a:rPr lang="zh-CN" altLang="en-US" sz="1600" dirty="0" smtClean="0"/>
              <a:t>合并多个选择器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less </a:t>
            </a:r>
            <a:r>
              <a:rPr lang="zh-CN" altLang="en-US" sz="1600" dirty="0" smtClean="0"/>
              <a:t>继承的优点：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产出代码少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29" y="2566156"/>
            <a:ext cx="2180495" cy="34147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3" y="2566157"/>
            <a:ext cx="1756905" cy="34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问题描述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现有解决方案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less </a:t>
            </a:r>
            <a:r>
              <a:rPr lang="zh-CN" altLang="en-US" sz="2400" dirty="0" smtClean="0"/>
              <a:t>相关知识简介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 实现原理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代码优化</a:t>
            </a:r>
          </a:p>
        </p:txBody>
      </p:sp>
    </p:spTree>
    <p:extLst>
      <p:ext uri="{BB962C8B-B14F-4D97-AF65-F5344CB8AC3E}">
        <p14:creationId xmlns:p14="http://schemas.microsoft.com/office/powerpoint/2010/main" val="6583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实现原理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核心代码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43525"/>
            <a:ext cx="5392215" cy="4181819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076056" y="362710"/>
            <a:ext cx="3816424" cy="17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这么实现有个问题，</a:t>
            </a:r>
            <a:r>
              <a:rPr lang="en-US" altLang="zh-CN" sz="1600" dirty="0" smtClean="0">
                <a:solidFill>
                  <a:srgbClr val="FF0000"/>
                </a:solidFill>
              </a:rPr>
              <a:t>before </a:t>
            </a:r>
            <a:r>
              <a:rPr lang="zh-CN" altLang="en-US" sz="1600" dirty="0">
                <a:solidFill>
                  <a:srgbClr val="FF0000"/>
                </a:solidFill>
              </a:rPr>
              <a:t>伪</a:t>
            </a:r>
            <a:r>
              <a:rPr lang="zh-CN" altLang="en-US" sz="1600" dirty="0" smtClean="0">
                <a:solidFill>
                  <a:srgbClr val="FF0000"/>
                </a:solidFill>
              </a:rPr>
              <a:t>元素绝对定位在整个元素的最上方，子元素无法接收到事件，怎么办？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ointer-events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none</a:t>
            </a:r>
            <a:endParaRPr lang="en-US" altLang="zh-CN" sz="1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07223" y="2309468"/>
            <a:ext cx="3101281" cy="443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最简单调用方式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200" dirty="0"/>
              <a:t>.border {</a:t>
            </a:r>
          </a:p>
          <a:p>
            <a:pPr marL="0" indent="0">
              <a:buNone/>
            </a:pPr>
            <a:r>
              <a:rPr lang="en-US" altLang="zh-CN" sz="1200" dirty="0"/>
              <a:t>    #</a:t>
            </a:r>
            <a:r>
              <a:rPr lang="en-US" altLang="zh-CN" sz="1200" dirty="0" err="1" smtClean="0"/>
              <a:t>nui</a:t>
            </a:r>
            <a:r>
              <a:rPr lang="en-US" altLang="zh-CN" sz="1200" dirty="0" smtClean="0"/>
              <a:t>-border(1px; dotted</a:t>
            </a:r>
            <a:r>
              <a:rPr lang="en-US" altLang="zh-CN" sz="1200" dirty="0"/>
              <a:t>; red; 4px)</a:t>
            </a:r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buNone/>
            </a:pPr>
            <a:r>
              <a:rPr lang="zh-CN" altLang="en-US" sz="1600" dirty="0" smtClean="0"/>
              <a:t>最齐全的调用方式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200" dirty="0" smtClean="0"/>
              <a:t>.border {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#</a:t>
            </a:r>
            <a:r>
              <a:rPr lang="en-US" altLang="zh-CN" sz="1200" dirty="0" err="1"/>
              <a:t>nui</a:t>
            </a:r>
            <a:r>
              <a:rPr lang="en-US" altLang="zh-CN" sz="1200" dirty="0"/>
              <a:t>-border</a:t>
            </a:r>
            <a:r>
              <a:rPr lang="en-US" altLang="zh-CN" sz="1200" dirty="0" smtClean="0"/>
              <a:t>(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1px </a:t>
            </a:r>
            <a:r>
              <a:rPr lang="en-US" altLang="zh-CN" sz="1200" dirty="0" err="1"/>
              <a:t>1px</a:t>
            </a:r>
            <a:r>
              <a:rPr lang="en-US" altLang="zh-CN" sz="1200" dirty="0"/>
              <a:t> </a:t>
            </a:r>
            <a:r>
              <a:rPr lang="en-US" altLang="zh-CN" sz="1200" dirty="0" err="1"/>
              <a:t>1px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4px;</a:t>
            </a:r>
          </a:p>
          <a:p>
            <a:pPr marL="0" indent="0">
              <a:buNone/>
            </a:pPr>
            <a:r>
              <a:rPr lang="en-US" altLang="zh-CN" sz="1200" dirty="0" smtClean="0"/>
              <a:t>        dashed </a:t>
            </a:r>
            <a:r>
              <a:rPr lang="en-US" altLang="zh-CN" sz="1200" dirty="0"/>
              <a:t>solid dotted </a:t>
            </a:r>
            <a:r>
              <a:rPr lang="en-US" altLang="zh-CN" sz="1200" dirty="0" smtClean="0"/>
              <a:t>double;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red </a:t>
            </a:r>
            <a:r>
              <a:rPr lang="en-US" altLang="zh-CN" sz="1200" dirty="0"/>
              <a:t>black green </a:t>
            </a:r>
            <a:r>
              <a:rPr lang="en-US" altLang="zh-CN" sz="1200" dirty="0" smtClean="0"/>
              <a:t>blue;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25px 20px 15px 10px</a:t>
            </a:r>
          </a:p>
          <a:p>
            <a:pPr marL="0" indent="0">
              <a:buNone/>
            </a:pPr>
            <a:r>
              <a:rPr lang="en-US" altLang="zh-CN" sz="1200" dirty="0" smtClean="0"/>
              <a:t>    );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/>
              <a:t>}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870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实现原理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暴露 </a:t>
            </a:r>
            <a:r>
              <a:rPr lang="en-US" altLang="zh-CN" sz="2000" dirty="0" smtClean="0"/>
              <a:t>less </a:t>
            </a:r>
            <a:r>
              <a:rPr lang="zh-CN" altLang="en-US" sz="2000" dirty="0"/>
              <a:t>函数</a:t>
            </a:r>
            <a:endParaRPr lang="zh-CN" altLang="en-US" sz="20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808774" y="2852936"/>
            <a:ext cx="3227722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支持两种调用方式：</a:t>
            </a:r>
            <a:endParaRPr lang="en-US" altLang="zh-CN" sz="1600" dirty="0" smtClean="0"/>
          </a:p>
          <a:p>
            <a:r>
              <a:rPr lang="zh-CN" altLang="en-US" sz="1600" dirty="0" smtClean="0"/>
              <a:t>直接添加类名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1200" dirty="0" smtClean="0"/>
              <a:t>&lt;div class=“</a:t>
            </a:r>
            <a:r>
              <a:rPr lang="en-US" altLang="zh-CN" sz="1200" dirty="0" err="1" smtClean="0"/>
              <a:t>nui</a:t>
            </a:r>
            <a:r>
              <a:rPr lang="en-US" altLang="zh-CN" sz="1200" dirty="0" smtClean="0"/>
              <a:t>-border-all”&gt;</a:t>
            </a:r>
          </a:p>
          <a:p>
            <a:r>
              <a:rPr lang="zh-CN" altLang="en-US" sz="1600" dirty="0" smtClean="0"/>
              <a:t>在</a:t>
            </a:r>
            <a:r>
              <a:rPr lang="en-US" altLang="zh-CN" sz="1600" dirty="0" smtClean="0"/>
              <a:t>CSS </a:t>
            </a:r>
            <a:r>
              <a:rPr lang="zh-CN" altLang="en-US" sz="1600" dirty="0" smtClean="0"/>
              <a:t>里调用封装的函数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200" dirty="0" smtClean="0"/>
              <a:t>.</a:t>
            </a:r>
            <a:r>
              <a:rPr lang="en-US" altLang="zh-CN" sz="1200" dirty="0"/>
              <a:t>border </a:t>
            </a:r>
            <a:r>
              <a:rPr lang="en-US" altLang="zh-CN" sz="1200" dirty="0" smtClean="0"/>
              <a:t>{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#</a:t>
            </a:r>
            <a:r>
              <a:rPr lang="en-US" altLang="zh-CN" sz="1200" dirty="0" err="1" smtClean="0"/>
              <a:t>nui</a:t>
            </a:r>
            <a:r>
              <a:rPr lang="en-US" altLang="zh-CN" sz="1200" dirty="0" smtClean="0"/>
              <a:t>-border-</a:t>
            </a:r>
            <a:r>
              <a:rPr lang="en-US" altLang="zh-CN" sz="1200" dirty="0" err="1" smtClean="0"/>
              <a:t>trb</a:t>
            </a:r>
            <a:r>
              <a:rPr lang="en-US" altLang="zh-CN" sz="1200" dirty="0" smtClean="0"/>
              <a:t>(dotted; red; 4px)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}</a:t>
            </a:r>
          </a:p>
          <a:p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3" y="2454452"/>
            <a:ext cx="5105988" cy="37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问题描述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现有解决方案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less </a:t>
            </a:r>
            <a:r>
              <a:rPr lang="zh-CN" altLang="en-US" sz="2400" dirty="0" smtClean="0"/>
              <a:t>相关知识简介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实现原理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代码优化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问题描述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现有解决方案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less </a:t>
            </a:r>
            <a:r>
              <a:rPr lang="zh-CN" altLang="en-US" sz="2400" dirty="0" smtClean="0"/>
              <a:t>相关知识简介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实现原理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 代码优化</a:t>
            </a:r>
          </a:p>
        </p:txBody>
      </p:sp>
    </p:spTree>
    <p:extLst>
      <p:ext uri="{BB962C8B-B14F-4D97-AF65-F5344CB8AC3E}">
        <p14:creationId xmlns:p14="http://schemas.microsoft.com/office/powerpoint/2010/main" val="39694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代码优化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01" y="2676720"/>
            <a:ext cx="2088232" cy="32934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2695893"/>
            <a:ext cx="2095014" cy="32622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0" y="2808159"/>
            <a:ext cx="2286808" cy="31302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76524" y="3766486"/>
            <a:ext cx="6480720" cy="3915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301" y="2225745"/>
            <a:ext cx="1994563" cy="131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998" y="2225745"/>
            <a:ext cx="2125239" cy="130629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优化之前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171" y="2225745"/>
            <a:ext cx="2494940" cy="1415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728" y="1772816"/>
            <a:ext cx="2482383" cy="313687"/>
          </a:xfrm>
          <a:prstGeom prst="rect">
            <a:avLst/>
          </a:prstGeom>
        </p:spPr>
      </p:pic>
      <p:sp>
        <p:nvSpPr>
          <p:cNvPr id="14" name="内容占位符 10"/>
          <p:cNvSpPr txBox="1">
            <a:spLocks/>
          </p:cNvSpPr>
          <p:nvPr/>
        </p:nvSpPr>
        <p:spPr>
          <a:xfrm>
            <a:off x="1259632" y="5877272"/>
            <a:ext cx="6768752" cy="816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 smtClean="0"/>
              <a:t>不同的只有红色方框里声明，其他的都是完全一样的声明</a:t>
            </a: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1600" dirty="0" smtClean="0"/>
              <a:t>那么，就提取出来吧！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8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代码优化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优化之后的 </a:t>
            </a:r>
            <a:r>
              <a:rPr lang="en-US" altLang="zh-CN" sz="2000" dirty="0" err="1" smtClean="0"/>
              <a:t>nui</a:t>
            </a:r>
            <a:r>
              <a:rPr lang="en-US" altLang="zh-CN" sz="2000" dirty="0" smtClean="0"/>
              <a:t>-border </a:t>
            </a:r>
            <a:r>
              <a:rPr lang="zh-CN" altLang="en-US" sz="2000" dirty="0" smtClean="0"/>
              <a:t>函数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824615" cy="41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代码优化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优化之后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43550"/>
            <a:ext cx="1584176" cy="4215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85" y="2349662"/>
            <a:ext cx="2266327" cy="38029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23" y="1772816"/>
            <a:ext cx="1405761" cy="476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Reference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Retina</a:t>
            </a:r>
            <a:r>
              <a:rPr lang="zh-CN" altLang="en-US" sz="1600" dirty="0"/>
              <a:t>屏的移动设备如何实现真正</a:t>
            </a:r>
            <a:r>
              <a:rPr lang="en-US" altLang="zh-CN" sz="1600" dirty="0"/>
              <a:t>1px</a:t>
            </a:r>
            <a:r>
              <a:rPr lang="zh-CN" altLang="en-US" sz="1600" dirty="0"/>
              <a:t>的线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http://jinlong.github.io/2015/05/24/css-retina-hairlines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less </a:t>
            </a:r>
            <a:r>
              <a:rPr lang="zh-CN" altLang="en-US" sz="1600" dirty="0"/>
              <a:t>中文</a:t>
            </a:r>
            <a:r>
              <a:rPr lang="zh-CN" altLang="en-US" sz="1600" dirty="0" smtClean="0"/>
              <a:t>网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继承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hlinkClick r:id="rId3"/>
              </a:rPr>
              <a:t>http://lesscss.cn/features/#extend-feature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316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00914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console.log(‘Thanks’)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00914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en-US" altLang="zh-CN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670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 问题描述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现有解决方案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less </a:t>
            </a:r>
            <a:r>
              <a:rPr lang="zh-CN" altLang="en-US" sz="2400" dirty="0" smtClean="0"/>
              <a:t>相关知识简介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实现原理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代码优化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问题描述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CSS </a:t>
            </a:r>
            <a:r>
              <a:rPr lang="zh-CN" altLang="en-US" sz="2000" dirty="0" smtClean="0"/>
              <a:t>像素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 pixel)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是</a:t>
            </a:r>
            <a:r>
              <a:rPr lang="en-US" altLang="zh-CN" sz="1600" dirty="0"/>
              <a:t>CSS</a:t>
            </a:r>
            <a:r>
              <a:rPr lang="zh-CN" altLang="en-US" sz="1600" dirty="0"/>
              <a:t>样式代码中使用的逻辑像素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CSS</a:t>
            </a:r>
            <a:r>
              <a:rPr lang="zh-CN" altLang="en-US" sz="1600" dirty="0"/>
              <a:t>规范</a:t>
            </a:r>
            <a:r>
              <a:rPr lang="zh-CN" altLang="en-US" sz="1600" dirty="0" smtClean="0"/>
              <a:t>中，</a:t>
            </a:r>
            <a:r>
              <a:rPr lang="en-US" altLang="zh-CN" sz="1600" dirty="0" err="1" smtClean="0"/>
              <a:t>px</a:t>
            </a:r>
            <a:r>
              <a:rPr lang="zh-CN" altLang="en-US" sz="1600" dirty="0"/>
              <a:t>是一个相对单位，相对的是设备像素</a:t>
            </a:r>
            <a:r>
              <a:rPr lang="en-US" altLang="zh-CN" sz="1600" dirty="0"/>
              <a:t>(device pixel)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iphone</a:t>
            </a:r>
            <a:r>
              <a:rPr lang="en-US" altLang="zh-CN" sz="1600" dirty="0" smtClean="0"/>
              <a:t> 5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CSS </a:t>
            </a:r>
            <a:r>
              <a:rPr lang="zh-CN" altLang="en-US" sz="1600" dirty="0" smtClean="0"/>
              <a:t>逻辑像素数为 </a:t>
            </a:r>
            <a:r>
              <a:rPr lang="en-US" altLang="zh-CN" sz="1600" dirty="0" smtClean="0"/>
              <a:t>320 </a:t>
            </a:r>
            <a:r>
              <a:rPr lang="zh-CN" altLang="en-US" sz="1600" dirty="0" smtClean="0"/>
              <a:t>* </a:t>
            </a:r>
            <a:r>
              <a:rPr lang="en-US" altLang="zh-CN" sz="1600" dirty="0" smtClean="0"/>
              <a:t>568 </a:t>
            </a:r>
            <a:r>
              <a:rPr lang="en-US" altLang="zh-CN" sz="1600" dirty="0" err="1" smtClean="0"/>
              <a:t>px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设备像素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device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pixel)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600" dirty="0"/>
              <a:t>是物理概念，指的是设备中使用的物理</a:t>
            </a:r>
            <a:r>
              <a:rPr lang="zh-CN" altLang="en-US" sz="1600" dirty="0" smtClean="0"/>
              <a:t>像素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 smtClean="0"/>
              <a:t>举例：</a:t>
            </a:r>
            <a:r>
              <a:rPr lang="en-US" altLang="zh-CN" sz="1600" dirty="0" err="1" smtClean="0"/>
              <a:t>iphone</a:t>
            </a:r>
            <a:r>
              <a:rPr lang="en-US" altLang="zh-CN" sz="1600" dirty="0" smtClean="0"/>
              <a:t> 5 </a:t>
            </a:r>
            <a:r>
              <a:rPr lang="zh-CN" altLang="en-US" sz="1600" dirty="0" smtClean="0"/>
              <a:t>的设备像素（分辨率） </a:t>
            </a:r>
            <a:r>
              <a:rPr lang="en-US" altLang="zh-CN" sz="1600" dirty="0" smtClean="0"/>
              <a:t>640 </a:t>
            </a:r>
            <a:r>
              <a:rPr lang="zh-CN" altLang="en-US" sz="1600" dirty="0" smtClean="0"/>
              <a:t>* </a:t>
            </a:r>
            <a:r>
              <a:rPr lang="en-US" altLang="zh-CN" sz="1600" dirty="0" smtClean="0"/>
              <a:t>1136px</a:t>
            </a:r>
          </a:p>
        </p:txBody>
      </p:sp>
    </p:spTree>
    <p:extLst>
      <p:ext uri="{BB962C8B-B14F-4D97-AF65-F5344CB8AC3E}">
        <p14:creationId xmlns:p14="http://schemas.microsoft.com/office/powerpoint/2010/main" val="353036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问题描述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53" y="1817986"/>
            <a:ext cx="5664966" cy="32403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79912" y="5481643"/>
                <a:ext cx="2088232" cy="47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DPR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设备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像素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𝐶𝑆𝑆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像素</m:t>
                        </m:r>
                      </m:den>
                    </m:f>
                  </m:oMath>
                </a14:m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481643"/>
                <a:ext cx="2088232" cy="470835"/>
              </a:xfrm>
              <a:prstGeom prst="rect">
                <a:avLst/>
              </a:prstGeom>
              <a:blipFill rotWithShape="0">
                <a:blip r:embed="rId3"/>
                <a:stretch>
                  <a:fillRect l="-5831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67544" y="5058346"/>
            <a:ext cx="2786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设备像素比</a:t>
            </a:r>
            <a:r>
              <a:rPr lang="en-US" altLang="zh-CN" sz="1600" dirty="0"/>
              <a:t>(device pixel ratio) 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940152" y="4781346"/>
            <a:ext cx="864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DPR  = 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1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问题描述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2764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/>
              <a:t>那么问题来了</a:t>
            </a:r>
            <a:r>
              <a:rPr lang="en-US" altLang="zh-CN" sz="2400" dirty="0" smtClean="0"/>
              <a:t>……</a:t>
            </a:r>
          </a:p>
          <a:p>
            <a:pPr marL="0" indent="0" algn="ctr">
              <a:buNone/>
            </a:pPr>
            <a:r>
              <a:rPr lang="zh-CN" altLang="en-US" sz="2000" dirty="0" smtClean="0"/>
              <a:t>在 </a:t>
            </a:r>
            <a:r>
              <a:rPr lang="en-US" altLang="zh-CN" sz="2000" dirty="0" smtClean="0"/>
              <a:t>DPR &gt; 1 </a:t>
            </a:r>
            <a:r>
              <a:rPr lang="zh-CN" altLang="en-US" sz="2000" dirty="0" smtClean="0"/>
              <a:t>的设备里，要如何实现 </a:t>
            </a:r>
            <a:r>
              <a:rPr lang="en-US" altLang="zh-CN" sz="2000" dirty="0" smtClean="0"/>
              <a:t>1px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像素的边框呢？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140968"/>
            <a:ext cx="2076190" cy="34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39436" y="5140503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45118" y="5142691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43827" y="5468532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70438" y="5140503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0453" y="5140503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39436" y="5789623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36008" y="6117652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8265" y="5468532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98265" y="5789623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45118" y="6117652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69994" y="6117652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90382" y="6120695"/>
            <a:ext cx="288032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主要内容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问题描述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</a:rPr>
              <a:t> 现有解决方案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less </a:t>
            </a:r>
            <a:r>
              <a:rPr lang="zh-CN" altLang="en-US" sz="2000" dirty="0" smtClean="0"/>
              <a:t>相关知识简介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实现原理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 代码优化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73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方案一：</a:t>
            </a:r>
            <a:r>
              <a:rPr lang="en-US" altLang="zh-CN" sz="2000" dirty="0" smtClean="0"/>
              <a:t>0.5px </a:t>
            </a:r>
            <a:r>
              <a:rPr lang="zh-CN" altLang="en-US" sz="2000" dirty="0" smtClean="0"/>
              <a:t>边框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3657600" cy="27432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510336" y="2420888"/>
            <a:ext cx="4327147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缺点：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iOS 7 </a:t>
            </a:r>
            <a:r>
              <a:rPr lang="zh-CN" altLang="en-US" sz="1600" dirty="0" smtClean="0"/>
              <a:t>及其以下版本、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设备不支持，会将 </a:t>
            </a:r>
            <a:r>
              <a:rPr lang="en-US" altLang="zh-CN" sz="1600" dirty="0" smtClean="0"/>
              <a:t>0.5px </a:t>
            </a:r>
            <a:r>
              <a:rPr lang="zh-CN" altLang="en-US" sz="1600" dirty="0" smtClean="0"/>
              <a:t>解析成 </a:t>
            </a:r>
            <a:r>
              <a:rPr lang="en-US" altLang="zh-CN" sz="1600" dirty="0" smtClean="0"/>
              <a:t>0px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使用：需要</a:t>
            </a:r>
            <a:r>
              <a:rPr lang="zh-CN" altLang="en-US" sz="1600" dirty="0"/>
              <a:t>通过 </a:t>
            </a:r>
            <a:r>
              <a:rPr lang="en-US" altLang="zh-CN" sz="1600" dirty="0" err="1"/>
              <a:t>js</a:t>
            </a:r>
            <a:r>
              <a:rPr lang="en-US" altLang="zh-CN" sz="1600" dirty="0"/>
              <a:t> </a:t>
            </a:r>
            <a:r>
              <a:rPr lang="zh-CN" altLang="en-US" sz="1600" dirty="0"/>
              <a:t>判定浏览器支持</a:t>
            </a:r>
            <a:r>
              <a:rPr lang="zh-CN" altLang="en-US" sz="1600" dirty="0" smtClean="0"/>
              <a:t>情况，如果支持，添加 </a:t>
            </a:r>
            <a:r>
              <a:rPr lang="en-US" altLang="zh-CN" sz="1600" dirty="0" smtClean="0"/>
              <a:t>0.5px 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边框</a:t>
            </a:r>
            <a:endParaRPr lang="en-US" altLang="zh-CN" sz="16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916380" y="4727222"/>
            <a:ext cx="2679956" cy="1870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/>
              <a:t>div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/>
              <a:t>    border: 1px solid #</a:t>
            </a:r>
            <a:r>
              <a:rPr lang="en-US" altLang="zh-CN" sz="1200" dirty="0" err="1" smtClean="0"/>
              <a:t>bbb</a:t>
            </a:r>
            <a:r>
              <a:rPr lang="en-US" altLang="zh-CN" sz="12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/>
              <a:t>// </a:t>
            </a:r>
            <a:r>
              <a:rPr lang="zh-CN" altLang="en-US" sz="1200" dirty="0" smtClean="0"/>
              <a:t>如果支持</a:t>
            </a:r>
            <a:endParaRPr lang="en-US" altLang="zh-CN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/>
              <a:t>.hairlines div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/>
              <a:t>    border-width: 0.5px;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5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现有解决方案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方案二：</a:t>
            </a:r>
            <a:r>
              <a:rPr lang="en-US" altLang="zh-CN" sz="2000" dirty="0" smtClean="0"/>
              <a:t>border-</a:t>
            </a:r>
            <a:r>
              <a:rPr lang="en-US" altLang="zh-CN" sz="2000" dirty="0" err="1" smtClean="0"/>
              <a:t>imge</a:t>
            </a:r>
            <a:r>
              <a:rPr lang="en-US" altLang="zh-CN" sz="2000" dirty="0" smtClean="0"/>
              <a:t> </a:t>
            </a:r>
            <a:endParaRPr lang="zh-CN" altLang="en-US" sz="2000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461630" y="2367429"/>
            <a:ext cx="4610462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缺点：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改变如下边框属性时，都需要重新换一张图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border-style</a:t>
            </a:r>
          </a:p>
          <a:p>
            <a:pPr marL="0" indent="0">
              <a:buNone/>
            </a:pPr>
            <a:r>
              <a:rPr lang="en-US" altLang="zh-CN" sz="1600" dirty="0" smtClean="0"/>
              <a:t>border-color</a:t>
            </a:r>
          </a:p>
          <a:p>
            <a:pPr marL="0" indent="0">
              <a:buNone/>
            </a:pPr>
            <a:r>
              <a:rPr lang="en-US" altLang="zh-CN" sz="1600" dirty="0"/>
              <a:t>b</a:t>
            </a:r>
            <a:r>
              <a:rPr lang="en-US" altLang="zh-CN" sz="1600" dirty="0" smtClean="0"/>
              <a:t>order-radius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58" y="2569267"/>
            <a:ext cx="923810" cy="9142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84208"/>
            <a:ext cx="990476" cy="10476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754621"/>
            <a:ext cx="4971429" cy="1266667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2258926" y="5208125"/>
            <a:ext cx="432048" cy="253238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None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24003</TotalTime>
  <Words>647</Words>
  <Application>Microsoft Office PowerPoint</Application>
  <PresentationFormat>全屏显示(4:3)</PresentationFormat>
  <Paragraphs>153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主要内容</vt:lpstr>
      <vt:lpstr>主要内容</vt:lpstr>
      <vt:lpstr>问题描述</vt:lpstr>
      <vt:lpstr>问题描述</vt:lpstr>
      <vt:lpstr>问题描述</vt:lpstr>
      <vt:lpstr>主要内容</vt:lpstr>
      <vt:lpstr>现有解决方案</vt:lpstr>
      <vt:lpstr>现有解决方案</vt:lpstr>
      <vt:lpstr>现有解决方案</vt:lpstr>
      <vt:lpstr>现有解决方案</vt:lpstr>
      <vt:lpstr>现有解决方案</vt:lpstr>
      <vt:lpstr>现有解决方案</vt:lpstr>
      <vt:lpstr>主要内容</vt:lpstr>
      <vt:lpstr>less 相关知识简介</vt:lpstr>
      <vt:lpstr>less 相关知识简介</vt:lpstr>
      <vt:lpstr>主要内容</vt:lpstr>
      <vt:lpstr>实现原理</vt:lpstr>
      <vt:lpstr>实现原理</vt:lpstr>
      <vt:lpstr>主要内容</vt:lpstr>
      <vt:lpstr>代码优化</vt:lpstr>
      <vt:lpstr>代码优化</vt:lpstr>
      <vt:lpstr>代码优化</vt:lpstr>
      <vt:lpstr>Reference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高清屏 1px 解决方案</dc:title>
  <dc:creator>陈晓龙</dc:creator>
  <cp:lastModifiedBy>Chen,Xiaolong(BNRD-C)</cp:lastModifiedBy>
  <cp:revision>1221</cp:revision>
  <dcterms:created xsi:type="dcterms:W3CDTF">2013-09-17T07:02:36Z</dcterms:created>
  <dcterms:modified xsi:type="dcterms:W3CDTF">2017-02-21T06:06:07Z</dcterms:modified>
</cp:coreProperties>
</file>