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0220-2EF0-4009-BC1B-9E13E212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0EDA4-DC64-468D-89D4-1766B256D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BFAC9-3F4F-4D12-8FA8-F0539718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08676-17BB-42FF-8146-B41B31C2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B79C-23E2-4095-B0ED-A49C7170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8575A-E946-4741-B042-8844603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17550-3633-46FE-A069-B4E4238D7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7A72-FA1B-4499-A10C-D205C7F9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D6691-E7F2-4D1C-A228-F4B07982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33591-5D31-491C-B891-8AD80FDD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9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62481-E9C1-4FDB-944C-9B744FF8D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95A49-A1A9-4F3C-A222-3F8CA27B6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C5C24-A265-4F3B-9E95-567F3993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2886E-A3B5-42D4-97D9-02C38FC0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9C8B5-2719-4141-884E-39789FE4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5BC7F-D29D-479E-B4B1-790F622B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838C1-CB3A-41F4-8531-66435327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DF5F5-CC9B-4A93-8690-F0A8B8F8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638CA-E247-48F4-B5DE-FA4E08A5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55956-31DE-4786-AA20-B0D5B01F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6A222-1958-4390-8313-7549F38D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128C-CEFE-45BD-AD1B-C72CDAC1B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E7AA4-251B-4359-BAD9-9ABD0E85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594CA-B70C-4551-A9F8-3C0B2271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777FF-1502-4569-882E-D15F4A6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1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2941A-9D8A-4559-9994-8A96E93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F7FE2-3378-4271-8A6F-F8F3AC46F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F83ECE-964A-4888-8C6A-934EF18D3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4CB93-9674-4458-91D4-6C741804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75A3B-87E6-4DB4-9971-34E215C0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E535A-344E-46E4-B549-12CDBC1C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9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03561-AC41-43D4-BE8A-DFA72896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6DB52-05DB-4D8B-B4C3-10A0F041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9883B-C8A5-4732-AE35-C2B560E05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A342DB-E811-4037-B391-5688F1677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0635F7-E40C-47BA-9FE0-730F3989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EDB9B2-43B0-4CC8-849C-2093729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5E7D67-C525-4D58-9CA4-8AFC3395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38365-643A-4150-9C9C-6F82A594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CB5F-A8F2-434F-9FD7-AAEF852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7F01D-C257-45EC-AAA9-2EB94888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6B03F9-B5E8-4DB3-AFB2-FF17D91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E44FED-9208-4A43-B30C-EA315A7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D8F10B-C1AD-45D2-BAA8-12BA0E3E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E4752-041C-4A74-A3A0-94C5351D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111FB-6D6A-4B49-9BEA-A419819E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5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B220-A824-4DC6-85A5-140650E3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A62FC-A2F2-4B0A-AC36-8E20B127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E64C9-230E-40CE-980E-055408E3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AF999-80A1-4FF7-B34B-80BC0E52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BE668-D21F-44A4-85FB-EABD63DF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60C86-16EF-4AFB-8A04-87E598F3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0116D-32F6-4111-BC30-1EF235D2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7628D1-CA70-4876-A30F-2CF6FE80F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C6C03-6AFF-4642-B855-0BB6739D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4F6E2-5A4C-48FE-9CFC-7399B0C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7A021-68B8-48B8-A8AC-046DCE35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516BF-B8D9-435C-94F4-F54C9C81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B2949-EAAD-49BB-9188-026C6AB6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75B78-5EF7-4221-846F-6770065E1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4A7EF-6D2C-4422-A435-AC1D074C3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8AB-6897-4E83-8AB3-D8E395DDD88E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0858B-48D7-4013-85D6-549DC9493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D8E6F-2663-4FA8-9689-5CE3C8F03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A047-3F82-438D-89F3-DD9D57A77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5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23282-A8F5-43A7-913F-9800ACF03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371" y="352342"/>
            <a:ext cx="9144000" cy="2387600"/>
          </a:xfrm>
        </p:spPr>
        <p:txBody>
          <a:bodyPr/>
          <a:lstStyle/>
          <a:p>
            <a:r>
              <a:rPr lang="en-US" altLang="zh-CN" dirty="0"/>
              <a:t>DETR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D32FB-398D-4F0F-957D-5FE0F098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61" y="2581976"/>
            <a:ext cx="9933333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1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6F9484-BC53-4A38-B055-0434EBCB4311}"/>
              </a:ext>
            </a:extLst>
          </p:cNvPr>
          <p:cNvSpPr txBox="1"/>
          <p:nvPr/>
        </p:nvSpPr>
        <p:spPr>
          <a:xfrm>
            <a:off x="3224464" y="370834"/>
            <a:ext cx="66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Anchor DETR</a:t>
            </a:r>
            <a:endParaRPr lang="zh-CN" altLang="en-US" sz="5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C52812-A808-49FE-80CC-1415F6CD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2352664"/>
            <a:ext cx="10363201" cy="39800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9A13FE-0433-484F-ADED-4394190A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5" y="0"/>
            <a:ext cx="4154905" cy="2196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45DBE7-E3B3-4619-9502-49E0B02B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000" y="2780766"/>
            <a:ext cx="2990476" cy="27619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064700-CEE4-4B06-87E4-3FB9B7C9E98D}"/>
              </a:ext>
            </a:extLst>
          </p:cNvPr>
          <p:cNvCxnSpPr/>
          <p:nvPr/>
        </p:nvCxnSpPr>
        <p:spPr>
          <a:xfrm flipH="1">
            <a:off x="5313947" y="3130337"/>
            <a:ext cx="625642" cy="10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954F97-0E28-431F-A29F-B0EBC6F7B4C7}"/>
              </a:ext>
            </a:extLst>
          </p:cNvPr>
          <p:cNvCxnSpPr>
            <a:cxnSpLocks/>
          </p:cNvCxnSpPr>
          <p:nvPr/>
        </p:nvCxnSpPr>
        <p:spPr>
          <a:xfrm>
            <a:off x="5939589" y="3118556"/>
            <a:ext cx="1943502" cy="100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AEE3B1-84AB-47DE-A6C0-5E55B6D4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1" y="2034338"/>
            <a:ext cx="10247697" cy="37988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C12F43-9D46-4F43-8AFD-C46BFFA53CEE}"/>
              </a:ext>
            </a:extLst>
          </p:cNvPr>
          <p:cNvSpPr txBox="1"/>
          <p:nvPr/>
        </p:nvSpPr>
        <p:spPr>
          <a:xfrm>
            <a:off x="3801980" y="428586"/>
            <a:ext cx="66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RT-DETR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41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79F425-09BD-418D-BD03-A4E8AAB46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1"/>
          <a:stretch/>
        </p:blipFill>
        <p:spPr>
          <a:xfrm>
            <a:off x="144379" y="91320"/>
            <a:ext cx="11383478" cy="13429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C37AB7C-98A0-4429-8F97-8793AD91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" y="1599504"/>
            <a:ext cx="6847619" cy="1676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87D17A-D5FE-4085-B654-7F6AE738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9" y="3185728"/>
            <a:ext cx="9980952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98C016-E9C7-4BE6-9848-938174B1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8" y="128706"/>
            <a:ext cx="4812631" cy="26563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3EA9A7-404A-4E4E-9165-22594314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568"/>
            <a:ext cx="5185283" cy="27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86EF5C-23AB-406E-A818-92231967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04" y="236178"/>
            <a:ext cx="10495238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0F2E-5E8E-44FC-AFAD-36703C43D1D9}"/>
              </a:ext>
            </a:extLst>
          </p:cNvPr>
          <p:cNvSpPr txBox="1">
            <a:spLocks/>
          </p:cNvSpPr>
          <p:nvPr/>
        </p:nvSpPr>
        <p:spPr>
          <a:xfrm>
            <a:off x="3169919" y="647031"/>
            <a:ext cx="7148362" cy="6427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Deformable DETR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F2D70F-609F-464E-AA58-E76AA7A4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727"/>
            <a:ext cx="4976261" cy="36154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F23AC2-5863-42B1-99A5-65A20A61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08" y="1958300"/>
            <a:ext cx="6548907" cy="36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1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70A351-E5F4-40A0-AAC5-617948E4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08" y="0"/>
            <a:ext cx="7325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08A6A4-CD6F-4F0E-92E6-059E2104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37" y="1101336"/>
            <a:ext cx="8257143" cy="3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8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6F9484-BC53-4A38-B055-0434EBCB4311}"/>
              </a:ext>
            </a:extLst>
          </p:cNvPr>
          <p:cNvSpPr txBox="1"/>
          <p:nvPr/>
        </p:nvSpPr>
        <p:spPr>
          <a:xfrm>
            <a:off x="3224464" y="370834"/>
            <a:ext cx="66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Dynamic DETR</a:t>
            </a:r>
            <a:endParaRPr lang="zh-CN" altLang="en-US" sz="5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770AF6-9EE2-4248-BBF1-EF340EEC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93" y="1707970"/>
            <a:ext cx="8236017" cy="43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D656BB-B3D5-4435-8DDF-CC3F630C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7" y="144378"/>
            <a:ext cx="7218334" cy="19964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D32E9B-603E-40BE-B5E1-4D7ED8B12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" y="2140824"/>
            <a:ext cx="5790476" cy="1180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89F5DA-151A-4700-9D1A-7A554A34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7" y="3321776"/>
            <a:ext cx="7390476" cy="6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FABF7E-21D0-4782-ABC9-0CD277F3A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8191" y="0"/>
            <a:ext cx="4123809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9478</TotalTime>
  <Words>10</Words>
  <Application>Microsoft Office PowerPoint</Application>
  <PresentationFormat>宽屏</PresentationFormat>
  <Paragraphs>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DETR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DETR源码解读 </dc:title>
  <dc:creator>lulin fan</dc:creator>
  <cp:lastModifiedBy>lulin fan</cp:lastModifiedBy>
  <cp:revision>14</cp:revision>
  <dcterms:created xsi:type="dcterms:W3CDTF">2024-10-16T12:53:59Z</dcterms:created>
  <dcterms:modified xsi:type="dcterms:W3CDTF">2024-10-23T02:52:50Z</dcterms:modified>
</cp:coreProperties>
</file>