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FAEA-7A48-4927-99EF-99B47B7B6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991E4-F4BB-4918-B8F8-4CB8F324C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44F48-92F3-4461-8A7A-D907007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0BA3A-CD2A-44F1-8646-E5A5EE3C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1EC86-B526-42DA-AA56-369C4A7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4B6C-F6F7-48FE-9F51-A2B12548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8F74C-FDDF-4617-A5EA-541FB3FF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CF92C-909A-425D-B0F9-C00A8EE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25589-D20F-4F88-B4F8-176408A5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2391-A1B6-47C6-B8E2-4FD1743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751CBA-580F-43BC-A219-3E27EC353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396A0-3144-490B-B4AE-508689EC8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7B514-9AB0-41F9-BB6E-8AD72DEA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D7841-7AA2-4464-A2E4-04EDFB02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F687D-8C24-44BE-AD1B-45DC9391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BB49-9042-4C34-81E3-14149215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ACD09-7F1A-4C5B-BDDF-7588F361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1EDD8-23BB-42DD-BED2-A7593DC3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C937D-AE4D-4532-8581-A18CE918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7BBA8-7860-42ED-A2D7-887AFDA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366C-2313-4EB0-BFB2-32448A66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D5758-9230-4702-A64E-74B202C9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7C62B-24ED-4B51-80E5-D66BCA6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077A8-CCA4-4DFC-ABE9-D37817A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7060-9B25-4DED-9227-7CBD8F1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567C-98F3-4754-A999-110E49AB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696C2-BA6E-4240-BE14-857F44A6D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539AF-BA6E-44FE-A8D0-C293A347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44CFC-E856-49C0-B6C5-D12BA108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5182A-083A-470A-96E7-2ABAB2DB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F0359-983D-4E6D-B1E5-1E1D4F56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958F7-CBCA-4B9D-B4B0-D14B7B45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5FEB9-8572-428E-AEAA-0260BB58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AFC31-EF17-4533-9B40-B70177A9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BDA8E-1612-4D45-9EEE-C498FB34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CF7E7-7773-4D56-AAD1-16812BC7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06D7A-FF78-4C6A-9ECB-86EF295D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A15DA5-F561-4C32-8EC8-8428230B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5C133-6271-4BDD-AA07-60BDAB88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2BE7A-8E5C-47B0-9A13-6188757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1CAFA-3531-4BEE-B32F-A94B1012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906C1-9CA0-45F7-8C23-B5AC6B44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747A2-1C89-4600-B62E-92EFBB50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35A37-1F01-4F5A-B265-CB9D66C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BE8DA-3467-4C2E-88FE-CFBC8011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ECD50-1614-4986-B8F7-261A1EE4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4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6ABB-ADC0-48CD-BF90-1490D84D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2D23C-3B87-48A1-9B8B-99455A53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E80C1-B81C-4888-A189-220E44D8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2DE89-EFBC-4F52-BFEF-301BDC04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22490-8022-4E29-8D43-3BBA28D8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84606-C6E0-4AAA-9D22-61192058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1E68E-B19A-40FB-B86F-B4D4B54E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342C1-BD6E-447A-88D9-FA9C80612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DE9C7-521E-4941-B2FE-1734314A7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20149-64AB-4750-9C99-E5335D22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E6DF6-39F5-4A04-8FA6-849C771D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5218-B92E-43DB-8629-6A7051C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8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4A70-67F9-436C-8754-6FB6F7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5E7D2-367A-4C8B-AD72-FC891B71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3990E-57A6-4882-BF6B-49132A40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D97-D5A6-4463-BD49-2902715DAD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4300D-83EC-4765-ABAA-D47368CEE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D16A5-C0DF-46C4-B828-40FC0079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86BC-8B18-437D-AE98-8CAFD06F5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9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20ShoufaChen/DiffusionD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1829E-A7A4-433D-910D-2466D10C4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/>
              <a:t>DiffusionDet: Diffusion Model for Object Detection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F13099-0FBD-47F1-8CD5-4EAEC6C4A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zh-CN">
                <a:hlinkClick r:id="rId2"/>
              </a:rPr>
              <a:t>https://github.com/ ShoufaChen/DiffusionDet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60C424-3BA2-4586-8694-B4B23270D6BD}"/>
              </a:ext>
            </a:extLst>
          </p:cNvPr>
          <p:cNvSpPr txBox="1"/>
          <p:nvPr/>
        </p:nvSpPr>
        <p:spPr>
          <a:xfrm>
            <a:off x="2233422" y="376904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我们提出了DiffusionDet，这是一个新的框架</a:t>
            </a:r>
            <a:r>
              <a:rPr lang="en-US" altLang="zh-CN"/>
              <a:t>.</a:t>
            </a:r>
          </a:p>
          <a:p>
            <a:r>
              <a:rPr lang="zh-CN" altLang="en-US"/>
              <a:t>它将对象检测表述为从噪声框到对象框的去噪扩散过程。</a:t>
            </a:r>
            <a:r>
              <a:rPr lang="en-US" altLang="zh-CN"/>
              <a:t>   </a:t>
            </a:r>
            <a:r>
              <a:rPr lang="zh-CN" altLang="en-US"/>
              <a:t>在训练阶段，对象框从ground-truth框扩散到随机分布，模型学习反转这个噪声过程。</a:t>
            </a:r>
            <a:endParaRPr lang="en-US" altLang="zh-CN"/>
          </a:p>
          <a:p>
            <a:r>
              <a:rPr lang="zh-CN" altLang="en-US"/>
              <a:t>在推理中，该模型以渐进的方式将一组随机生成的框细化到输出结果</a:t>
            </a:r>
          </a:p>
        </p:txBody>
      </p:sp>
    </p:spTree>
    <p:extLst>
      <p:ext uri="{BB962C8B-B14F-4D97-AF65-F5344CB8AC3E}">
        <p14:creationId xmlns:p14="http://schemas.microsoft.com/office/powerpoint/2010/main" val="79415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DiffusionDet: Diffusion Model for Object Detection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DiffusionDet: Diffusion Model for Object Detection</dc:title>
  <dc:creator>lulin fan</dc:creator>
  <cp:lastModifiedBy>lulin fan</cp:lastModifiedBy>
  <cp:revision>2</cp:revision>
  <dcterms:created xsi:type="dcterms:W3CDTF">2024-11-05T02:26:39Z</dcterms:created>
  <dcterms:modified xsi:type="dcterms:W3CDTF">2024-11-05T03:13:52Z</dcterms:modified>
</cp:coreProperties>
</file>