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045EE8-17D1-4547-8529-08032B125E97}">
          <p14:sldIdLst>
            <p14:sldId id="256"/>
            <p14:sldId id="257"/>
            <p14:sldId id="264"/>
          </p14:sldIdLst>
        </p14:section>
        <p14:section name="实验" id="{0355FB6E-46AA-4D37-BEE4-6019F8A15DDA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A1567-787E-443D-A373-D64BCC29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F555F-7013-40E9-8428-F4426612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5B7EE-BD03-426E-9D18-6A539E3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C209D-9841-44BD-86B2-DFC64AF2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7E120-8B36-428B-BC05-8962B2FF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1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BF8A-6FA4-4BE8-BCEE-6E3CE6F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93341-38FD-4083-906B-D1E262BA4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54B89-D404-46BB-979D-5CE8BB30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F05F0-FCB6-4D85-BE29-2ECEA316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FD67-1CE5-4958-861D-3279FDD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D7115B-E2AA-4C02-ADB2-17297AA1B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CA33E-FF17-4BCF-9861-8E74B3DB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525D4-E9F1-49B1-9EC6-232FC18C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E4864-A3A9-4245-B5F3-682C12DF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EF3FE-47E2-45E6-8B35-C254916C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80D6-E5FA-4E02-9F68-E45ADBC7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491E3-00B9-45D5-8D4A-FB220439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90451-C2BB-4EA7-8AE5-7DA6580E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935C5-711E-4536-AF51-0E7EF853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9E213-707D-4E45-89BC-83159FD1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9CA3-F743-4D08-A36D-F25031AF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41C7A-1526-4C89-BD1B-EB09173D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F0AF8-EC67-45BC-AE28-5F1C860B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BECAB-2A4E-4A6B-A961-0AB2A0C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68763-FF3E-4A79-8C44-C4700978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FADD-CE08-4EA3-BB79-7E4EF0B2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E178-138C-43F3-ACC6-6E044067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62C1D-6E0F-46E5-99C0-794E5716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533E6-15A9-47F9-9D50-9B0E648C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AB5CC-471F-4528-BEDC-E3133E14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334C3-E08D-4179-BB34-4CC7EBB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F809-68BF-4EA0-AFC1-463F1823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96FCA-F178-4F28-8A49-10967DBC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EC591-5E23-4348-A04F-27D81BBD5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46D45D-E931-48AA-B71C-281D7ADE1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9C930-F08E-47E0-84F5-C95247E0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99263-DDBC-4E09-B4EF-B6B4B934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FF0D8-2C7F-4090-9A0A-D4515355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8EF6F6-151C-44B8-B2CF-66F1F0B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0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B9129-B00F-4857-9D1A-5B36E17D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28B79-9947-41CC-A1FE-0797CC24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220F1-3112-4EEA-B615-3AE27CF9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CD5CDB-1E24-46E2-86CA-8557D811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97AFA-D13C-4940-9B76-7DFA58B7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CF72A-4CCE-4B96-9C0B-12A1B42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91371-4EFE-4866-9F84-4BC82910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B24F4-7904-4014-8B5C-68C1EB6F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49974-294B-4751-9F7C-A2A44C17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2A1D2-34D6-452B-A3E0-3734ECF2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E14A2-A981-4EBA-B09C-E5D8D444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D0E30-E187-415C-8B33-9C25AEDF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5FD50-2FCE-4327-ABA4-E130BC0D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9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BE62-156A-41C6-B764-839ED9EF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2E7BF9-FC9A-4471-BC87-F88E9BF6C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7CB08-0FB4-4C32-8FDF-471BDA5E9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3B0E1-C3F1-4378-9130-1DC6B6D2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4026A-1CF1-4BCD-988D-03F93CD9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15D3E-0167-4717-A6BA-4B10AEAC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F7669-587C-4CE7-974D-20518D51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5E88E-F4EA-4319-AEDC-39C06A1B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BB80F-89F2-4ACB-8BB0-731BC136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13E-2194-4951-9BBA-7D9C4816F36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A81B4-0AD9-43A5-80E3-B2CD56641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28BB5-44DB-421F-B878-68A05330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41A8-9D5B-4960-BAE0-BACE9ADB6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E-Laboratory/Frozen-DE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9E7FE-5DE6-4364-B013-9D4862CE8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Frozen-DETR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31ABBF-F7DE-42CE-BDB4-EC46D9DF1FFA}"/>
              </a:ext>
            </a:extLst>
          </p:cNvPr>
          <p:cNvSpPr txBox="1"/>
          <p:nvPr/>
        </p:nvSpPr>
        <p:spPr>
          <a:xfrm>
            <a:off x="3448050" y="4387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https://github.com/iSEE-Laboratory/Frozen-DETR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1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479D73-C296-4544-B4BD-17A3418D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83542"/>
            <a:ext cx="7728897" cy="30474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39E885-7C4C-4A6B-B854-0DAC490E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37" y="3731795"/>
            <a:ext cx="8824725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4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1E9A0E-60C4-488F-9735-2FF3C2BD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94" y="704764"/>
            <a:ext cx="9594411" cy="1981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CA017E-7821-4979-A096-D4564CEF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33" y="3045965"/>
            <a:ext cx="8588484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04EA79-9A23-4566-9FE7-4098D1C1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5" y="725631"/>
            <a:ext cx="1072989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90EA01-C68E-45BC-8E61-E029C52F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24" y="340738"/>
            <a:ext cx="9259102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8BA5C-B447-4119-AF6F-EE873646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571252"/>
            <a:ext cx="8878069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61578F-19C3-4497-9A64-DAD2B842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4" y="365582"/>
            <a:ext cx="7521592" cy="1836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F3A729-EE57-4772-9F02-35EC8E01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34" y="2202161"/>
            <a:ext cx="7750212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CB90A9-DE2E-4B49-8024-723D9B88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1573369"/>
            <a:ext cx="948772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Frozen-DETR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Frozen-DETR</dc:title>
  <dc:creator>lulin fan</dc:creator>
  <cp:lastModifiedBy>lulin fan</cp:lastModifiedBy>
  <cp:revision>5</cp:revision>
  <dcterms:created xsi:type="dcterms:W3CDTF">2024-11-05T01:35:49Z</dcterms:created>
  <dcterms:modified xsi:type="dcterms:W3CDTF">2024-11-05T07:02:49Z</dcterms:modified>
</cp:coreProperties>
</file>