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3347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Extracted from Y.A. </a:t>
            </a:r>
            <a:r>
              <a:rPr lang="en-US" sz="1400" dirty="0" err="1" smtClean="0"/>
              <a:t>Cengel</a:t>
            </a:r>
            <a:r>
              <a:rPr lang="en-US" sz="1400" dirty="0" smtClean="0"/>
              <a:t>, “Heat Transfer: A Practical Approach”,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Edition.</a:t>
            </a:r>
            <a:endParaRPr lang="en-US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448555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6212" y="3297107"/>
            <a:ext cx="5157788" cy="356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324600" y="914400"/>
            <a:ext cx="11412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Table 10.3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5</cp:revision>
  <dcterms:created xsi:type="dcterms:W3CDTF">2016-10-30T13:41:13Z</dcterms:created>
  <dcterms:modified xsi:type="dcterms:W3CDTF">2016-10-30T14:26:48Z</dcterms:modified>
</cp:coreProperties>
</file>