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88668"/>
            <a:ext cx="579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Extracted from Y.A. </a:t>
            </a:r>
            <a:r>
              <a:rPr lang="en-US" sz="1400" dirty="0" err="1" smtClean="0"/>
              <a:t>Cengel</a:t>
            </a:r>
            <a:r>
              <a:rPr lang="en-US" sz="1400" dirty="0" smtClean="0"/>
              <a:t>, “Heat Transfer: A Practical Approach”,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Edition.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31" y="0"/>
            <a:ext cx="3124200" cy="307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0"/>
            <a:ext cx="305456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6623" y="0"/>
            <a:ext cx="310737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3276599"/>
            <a:ext cx="3048000" cy="304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8475" y="3273984"/>
            <a:ext cx="3057525" cy="303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1" y="3331930"/>
            <a:ext cx="3048000" cy="314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114800" y="2771001"/>
            <a:ext cx="9584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Figure 10.13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6248400"/>
            <a:ext cx="9584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Figure 10.15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4</cp:revision>
  <dcterms:created xsi:type="dcterms:W3CDTF">2016-10-30T13:43:21Z</dcterms:created>
  <dcterms:modified xsi:type="dcterms:W3CDTF">2016-10-30T14:33:21Z</dcterms:modified>
</cp:coreProperties>
</file>