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E20718-013E-4881-8B3C-DB8F46924AF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458AAC7-3924-494F-A733-DB15B517839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08/10/16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9D18F1-4C40-4733-8E56-BB64F45ACAF8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608000" y="2160000"/>
            <a:ext cx="1440000" cy="3240000"/>
          </a:xfrm>
          <a:custGeom>
            <a:avLst/>
            <a:gdLst/>
            <a:ahLst/>
            <a:rect l="0" t="0" r="r" b="b"/>
            <a:pathLst>
              <a:path w="4001" h="9002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8334"/>
                </a:lnTo>
                <a:cubicBezTo>
                  <a:pt x="0" y="8667"/>
                  <a:pt x="333" y="9001"/>
                  <a:pt x="666" y="9001"/>
                </a:cubicBezTo>
                <a:lnTo>
                  <a:pt x="3334" y="9001"/>
                </a:lnTo>
                <a:cubicBezTo>
                  <a:pt x="3667" y="9001"/>
                  <a:pt x="4000" y="8667"/>
                  <a:pt x="4000" y="8334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4608000" y="3743640"/>
            <a:ext cx="1440000" cy="1656360"/>
          </a:xfrm>
          <a:custGeom>
            <a:avLst/>
            <a:gdLst/>
            <a:ahLst/>
            <a:rect l="0" t="0" r="r" b="b"/>
            <a:pathLst>
              <a:path w="4001" h="4603">
                <a:moveTo>
                  <a:pt x="666" y="0"/>
                </a:moveTo>
                <a:cubicBezTo>
                  <a:pt x="333" y="0"/>
                  <a:pt x="0" y="333"/>
                  <a:pt x="0" y="666"/>
                </a:cubicBezTo>
                <a:lnTo>
                  <a:pt x="0" y="3935"/>
                </a:lnTo>
                <a:cubicBezTo>
                  <a:pt x="0" y="4268"/>
                  <a:pt x="333" y="4602"/>
                  <a:pt x="666" y="4602"/>
                </a:cubicBezTo>
                <a:lnTo>
                  <a:pt x="3334" y="4602"/>
                </a:lnTo>
                <a:cubicBezTo>
                  <a:pt x="3667" y="4602"/>
                  <a:pt x="4000" y="4268"/>
                  <a:pt x="4000" y="3935"/>
                </a:cubicBezTo>
                <a:lnTo>
                  <a:pt x="4000" y="666"/>
                </a:lnTo>
                <a:cubicBezTo>
                  <a:pt x="4000" y="333"/>
                  <a:pt x="3667" y="0"/>
                  <a:pt x="3334" y="0"/>
                </a:cubicBezTo>
                <a:lnTo>
                  <a:pt x="666" y="0"/>
                </a:lnTo>
              </a:path>
            </a:pathLst>
          </a:custGeom>
          <a:solidFill>
            <a:srgbClr val="66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4644000" y="3708000"/>
            <a:ext cx="1404000" cy="432000"/>
          </a:xfrm>
          <a:prstGeom prst="rect">
            <a:avLst/>
          </a:prstGeom>
          <a:solidFill>
            <a:srgbClr val="66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4"/>
          <p:cNvSpPr/>
          <p:nvPr/>
        </p:nvSpPr>
        <p:spPr>
          <a:xfrm flipV="1">
            <a:off x="5328000" y="1656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5"/>
          <p:cNvSpPr/>
          <p:nvPr/>
        </p:nvSpPr>
        <p:spPr>
          <a:xfrm>
            <a:off x="5328000" y="1656000"/>
            <a:ext cx="15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6"/>
          <p:cNvSpPr/>
          <p:nvPr/>
        </p:nvSpPr>
        <p:spPr>
          <a:xfrm flipV="1">
            <a:off x="5319000" y="5382000"/>
            <a:ext cx="0" cy="504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7"/>
          <p:cNvSpPr/>
          <p:nvPr/>
        </p:nvSpPr>
        <p:spPr>
          <a:xfrm>
            <a:off x="5319000" y="5886000"/>
            <a:ext cx="15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8"/>
          <p:cNvSpPr/>
          <p:nvPr/>
        </p:nvSpPr>
        <p:spPr>
          <a:xfrm>
            <a:off x="3096000" y="3600000"/>
            <a:ext cx="1512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9"/>
          <p:cNvSpPr txBox="1"/>
          <p:nvPr/>
        </p:nvSpPr>
        <p:spPr>
          <a:xfrm>
            <a:off x="3096000" y="3240000"/>
            <a:ext cx="56628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F, z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10"/>
          <p:cNvSpPr txBox="1"/>
          <p:nvPr/>
        </p:nvSpPr>
        <p:spPr>
          <a:xfrm>
            <a:off x="6840000" y="1470960"/>
            <a:ext cx="58284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11"/>
          <p:cNvSpPr txBox="1"/>
          <p:nvPr/>
        </p:nvSpPr>
        <p:spPr>
          <a:xfrm>
            <a:off x="6840000" y="5688000"/>
            <a:ext cx="57816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L, x</a:t>
            </a:r>
            <a:r>
              <a:rPr b="0" lang="en-GB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12"/>
          <p:cNvSpPr txBox="1"/>
          <p:nvPr/>
        </p:nvSpPr>
        <p:spPr>
          <a:xfrm>
            <a:off x="5040000" y="3528000"/>
            <a:ext cx="506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P,T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LibreOffice/5.1.4.2$Linux_X86_64 LibreOffice_project/10m0$Build-2</Application>
  <Words>31</Words>
  <Paragraphs>20</Paragraphs>
  <Company>University of Aberdeen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2014-10-24T17:29:15Z</dcterms:created>
  <dc:creator>s42jm2</dc:creator>
  <dc:description/>
  <dc:language>en-GB</dc:language>
  <cp:lastModifiedBy/>
  <dcterms:modified xsi:type="dcterms:W3CDTF">2016-10-08T22:16:32Z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Aberdeen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