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98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6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F89A-5B04-45E2-8E9E-237FE775F57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31CE-3475-498D-A163-DF2BFD9AD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7" y="0"/>
            <a:ext cx="80707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3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1</cp:revision>
  <dcterms:created xsi:type="dcterms:W3CDTF">2014-10-23T19:44:16Z</dcterms:created>
  <dcterms:modified xsi:type="dcterms:W3CDTF">2014-10-23T19:46:00Z</dcterms:modified>
</cp:coreProperties>
</file>