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1EA93BA-31CD-420B-A84A-2D068CAE651A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46F3E4D-DA09-4FA6-B6F3-B94B1C070392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08/10/16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98E2741-5940-4404-A640-64660FABDC9F}" type="slidenum"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936440" y="950040"/>
            <a:ext cx="4714920" cy="3654360"/>
          </a:xfrm>
          <a:custGeom>
            <a:avLst/>
            <a:gdLst/>
            <a:ahLst/>
            <a:rect l="l" t="t" r="r" b="b"/>
            <a:pathLst>
              <a:path w="1451" h="1179">
                <a:moveTo>
                  <a:pt x="0" y="1179"/>
                </a:moveTo>
                <a:lnTo>
                  <a:pt x="0" y="0"/>
                </a:lnTo>
                <a:lnTo>
                  <a:pt x="1451" y="0"/>
                </a:lnTo>
                <a:lnTo>
                  <a:pt x="1451" y="90"/>
                </a:lnTo>
                <a:lnTo>
                  <a:pt x="680" y="589"/>
                </a:lnTo>
                <a:lnTo>
                  <a:pt x="0" y="1179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>
            <a:off x="1963080" y="1275840"/>
            <a:ext cx="4688640" cy="4361760"/>
          </a:xfrm>
          <a:custGeom>
            <a:avLst/>
            <a:gdLst/>
            <a:ahLst/>
            <a:rect l="l" t="t" r="r" b="b"/>
            <a:pathLst>
              <a:path w="1451" h="1407">
                <a:moveTo>
                  <a:pt x="0" y="1134"/>
                </a:moveTo>
                <a:lnTo>
                  <a:pt x="907" y="590"/>
                </a:lnTo>
                <a:lnTo>
                  <a:pt x="1451" y="0"/>
                </a:lnTo>
                <a:lnTo>
                  <a:pt x="1451" y="1407"/>
                </a:lnTo>
                <a:lnTo>
                  <a:pt x="0" y="1407"/>
                </a:lnTo>
                <a:lnTo>
                  <a:pt x="0" y="1134"/>
                </a:lnTo>
                <a:close/>
              </a:path>
            </a:pathLst>
          </a:custGeom>
          <a:solidFill>
            <a:srgbClr val="f7c45f"/>
          </a:solidFill>
          <a:ln w="9360">
            <a:solidFill>
              <a:srgbClr val="ff99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3"/>
          <p:cNvSpPr/>
          <p:nvPr/>
        </p:nvSpPr>
        <p:spPr>
          <a:xfrm>
            <a:off x="1926720" y="524880"/>
            <a:ext cx="4748040" cy="5155920"/>
          </a:xfrm>
          <a:custGeom>
            <a:avLst/>
            <a:gdLst/>
            <a:ahLst/>
            <a:rect l="l" t="t" r="r" b="b"/>
            <a:pathLst>
              <a:path w="3420" h="3240">
                <a:moveTo>
                  <a:pt x="0" y="180"/>
                </a:moveTo>
                <a:lnTo>
                  <a:pt x="0" y="3240"/>
                </a:lnTo>
                <a:lnTo>
                  <a:pt x="3420" y="3240"/>
                </a:lnTo>
                <a:lnTo>
                  <a:pt x="3420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"/>
          <p:cNvSpPr/>
          <p:nvPr/>
        </p:nvSpPr>
        <p:spPr>
          <a:xfrm>
            <a:off x="1916640" y="4669920"/>
            <a:ext cx="85320" cy="802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5"/>
          <p:cNvSpPr/>
          <p:nvPr/>
        </p:nvSpPr>
        <p:spPr>
          <a:xfrm>
            <a:off x="6648480" y="1161000"/>
            <a:ext cx="85320" cy="802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6"/>
          <p:cNvSpPr/>
          <p:nvPr/>
        </p:nvSpPr>
        <p:spPr>
          <a:xfrm>
            <a:off x="1689120" y="5644080"/>
            <a:ext cx="4881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457200" indent="-455400" algn="r" rtl="1">
              <a:lnSpc>
                <a:spcPct val="100000"/>
              </a:lnSpc>
            </a:pPr>
            <a:r>
              <a:rPr b="0" lang="en-GB" sz="1200" spc="-1" strike="noStrike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7"/>
          <p:cNvSpPr/>
          <p:nvPr/>
        </p:nvSpPr>
        <p:spPr>
          <a:xfrm>
            <a:off x="6143760" y="5607000"/>
            <a:ext cx="946800" cy="2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457200" indent="-455400" algn="r" rtl="1">
              <a:lnSpc>
                <a:spcPct val="100000"/>
              </a:lnSpc>
            </a:pPr>
            <a:r>
              <a:rPr b="0" lang="en-GB" sz="1200" spc="-1" strike="noStrike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1.0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8"/>
          <p:cNvSpPr/>
          <p:nvPr/>
        </p:nvSpPr>
        <p:spPr>
          <a:xfrm>
            <a:off x="586800" y="6072480"/>
            <a:ext cx="751320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457200" indent="-455400" algn="ctr" rtl="1">
              <a:lnSpc>
                <a:spcPct val="100000"/>
              </a:lnSpc>
            </a:pPr>
            <a:r>
              <a:rPr b="1" lang="en-GB" sz="1400" spc="-1" strike="noStrike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Composition (mole fraction light component)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9"/>
          <p:cNvSpPr/>
          <p:nvPr/>
        </p:nvSpPr>
        <p:spPr>
          <a:xfrm>
            <a:off x="1309680" y="2650320"/>
            <a:ext cx="471600" cy="180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6800" rIns="46800" tIns="90000" bIns="90000" vert="vert"/>
          <a:p>
            <a:pPr marL="457200" indent="-455400" algn="ctr" rtl="1">
              <a:lnSpc>
                <a:spcPct val="100000"/>
              </a:lnSpc>
            </a:pPr>
            <a:r>
              <a:rPr b="1" lang="en-GB" sz="2000" spc="-1" strike="noStrike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Pressure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0"/>
          <p:cNvSpPr/>
          <p:nvPr/>
        </p:nvSpPr>
        <p:spPr>
          <a:xfrm>
            <a:off x="6684840" y="1030680"/>
            <a:ext cx="385560" cy="61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457200" indent="-455400" algn="r" rtl="1">
              <a:lnSpc>
                <a:spcPct val="100000"/>
              </a:lnSpc>
            </a:pPr>
            <a:r>
              <a:rPr b="1" lang="en-GB" sz="1600" spc="-1" strike="noStrike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1" lang="en-GB" sz="1600" spc="-1" strike="noStrike" baseline="-25000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1"/>
          <p:cNvSpPr/>
          <p:nvPr/>
        </p:nvSpPr>
        <p:spPr>
          <a:xfrm rot="20922000">
            <a:off x="1554120" y="1638720"/>
            <a:ext cx="5476680" cy="2658960"/>
          </a:xfrm>
          <a:custGeom>
            <a:avLst/>
            <a:gdLst/>
            <a:ahLst/>
            <a:rect l="l" t="t" r="r" b="b"/>
            <a:pathLst>
              <a:path w="3540" h="2760">
                <a:moveTo>
                  <a:pt x="60" y="2640"/>
                </a:moveTo>
                <a:cubicBezTo>
                  <a:pt x="0" y="2520"/>
                  <a:pt x="1110" y="1440"/>
                  <a:pt x="1680" y="1020"/>
                </a:cubicBezTo>
                <a:cubicBezTo>
                  <a:pt x="2250" y="600"/>
                  <a:pt x="3420" y="0"/>
                  <a:pt x="3480" y="120"/>
                </a:cubicBezTo>
                <a:cubicBezTo>
                  <a:pt x="3540" y="240"/>
                  <a:pt x="2610" y="1320"/>
                  <a:pt x="2040" y="1740"/>
                </a:cubicBezTo>
                <a:cubicBezTo>
                  <a:pt x="1470" y="2160"/>
                  <a:pt x="120" y="2760"/>
                  <a:pt x="60" y="2640"/>
                </a:cubicBezTo>
                <a:close/>
              </a:path>
            </a:pathLst>
          </a:custGeom>
          <a:solidFill>
            <a:srgbClr val="ffff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2"/>
          <p:cNvSpPr/>
          <p:nvPr/>
        </p:nvSpPr>
        <p:spPr>
          <a:xfrm>
            <a:off x="1936440" y="382320"/>
            <a:ext cx="473796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457200" indent="-455400" algn="ctr">
              <a:lnSpc>
                <a:spcPct val="100000"/>
              </a:lnSpc>
            </a:pPr>
            <a:r>
              <a:rPr b="0" i="1" lang="en-GB" sz="1800" spc="-1" strike="noStrike">
                <a:solidFill>
                  <a:srgbClr val="ff00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Constant 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Line 13"/>
          <p:cNvSpPr/>
          <p:nvPr/>
        </p:nvSpPr>
        <p:spPr>
          <a:xfrm>
            <a:off x="1916640" y="2708640"/>
            <a:ext cx="3447360" cy="360"/>
          </a:xfrm>
          <a:prstGeom prst="line">
            <a:avLst/>
          </a:prstGeom>
          <a:ln w="15840">
            <a:solidFill>
              <a:srgbClr val="4a7ebb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Line 14"/>
          <p:cNvSpPr/>
          <p:nvPr/>
        </p:nvSpPr>
        <p:spPr>
          <a:xfrm>
            <a:off x="4067640" y="2708640"/>
            <a:ext cx="360" cy="2904120"/>
          </a:xfrm>
          <a:prstGeom prst="line">
            <a:avLst/>
          </a:prstGeom>
          <a:ln w="15840">
            <a:solidFill>
              <a:srgbClr val="4a7ebb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Line 15"/>
          <p:cNvSpPr/>
          <p:nvPr/>
        </p:nvSpPr>
        <p:spPr>
          <a:xfrm>
            <a:off x="5364000" y="2708640"/>
            <a:ext cx="360" cy="2904120"/>
          </a:xfrm>
          <a:prstGeom prst="line">
            <a:avLst/>
          </a:prstGeom>
          <a:ln w="15840">
            <a:solidFill>
              <a:srgbClr val="4a7ebb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16"/>
          <p:cNvSpPr/>
          <p:nvPr/>
        </p:nvSpPr>
        <p:spPr>
          <a:xfrm>
            <a:off x="3857400" y="5670720"/>
            <a:ext cx="42048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</a:t>
            </a:r>
            <a:r>
              <a:rPr b="0" lang="en-GB" sz="1800" spc="-1" strike="noStrike" baseline="-2500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17"/>
          <p:cNvSpPr/>
          <p:nvPr/>
        </p:nvSpPr>
        <p:spPr>
          <a:xfrm>
            <a:off x="5156280" y="5661360"/>
            <a:ext cx="42048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r>
              <a:rPr b="0" lang="en-GB" sz="1800" spc="-1" strike="noStrike" baseline="-2500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18"/>
          <p:cNvSpPr/>
          <p:nvPr/>
        </p:nvSpPr>
        <p:spPr>
          <a:xfrm>
            <a:off x="1547280" y="4511880"/>
            <a:ext cx="385560" cy="61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457200" indent="-455400" algn="r" rtl="1">
              <a:lnSpc>
                <a:spcPct val="100000"/>
              </a:lnSpc>
            </a:pPr>
            <a:r>
              <a:rPr b="1" lang="en-GB" sz="1600" spc="-1" strike="noStrike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1" lang="en-GB" sz="1600" spc="-1" strike="noStrike" baseline="-25000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19"/>
          <p:cNvSpPr/>
          <p:nvPr/>
        </p:nvSpPr>
        <p:spPr>
          <a:xfrm>
            <a:off x="1540440" y="2538360"/>
            <a:ext cx="385560" cy="61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457200" indent="-455400" algn="r" rtl="1">
              <a:lnSpc>
                <a:spcPct val="100000"/>
              </a:lnSpc>
            </a:pPr>
            <a:r>
              <a:rPr b="1" lang="en-GB" sz="1600" spc="-1" strike="noStrike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1" lang="en-GB" sz="1600" spc="-1" strike="noStrike" baseline="-25000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Line 20"/>
          <p:cNvSpPr/>
          <p:nvPr/>
        </p:nvSpPr>
        <p:spPr>
          <a:xfrm flipV="1">
            <a:off x="4716000" y="1412640"/>
            <a:ext cx="360" cy="4268520"/>
          </a:xfrm>
          <a:prstGeom prst="line">
            <a:avLst/>
          </a:prstGeom>
          <a:ln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Line 21"/>
          <p:cNvSpPr/>
          <p:nvPr/>
        </p:nvSpPr>
        <p:spPr>
          <a:xfrm flipH="1">
            <a:off x="3347640" y="3284640"/>
            <a:ext cx="1368360" cy="360"/>
          </a:xfrm>
          <a:prstGeom prst="line">
            <a:avLst/>
          </a:prstGeom>
          <a:ln>
            <a:solidFill>
              <a:srgbClr val="c0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Line 22"/>
          <p:cNvSpPr/>
          <p:nvPr/>
        </p:nvSpPr>
        <p:spPr>
          <a:xfrm>
            <a:off x="3347640" y="3284640"/>
            <a:ext cx="360" cy="2396520"/>
          </a:xfrm>
          <a:prstGeom prst="line">
            <a:avLst/>
          </a:prstGeom>
          <a:ln>
            <a:solidFill>
              <a:srgbClr val="c0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23"/>
          <p:cNvSpPr/>
          <p:nvPr/>
        </p:nvSpPr>
        <p:spPr>
          <a:xfrm>
            <a:off x="4314240" y="5703120"/>
            <a:ext cx="717480" cy="4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r>
              <a:rPr b="1" lang="en-GB" sz="1800" spc="-1" strike="noStrike" baseline="-3300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</a:t>
            </a:r>
            <a:r>
              <a:rPr b="1" lang="en-GB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/x</a:t>
            </a:r>
            <a:r>
              <a:rPr b="1" lang="en-GB" sz="1800" spc="-1" strike="noStrike" baseline="-3300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24"/>
          <p:cNvSpPr/>
          <p:nvPr/>
        </p:nvSpPr>
        <p:spPr>
          <a:xfrm>
            <a:off x="3142800" y="5661360"/>
            <a:ext cx="5090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</a:t>
            </a:r>
            <a:r>
              <a:rPr b="0" lang="en-GB" sz="1800" spc="-1" strike="noStrike" baseline="-2500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Line 25"/>
          <p:cNvSpPr/>
          <p:nvPr/>
        </p:nvSpPr>
        <p:spPr>
          <a:xfrm flipH="1">
            <a:off x="4716000" y="2224440"/>
            <a:ext cx="1152000" cy="360"/>
          </a:xfrm>
          <a:prstGeom prst="line">
            <a:avLst/>
          </a:prstGeom>
          <a:ln>
            <a:solidFill>
              <a:srgbClr val="c0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Line 26"/>
          <p:cNvSpPr/>
          <p:nvPr/>
        </p:nvSpPr>
        <p:spPr>
          <a:xfrm flipH="1">
            <a:off x="5868000" y="2224440"/>
            <a:ext cx="6120" cy="3478320"/>
          </a:xfrm>
          <a:prstGeom prst="line">
            <a:avLst/>
          </a:prstGeom>
          <a:ln>
            <a:solidFill>
              <a:srgbClr val="c0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27"/>
          <p:cNvSpPr/>
          <p:nvPr/>
        </p:nvSpPr>
        <p:spPr>
          <a:xfrm>
            <a:off x="5625000" y="5668920"/>
            <a:ext cx="48600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r>
              <a:rPr b="0" lang="en-GB" sz="1800" spc="-1" strike="noStrike" baseline="-2500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28"/>
          <p:cNvSpPr/>
          <p:nvPr/>
        </p:nvSpPr>
        <p:spPr>
          <a:xfrm>
            <a:off x="2307600" y="1419480"/>
            <a:ext cx="20800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16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Subcooled liquid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29"/>
          <p:cNvSpPr/>
          <p:nvPr/>
        </p:nvSpPr>
        <p:spPr>
          <a:xfrm rot="5400000">
            <a:off x="5061240" y="4212720"/>
            <a:ext cx="252072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16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Superheated vapour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30"/>
          <p:cNvSpPr/>
          <p:nvPr/>
        </p:nvSpPr>
        <p:spPr>
          <a:xfrm>
            <a:off x="6007680" y="2458800"/>
            <a:ext cx="17967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Saturated vapour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1"/>
          <p:cNvSpPr/>
          <p:nvPr/>
        </p:nvSpPr>
        <p:spPr>
          <a:xfrm flipH="1" flipV="1">
            <a:off x="6318720" y="1845000"/>
            <a:ext cx="298080" cy="533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32"/>
          <p:cNvSpPr/>
          <p:nvPr/>
        </p:nvSpPr>
        <p:spPr>
          <a:xfrm>
            <a:off x="4834080" y="768960"/>
            <a:ext cx="16059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Saturated liquid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33"/>
          <p:cNvSpPr/>
          <p:nvPr/>
        </p:nvSpPr>
        <p:spPr>
          <a:xfrm>
            <a:off x="5508000" y="1275840"/>
            <a:ext cx="287640" cy="31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34"/>
          <p:cNvSpPr/>
          <p:nvPr/>
        </p:nvSpPr>
        <p:spPr>
          <a:xfrm>
            <a:off x="4644000" y="1368000"/>
            <a:ext cx="144000" cy="144000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TextShape 35"/>
          <p:cNvSpPr txBox="1"/>
          <p:nvPr/>
        </p:nvSpPr>
        <p:spPr>
          <a:xfrm>
            <a:off x="4834080" y="1275840"/>
            <a:ext cx="371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endParaRPr b="0" lang="en-GB" sz="1800" spc="-1" strike="noStrike">
              <a:solidFill>
                <a:srgbClr val="ff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6"/>
          <p:cNvSpPr/>
          <p:nvPr/>
        </p:nvSpPr>
        <p:spPr>
          <a:xfrm>
            <a:off x="4644360" y="2160360"/>
            <a:ext cx="144000" cy="144000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37"/>
          <p:cNvSpPr/>
          <p:nvPr/>
        </p:nvSpPr>
        <p:spPr>
          <a:xfrm>
            <a:off x="4644720" y="2628720"/>
            <a:ext cx="144000" cy="144000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38"/>
          <p:cNvSpPr/>
          <p:nvPr/>
        </p:nvSpPr>
        <p:spPr>
          <a:xfrm>
            <a:off x="4645080" y="3205080"/>
            <a:ext cx="144000" cy="144000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39"/>
          <p:cNvSpPr/>
          <p:nvPr/>
        </p:nvSpPr>
        <p:spPr>
          <a:xfrm>
            <a:off x="4645440" y="4141440"/>
            <a:ext cx="144000" cy="144000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TextShape 40"/>
          <p:cNvSpPr txBox="1"/>
          <p:nvPr/>
        </p:nvSpPr>
        <p:spPr>
          <a:xfrm>
            <a:off x="4330440" y="1995840"/>
            <a:ext cx="3452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endParaRPr b="0" lang="en-GB" sz="1800" spc="-1" strike="noStrike">
              <a:solidFill>
                <a:srgbClr val="ff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41"/>
          <p:cNvSpPr txBox="1"/>
          <p:nvPr/>
        </p:nvSpPr>
        <p:spPr>
          <a:xfrm>
            <a:off x="4330800" y="2679840"/>
            <a:ext cx="3589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</a:t>
            </a:r>
            <a:endParaRPr b="0" lang="en-GB" sz="1800" spc="-1" strike="noStrike">
              <a:solidFill>
                <a:srgbClr val="ff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42"/>
          <p:cNvSpPr txBox="1"/>
          <p:nvPr/>
        </p:nvSpPr>
        <p:spPr>
          <a:xfrm>
            <a:off x="4331160" y="3363840"/>
            <a:ext cx="3452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endParaRPr b="0" lang="en-GB" sz="1800" spc="-1" strike="noStrike">
              <a:solidFill>
                <a:srgbClr val="ff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43"/>
          <p:cNvSpPr txBox="1"/>
          <p:nvPr/>
        </p:nvSpPr>
        <p:spPr>
          <a:xfrm>
            <a:off x="4331520" y="4047840"/>
            <a:ext cx="333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endParaRPr b="0" lang="en-GB" sz="1800" spc="-1" strike="noStrike">
              <a:solidFill>
                <a:srgbClr val="ff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44"/>
          <p:cNvSpPr txBox="1"/>
          <p:nvPr/>
        </p:nvSpPr>
        <p:spPr>
          <a:xfrm>
            <a:off x="3755160" y="2283840"/>
            <a:ext cx="432000" cy="40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</a:t>
            </a:r>
            <a:r>
              <a:rPr b="0" lang="en-GB" sz="1800" spc="-1" strike="noStrike" baseline="-3300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endParaRPr b="0" lang="en-GB" sz="1800" spc="-1" strike="noStrike">
              <a:solidFill>
                <a:srgbClr val="ff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45"/>
          <p:cNvSpPr txBox="1"/>
          <p:nvPr/>
        </p:nvSpPr>
        <p:spPr>
          <a:xfrm>
            <a:off x="5339160" y="2607840"/>
            <a:ext cx="447480" cy="40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</a:t>
            </a:r>
            <a:r>
              <a:rPr b="0" lang="en-GB" sz="1800" spc="-1" strike="noStrike" baseline="-3300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endParaRPr b="0" lang="en-GB" sz="1800" spc="-1" strike="noStrike">
              <a:solidFill>
                <a:srgbClr val="ff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7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Application>LibreOffice/5.1.4.2$Linux_X86_64 LibreOffice_project/10m0$Build-2</Application>
  <Words>31</Words>
  <Paragraphs>20</Paragraphs>
  <Company>University of Aberdeen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2014-10-24T17:29:15Z</dcterms:created>
  <dc:creator>s42jm2</dc:creator>
  <dc:description/>
  <dc:language>en-GB</dc:language>
  <cp:lastModifiedBy/>
  <dcterms:modified xsi:type="dcterms:W3CDTF">2016-10-08T19:29:25Z</dcterms:modified>
  <cp:revision>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University of Aberdeen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