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28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E7A67-EA5B-4AF3-8F5C-AB3168931EFE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7CA2A-1ED0-48A2-8CA2-008FF2A62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7CA2A-1ED0-48A2-8CA2-008FF2A62D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82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59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0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62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07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94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5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42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0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14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29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388097" y="119089"/>
            <a:ext cx="693543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9pPr>
          </a:lstStyle>
          <a:p>
            <a:pPr algn="ctr">
              <a:spcBef>
                <a:spcPts val="1125"/>
              </a:spcBef>
              <a:buClrTx/>
              <a:buSzPct val="150000"/>
              <a:buFontTx/>
              <a:buNone/>
            </a:pPr>
            <a:r>
              <a:rPr lang="en-US" altLang="en-US" sz="2000" b="1" i="1" dirty="0" err="1">
                <a:solidFill>
                  <a:srgbClr val="FF0033"/>
                </a:solidFill>
                <a:latin typeface="+mj-lt"/>
              </a:rPr>
              <a:t>xy</a:t>
            </a:r>
            <a:r>
              <a:rPr lang="en-US" altLang="en-US" sz="2000" b="1" i="1" dirty="0">
                <a:solidFill>
                  <a:srgbClr val="FF0033"/>
                </a:solidFill>
                <a:latin typeface="+mj-lt"/>
              </a:rPr>
              <a:t> </a:t>
            </a:r>
            <a:r>
              <a:rPr lang="en-US" altLang="en-US" sz="2000" b="1" dirty="0">
                <a:solidFill>
                  <a:srgbClr val="FF0033"/>
                </a:solidFill>
                <a:latin typeface="+mj-lt"/>
              </a:rPr>
              <a:t>diagram for binary system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5704" y="692696"/>
            <a:ext cx="8046921" cy="5047956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65704" y="692696"/>
            <a:ext cx="8046921" cy="50479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809237" y="723331"/>
            <a:ext cx="8011235" cy="4981433"/>
          </a:xfrm>
          <a:custGeom>
            <a:avLst/>
            <a:gdLst>
              <a:gd name="connsiteX0" fmla="*/ 0 w 8011235"/>
              <a:gd name="connsiteY0" fmla="*/ 4981433 h 4981433"/>
              <a:gd name="connsiteX1" fmla="*/ 1119116 w 8011235"/>
              <a:gd name="connsiteY1" fmla="*/ 2715905 h 4981433"/>
              <a:gd name="connsiteX2" fmla="*/ 5513695 w 8011235"/>
              <a:gd name="connsiteY2" fmla="*/ 2797791 h 4981433"/>
              <a:gd name="connsiteX3" fmla="*/ 8011235 w 8011235"/>
              <a:gd name="connsiteY3" fmla="*/ 0 h 498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1235" h="4981433">
                <a:moveTo>
                  <a:pt x="0" y="4981433"/>
                </a:moveTo>
                <a:cubicBezTo>
                  <a:pt x="100083" y="4030639"/>
                  <a:pt x="200167" y="3079845"/>
                  <a:pt x="1119116" y="2715905"/>
                </a:cubicBezTo>
                <a:cubicBezTo>
                  <a:pt x="2038065" y="2351965"/>
                  <a:pt x="4365009" y="3250442"/>
                  <a:pt x="5513695" y="2797791"/>
                </a:cubicBezTo>
                <a:cubicBezTo>
                  <a:pt x="6662382" y="2345140"/>
                  <a:pt x="7336808" y="1172570"/>
                  <a:pt x="801123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222088" y="35010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833823" y="3501008"/>
            <a:ext cx="1643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Significant part of the equilibrium curve is below the diagonal line</a:t>
            </a:r>
          </a:p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6910" y="6011588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Liquid composition </a:t>
            </a:r>
            <a:r>
              <a:rPr lang="en-GB" b="1" dirty="0" smtClean="0">
                <a:solidFill>
                  <a:schemeClr val="tx2"/>
                </a:solidFill>
              </a:rPr>
              <a:t>x</a:t>
            </a:r>
            <a:r>
              <a:rPr lang="en-GB" dirty="0" smtClean="0">
                <a:solidFill>
                  <a:schemeClr val="tx2"/>
                </a:solidFill>
              </a:rPr>
              <a:t> (mole fraction, light component)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-2232552" y="3167476"/>
            <a:ext cx="531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Vapour composition </a:t>
            </a:r>
            <a:r>
              <a:rPr lang="en-GB" b="1" dirty="0" smtClean="0">
                <a:solidFill>
                  <a:schemeClr val="tx2"/>
                </a:solidFill>
              </a:rPr>
              <a:t>y</a:t>
            </a:r>
            <a:r>
              <a:rPr lang="en-GB" dirty="0" smtClean="0">
                <a:solidFill>
                  <a:schemeClr val="tx2"/>
                </a:solidFill>
              </a:rPr>
              <a:t> (mole fraction, light component)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s42jm2</dc:creator>
  <cp:lastModifiedBy>s42jm2</cp:lastModifiedBy>
  <cp:revision>3</cp:revision>
  <dcterms:created xsi:type="dcterms:W3CDTF">2014-10-24T18:11:23Z</dcterms:created>
  <dcterms:modified xsi:type="dcterms:W3CDTF">2014-10-24T18:30:00Z</dcterms:modified>
</cp:coreProperties>
</file>