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28" y="-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E7A67-EA5B-4AF3-8F5C-AB3168931EFE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7CA2A-1ED0-48A2-8CA2-008FF2A62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7CA2A-1ED0-48A2-8CA2-008FF2A62D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82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59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03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9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62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07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94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15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42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8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30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14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BFC38-CBC8-43BA-8FA0-87AAD3896C31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6E11-CC29-4825-813A-A29F59A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29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388097" y="119089"/>
            <a:ext cx="693543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9pPr>
          </a:lstStyle>
          <a:p>
            <a:pPr algn="ctr">
              <a:spcBef>
                <a:spcPts val="1125"/>
              </a:spcBef>
              <a:buClrTx/>
              <a:buSzPct val="150000"/>
              <a:buFontTx/>
              <a:buNone/>
            </a:pPr>
            <a:r>
              <a:rPr lang="en-US" altLang="en-US" sz="2000" b="1" i="1" dirty="0" err="1">
                <a:solidFill>
                  <a:srgbClr val="FF0033"/>
                </a:solidFill>
                <a:latin typeface="+mj-lt"/>
              </a:rPr>
              <a:t>xy</a:t>
            </a:r>
            <a:r>
              <a:rPr lang="en-US" altLang="en-US" sz="2000" b="1" i="1" dirty="0">
                <a:solidFill>
                  <a:srgbClr val="FF0033"/>
                </a:solidFill>
                <a:latin typeface="+mj-lt"/>
              </a:rPr>
              <a:t> </a:t>
            </a:r>
            <a:r>
              <a:rPr lang="en-US" altLang="en-US" sz="2000" b="1" dirty="0">
                <a:solidFill>
                  <a:srgbClr val="FF0033"/>
                </a:solidFill>
                <a:latin typeface="+mj-lt"/>
              </a:rPr>
              <a:t>diagram for binary system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5704" y="692696"/>
            <a:ext cx="8046921" cy="5047956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65704" y="692696"/>
            <a:ext cx="8046921" cy="50479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028384" y="11247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6948264" y="2335156"/>
            <a:ext cx="1643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Equilibrium curve cross diagonal line</a:t>
            </a:r>
          </a:p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6910" y="6011588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Liquid composition </a:t>
            </a:r>
            <a:r>
              <a:rPr lang="en-GB" b="1" dirty="0" smtClean="0">
                <a:solidFill>
                  <a:schemeClr val="tx2"/>
                </a:solidFill>
              </a:rPr>
              <a:t>x</a:t>
            </a:r>
            <a:r>
              <a:rPr lang="en-GB" dirty="0" smtClean="0">
                <a:solidFill>
                  <a:schemeClr val="tx2"/>
                </a:solidFill>
              </a:rPr>
              <a:t> (mole fraction, light component)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5400000">
            <a:off x="-2232552" y="3167476"/>
            <a:ext cx="5318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Vapour composition </a:t>
            </a:r>
            <a:r>
              <a:rPr lang="en-GB" b="1" dirty="0" smtClean="0">
                <a:solidFill>
                  <a:schemeClr val="tx2"/>
                </a:solidFill>
              </a:rPr>
              <a:t>y</a:t>
            </a:r>
            <a:r>
              <a:rPr lang="en-GB" dirty="0" smtClean="0">
                <a:solidFill>
                  <a:schemeClr val="tx2"/>
                </a:solidFill>
              </a:rPr>
              <a:t> (mole fraction, light component)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777922" y="709684"/>
            <a:ext cx="8024884" cy="5008728"/>
          </a:xfrm>
          <a:custGeom>
            <a:avLst/>
            <a:gdLst>
              <a:gd name="connsiteX0" fmla="*/ 0 w 8024884"/>
              <a:gd name="connsiteY0" fmla="*/ 5008728 h 5008728"/>
              <a:gd name="connsiteX1" fmla="*/ 1596788 w 8024884"/>
              <a:gd name="connsiteY1" fmla="*/ 1583140 h 5008728"/>
              <a:gd name="connsiteX2" fmla="*/ 6769290 w 8024884"/>
              <a:gd name="connsiteY2" fmla="*/ 477671 h 5008728"/>
              <a:gd name="connsiteX3" fmla="*/ 7779224 w 8024884"/>
              <a:gd name="connsiteY3" fmla="*/ 655092 h 5008728"/>
              <a:gd name="connsiteX4" fmla="*/ 8024884 w 8024884"/>
              <a:gd name="connsiteY4" fmla="*/ 0 h 500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4884" h="5008728">
                <a:moveTo>
                  <a:pt x="0" y="5008728"/>
                </a:moveTo>
                <a:cubicBezTo>
                  <a:pt x="234286" y="3673522"/>
                  <a:pt x="468573" y="2338316"/>
                  <a:pt x="1596788" y="1583140"/>
                </a:cubicBezTo>
                <a:cubicBezTo>
                  <a:pt x="2725003" y="827964"/>
                  <a:pt x="5738884" y="632346"/>
                  <a:pt x="6769290" y="477671"/>
                </a:cubicBezTo>
                <a:cubicBezTo>
                  <a:pt x="7799696" y="322996"/>
                  <a:pt x="7569958" y="734704"/>
                  <a:pt x="7779224" y="655092"/>
                </a:cubicBezTo>
                <a:cubicBezTo>
                  <a:pt x="7988490" y="575480"/>
                  <a:pt x="8006687" y="287740"/>
                  <a:pt x="8024884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2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Aberdeen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s42jm2</dc:creator>
  <cp:lastModifiedBy>s42jm2</cp:lastModifiedBy>
  <cp:revision>4</cp:revision>
  <dcterms:created xsi:type="dcterms:W3CDTF">2014-10-24T18:11:23Z</dcterms:created>
  <dcterms:modified xsi:type="dcterms:W3CDTF">2014-10-24T18:33:28Z</dcterms:modified>
</cp:coreProperties>
</file>