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29/01/14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010171-1181-4101-B111-215161812141}" type="slidenum">
              <a:rPr lang="en-GB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51640" y="404640"/>
            <a:ext cx="3672000" cy="5976360"/>
          </a:xfrm>
          <a:prstGeom prst="rect">
            <a:avLst>
              <a:gd fmla="val 16667" name="adj"/>
            </a:avLst>
          </a:prstGeom>
          <a:blipFill>
            <a:blip r:embed="rId1"/>
            <a:tile/>
          </a:blipFill>
          <a:ln w="19080">
            <a:solidFill>
              <a:srgbClr val="000000"/>
            </a:solidFill>
            <a:round/>
          </a:ln>
        </p:spPr>
      </p:sp>
      <p:sp>
        <p:nvSpPr>
          <p:cNvPr id="38" name="CustomShape 2"/>
          <p:cNvSpPr/>
          <p:nvPr/>
        </p:nvSpPr>
        <p:spPr>
          <a:xfrm>
            <a:off x="790920" y="1559520"/>
            <a:ext cx="2529360" cy="4278240"/>
          </a:xfrm>
          <a:prstGeom prst="rect">
            <a:avLst/>
          </a:prstGeom>
          <a:solidFill>
            <a:srgbClr val="953735"/>
          </a:solidFill>
          <a:ln w="15840">
            <a:solidFill>
              <a:srgbClr val="000000"/>
            </a:solidFill>
            <a:round/>
          </a:ln>
        </p:spPr>
      </p:sp>
      <p:sp>
        <p:nvSpPr>
          <p:cNvPr id="39" name="CustomShape 3"/>
          <p:cNvSpPr/>
          <p:nvPr/>
        </p:nvSpPr>
        <p:spPr>
          <a:xfrm>
            <a:off x="790920" y="1281960"/>
            <a:ext cx="2529360" cy="2927160"/>
          </a:xfrm>
          <a:prstGeom prst="rect">
            <a:avLst/>
          </a:prstGeom>
          <a:blipFill>
            <a:blip r:embed="rId2"/>
            <a:tile/>
          </a:blipFill>
          <a:ln w="19080">
            <a:solidFill>
              <a:srgbClr val="000000"/>
            </a:solidFill>
            <a:round/>
          </a:ln>
        </p:spPr>
      </p:sp>
      <p:sp>
        <p:nvSpPr>
          <p:cNvPr id="40" name="CustomShape 4"/>
          <p:cNvSpPr/>
          <p:nvPr/>
        </p:nvSpPr>
        <p:spPr>
          <a:xfrm>
            <a:off x="971640" y="4726800"/>
            <a:ext cx="2199960" cy="6390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Steel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T = 110 </a:t>
            </a:r>
            <a:r>
              <a:rPr lang="en-GB">
                <a:solidFill>
                  <a:srgbClr val="000000"/>
                </a:solidFill>
                <a:latin typeface="Calibri"/>
              </a:rPr>
              <a:t>o</a:t>
            </a:r>
            <a:r>
              <a:rPr lang="en-GB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966600" y="2277000"/>
            <a:ext cx="2237040" cy="913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Saturated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Steam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T = 140 </a:t>
            </a:r>
            <a:r>
              <a:rPr lang="en-GB">
                <a:solidFill>
                  <a:srgbClr val="000000"/>
                </a:solidFill>
                <a:latin typeface="Calibri"/>
              </a:rPr>
              <a:t>o</a:t>
            </a:r>
            <a:r>
              <a:rPr lang="en-GB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5148000" y="476640"/>
            <a:ext cx="3672000" cy="5976360"/>
          </a:xfrm>
          <a:prstGeom prst="rect">
            <a:avLst>
              <a:gd fmla="val 16667" name="adj"/>
            </a:avLst>
          </a:prstGeom>
          <a:blipFill>
            <a:blip r:embed="rId3"/>
            <a:tile/>
          </a:blipFill>
          <a:ln w="19080">
            <a:solidFill>
              <a:srgbClr val="000000"/>
            </a:solidFill>
            <a:round/>
          </a:ln>
        </p:spPr>
      </p:sp>
      <p:sp>
        <p:nvSpPr>
          <p:cNvPr id="43" name="CustomShape 7"/>
          <p:cNvSpPr/>
          <p:nvPr/>
        </p:nvSpPr>
        <p:spPr>
          <a:xfrm>
            <a:off x="5786640" y="1548720"/>
            <a:ext cx="2529360" cy="4278240"/>
          </a:xfrm>
          <a:prstGeom prst="rect">
            <a:avLst/>
          </a:prstGeom>
          <a:solidFill>
            <a:srgbClr val="953735"/>
          </a:solidFill>
          <a:ln w="15840">
            <a:solidFill>
              <a:srgbClr val="000000"/>
            </a:solidFill>
            <a:round/>
          </a:ln>
        </p:spPr>
      </p:sp>
      <p:sp>
        <p:nvSpPr>
          <p:cNvPr id="44" name="CustomShape 8"/>
          <p:cNvSpPr/>
          <p:nvPr/>
        </p:nvSpPr>
        <p:spPr>
          <a:xfrm>
            <a:off x="5786640" y="1320120"/>
            <a:ext cx="2529360" cy="2927160"/>
          </a:xfrm>
          <a:prstGeom prst="rect">
            <a:avLst/>
          </a:prstGeom>
          <a:blipFill>
            <a:blip r:embed="rId4"/>
            <a:tile/>
          </a:blipFill>
          <a:ln w="19080">
            <a:solidFill>
              <a:srgbClr val="000000"/>
            </a:solidFill>
            <a:round/>
          </a:ln>
        </p:spPr>
      </p:sp>
      <p:sp>
        <p:nvSpPr>
          <p:cNvPr id="45" name="CustomShape 9"/>
          <p:cNvSpPr/>
          <p:nvPr/>
        </p:nvSpPr>
        <p:spPr>
          <a:xfrm>
            <a:off x="5962680" y="4725000"/>
            <a:ext cx="2199960" cy="6390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Steel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T = 120 </a:t>
            </a:r>
            <a:r>
              <a:rPr lang="en-GB">
                <a:solidFill>
                  <a:srgbClr val="000000"/>
                </a:solidFill>
                <a:latin typeface="Calibri"/>
              </a:rPr>
              <a:t>o</a:t>
            </a:r>
            <a:r>
              <a:rPr lang="en-GB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5957640" y="2349000"/>
            <a:ext cx="2237040" cy="913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Saturated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Steam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T = 120 </a:t>
            </a:r>
            <a:r>
              <a:rPr lang="en-GB">
                <a:solidFill>
                  <a:srgbClr val="000000"/>
                </a:solidFill>
                <a:latin typeface="Calibri"/>
              </a:rPr>
              <a:t>o</a:t>
            </a:r>
            <a:r>
              <a:rPr lang="en-GB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47" name="CustomShape 11"/>
          <p:cNvSpPr/>
          <p:nvPr/>
        </p:nvSpPr>
        <p:spPr>
          <a:xfrm>
            <a:off x="3924000" y="3213000"/>
            <a:ext cx="1223640" cy="503640"/>
          </a:xfrm>
          <a:prstGeom prst="rect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19080">
            <a:solidFill>
              <a:srgbClr val="3a5f8b"/>
            </a:solidFill>
            <a:round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