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FDBA058-2D15-469B-BB15-A76647AF4AF4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936440" y="950040"/>
            <a:ext cx="4714200" cy="3653640"/>
          </a:xfrm>
          <a:custGeom>
            <a:avLst/>
            <a:gdLst/>
            <a:ahLst/>
            <a:rect l="l" t="t" r="r" b="b"/>
            <a:pathLst>
              <a:path w="1451" h="1179">
                <a:moveTo>
                  <a:pt x="0" y="1179"/>
                </a:moveTo>
                <a:lnTo>
                  <a:pt x="0" y="0"/>
                </a:lnTo>
                <a:lnTo>
                  <a:pt x="1451" y="0"/>
                </a:lnTo>
                <a:lnTo>
                  <a:pt x="1451" y="90"/>
                </a:lnTo>
                <a:lnTo>
                  <a:pt x="680" y="589"/>
                </a:lnTo>
                <a:lnTo>
                  <a:pt x="0" y="1179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1963080" y="1275840"/>
            <a:ext cx="4687920" cy="4361040"/>
          </a:xfrm>
          <a:custGeom>
            <a:avLst/>
            <a:gdLst/>
            <a:ahLst/>
            <a:rect l="l" t="t" r="r" b="b"/>
            <a:pathLst>
              <a:path w="1451" h="1407">
                <a:moveTo>
                  <a:pt x="0" y="1134"/>
                </a:moveTo>
                <a:lnTo>
                  <a:pt x="907" y="590"/>
                </a:lnTo>
                <a:lnTo>
                  <a:pt x="1451" y="0"/>
                </a:lnTo>
                <a:lnTo>
                  <a:pt x="1451" y="1407"/>
                </a:lnTo>
                <a:lnTo>
                  <a:pt x="0" y="1407"/>
                </a:lnTo>
                <a:lnTo>
                  <a:pt x="0" y="1134"/>
                </a:lnTo>
                <a:close/>
              </a:path>
            </a:pathLst>
          </a:custGeom>
          <a:solidFill>
            <a:srgbClr val="f7c45f"/>
          </a:solidFill>
          <a:ln w="9360">
            <a:solidFill>
              <a:srgbClr val="ff9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1926720" y="524880"/>
            <a:ext cx="4747320" cy="5155200"/>
          </a:xfrm>
          <a:custGeom>
            <a:avLst/>
            <a:gdLst/>
            <a:ahLst/>
            <a:rect l="l" t="t" r="r" b="b"/>
            <a:pathLst>
              <a:path w="3420" h="3240">
                <a:moveTo>
                  <a:pt x="0" y="180"/>
                </a:moveTo>
                <a:lnTo>
                  <a:pt x="0" y="3240"/>
                </a:lnTo>
                <a:lnTo>
                  <a:pt x="3420" y="3240"/>
                </a:lnTo>
                <a:lnTo>
                  <a:pt x="342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1916640" y="4669920"/>
            <a:ext cx="84600" cy="7956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6648480" y="1161000"/>
            <a:ext cx="84600" cy="7956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1689120" y="5644080"/>
            <a:ext cx="4874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4680" algn="r" rtl="1">
              <a:lnSpc>
                <a:spcPct val="100000"/>
              </a:lnSpc>
            </a:pPr>
            <a:r>
              <a:rPr b="0" lang="en-GB" sz="12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6143760" y="5607000"/>
            <a:ext cx="94608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4680" algn="r" rtl="1">
              <a:lnSpc>
                <a:spcPct val="100000"/>
              </a:lnSpc>
            </a:pPr>
            <a:r>
              <a:rPr b="0" lang="en-GB" sz="12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586800" y="6072480"/>
            <a:ext cx="751248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4680" algn="ctr" rtl="1">
              <a:lnSpc>
                <a:spcPct val="100000"/>
              </a:lnSpc>
            </a:pPr>
            <a:r>
              <a:rPr b="1" lang="en-GB" sz="14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Composition (mole fraction light component)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1237680" y="2542320"/>
            <a:ext cx="470880" cy="18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90000" bIns="90000" vert="vert"/>
          <a:p>
            <a:pPr marL="457200" indent="-454680" algn="ctr" rtl="1">
              <a:lnSpc>
                <a:spcPct val="100000"/>
              </a:lnSpc>
            </a:pPr>
            <a:r>
              <a:rPr b="1" lang="en-GB" sz="20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Pressure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6684840" y="1030680"/>
            <a:ext cx="384840" cy="6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4680" algn="r" rtl="1">
              <a:lnSpc>
                <a:spcPct val="100000"/>
              </a:lnSpc>
            </a:pPr>
            <a:r>
              <a:rPr b="1" lang="en-GB" sz="16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r>
              <a:rPr b="1" lang="en-GB" sz="1600" spc="-1" strike="noStrike" baseline="-2500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 rot="20922000">
            <a:off x="1553760" y="1638720"/>
            <a:ext cx="5475960" cy="2658240"/>
          </a:xfrm>
          <a:custGeom>
            <a:avLst/>
            <a:gdLst/>
            <a:ahLst/>
            <a:rect l="l" t="t" r="r" b="b"/>
            <a:pathLst>
              <a:path w="3540" h="2760">
                <a:moveTo>
                  <a:pt x="60" y="2640"/>
                </a:moveTo>
                <a:cubicBezTo>
                  <a:pt x="0" y="2520"/>
                  <a:pt x="1110" y="1440"/>
                  <a:pt x="1680" y="1020"/>
                </a:cubicBezTo>
                <a:cubicBezTo>
                  <a:pt x="2250" y="600"/>
                  <a:pt x="3420" y="0"/>
                  <a:pt x="3480" y="120"/>
                </a:cubicBezTo>
                <a:cubicBezTo>
                  <a:pt x="3540" y="240"/>
                  <a:pt x="2610" y="1320"/>
                  <a:pt x="2040" y="1740"/>
                </a:cubicBezTo>
                <a:cubicBezTo>
                  <a:pt x="1470" y="2160"/>
                  <a:pt x="120" y="2760"/>
                  <a:pt x="60" y="2640"/>
                </a:cubicBezTo>
                <a:close/>
              </a:path>
            </a:pathLst>
          </a:custGeom>
          <a:solidFill>
            <a:srgbClr val="ffff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2"/>
          <p:cNvSpPr/>
          <p:nvPr/>
        </p:nvSpPr>
        <p:spPr>
          <a:xfrm>
            <a:off x="1936440" y="382320"/>
            <a:ext cx="473724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4680"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ff00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Constant 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Line 13"/>
          <p:cNvSpPr/>
          <p:nvPr/>
        </p:nvSpPr>
        <p:spPr>
          <a:xfrm>
            <a:off x="1916640" y="2708640"/>
            <a:ext cx="3447360" cy="360"/>
          </a:xfrm>
          <a:prstGeom prst="line">
            <a:avLst/>
          </a:prstGeom>
          <a:ln w="1584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14"/>
          <p:cNvSpPr/>
          <p:nvPr/>
        </p:nvSpPr>
        <p:spPr>
          <a:xfrm>
            <a:off x="4067640" y="2708640"/>
            <a:ext cx="360" cy="2904120"/>
          </a:xfrm>
          <a:prstGeom prst="line">
            <a:avLst/>
          </a:prstGeom>
          <a:ln w="1584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15"/>
          <p:cNvSpPr/>
          <p:nvPr/>
        </p:nvSpPr>
        <p:spPr>
          <a:xfrm>
            <a:off x="5364000" y="2708640"/>
            <a:ext cx="360" cy="2904120"/>
          </a:xfrm>
          <a:prstGeom prst="line">
            <a:avLst/>
          </a:prstGeom>
          <a:ln w="1584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3857400" y="5670720"/>
            <a:ext cx="41976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r>
              <a:rPr b="0" lang="en-GB" sz="1800" spc="-1" strike="noStrike" baseline="-2500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5156280" y="5661360"/>
            <a:ext cx="41976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</a:t>
            </a:r>
            <a:r>
              <a:rPr b="0" lang="en-GB" sz="1800" spc="-1" strike="noStrike" baseline="-2500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1547280" y="4511880"/>
            <a:ext cx="384840" cy="6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4680" algn="r" rtl="1">
              <a:lnSpc>
                <a:spcPct val="100000"/>
              </a:lnSpc>
            </a:pPr>
            <a:r>
              <a:rPr b="1" lang="en-GB" sz="16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r>
              <a:rPr b="1" lang="en-GB" sz="1600" spc="-1" strike="noStrike" baseline="-2500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1540440" y="2538360"/>
            <a:ext cx="384840" cy="6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4680" algn="r" rtl="1">
              <a:lnSpc>
                <a:spcPct val="100000"/>
              </a:lnSpc>
            </a:pPr>
            <a:r>
              <a:rPr b="1" lang="en-GB" sz="16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r>
              <a:rPr b="1" lang="en-GB" sz="1600" spc="-1" strike="noStrike" baseline="-2500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Line 20"/>
          <p:cNvSpPr/>
          <p:nvPr/>
        </p:nvSpPr>
        <p:spPr>
          <a:xfrm flipV="1">
            <a:off x="4716000" y="1412640"/>
            <a:ext cx="360" cy="426852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21"/>
          <p:cNvSpPr/>
          <p:nvPr/>
        </p:nvSpPr>
        <p:spPr>
          <a:xfrm flipH="1">
            <a:off x="3347640" y="3284640"/>
            <a:ext cx="1368360" cy="360"/>
          </a:xfrm>
          <a:prstGeom prst="line">
            <a:avLst/>
          </a:prstGeom>
          <a:ln>
            <a:solidFill>
              <a:srgbClr val="c00000"/>
            </a:solidFill>
            <a:custDash>
              <a:ds d="8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22"/>
          <p:cNvSpPr/>
          <p:nvPr/>
        </p:nvSpPr>
        <p:spPr>
          <a:xfrm>
            <a:off x="3347640" y="3284640"/>
            <a:ext cx="360" cy="2396520"/>
          </a:xfrm>
          <a:prstGeom prst="line">
            <a:avLst/>
          </a:prstGeom>
          <a:ln>
            <a:solidFill>
              <a:srgbClr val="c00000"/>
            </a:solidFill>
            <a:custDash>
              <a:ds d="8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3"/>
          <p:cNvSpPr/>
          <p:nvPr/>
        </p:nvSpPr>
        <p:spPr>
          <a:xfrm>
            <a:off x="4314240" y="5703120"/>
            <a:ext cx="71676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</a:t>
            </a:r>
            <a:r>
              <a:rPr b="1" lang="en-GB" sz="1800" spc="-1" strike="noStrike" baseline="-33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</a:t>
            </a:r>
            <a:r>
              <a:rPr b="1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/x</a:t>
            </a:r>
            <a:r>
              <a:rPr b="1" lang="en-GB" sz="1800" spc="-1" strike="noStrike" baseline="-33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4"/>
          <p:cNvSpPr/>
          <p:nvPr/>
        </p:nvSpPr>
        <p:spPr>
          <a:xfrm>
            <a:off x="3142800" y="5661360"/>
            <a:ext cx="5083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r>
              <a:rPr b="0" lang="en-GB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Line 25"/>
          <p:cNvSpPr/>
          <p:nvPr/>
        </p:nvSpPr>
        <p:spPr>
          <a:xfrm flipH="1">
            <a:off x="4716000" y="2224440"/>
            <a:ext cx="1152000" cy="360"/>
          </a:xfrm>
          <a:prstGeom prst="line">
            <a:avLst/>
          </a:prstGeom>
          <a:ln>
            <a:solidFill>
              <a:srgbClr val="c00000"/>
            </a:solidFill>
            <a:custDash>
              <a:ds d="8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Line 26"/>
          <p:cNvSpPr/>
          <p:nvPr/>
        </p:nvSpPr>
        <p:spPr>
          <a:xfrm flipH="1">
            <a:off x="5868000" y="2224440"/>
            <a:ext cx="6120" cy="3478320"/>
          </a:xfrm>
          <a:prstGeom prst="line">
            <a:avLst/>
          </a:prstGeom>
          <a:ln>
            <a:solidFill>
              <a:srgbClr val="c00000"/>
            </a:solidFill>
            <a:custDash>
              <a:ds d="8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7"/>
          <p:cNvSpPr/>
          <p:nvPr/>
        </p:nvSpPr>
        <p:spPr>
          <a:xfrm>
            <a:off x="5625000" y="5668920"/>
            <a:ext cx="48528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</a:t>
            </a:r>
            <a:r>
              <a:rPr b="0" lang="en-GB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8"/>
          <p:cNvSpPr/>
          <p:nvPr/>
        </p:nvSpPr>
        <p:spPr>
          <a:xfrm>
            <a:off x="2307600" y="1419480"/>
            <a:ext cx="20793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Subcooled liquid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9"/>
          <p:cNvSpPr/>
          <p:nvPr/>
        </p:nvSpPr>
        <p:spPr>
          <a:xfrm rot="5400000">
            <a:off x="5061960" y="4212720"/>
            <a:ext cx="25200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Superheated vapour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0"/>
          <p:cNvSpPr/>
          <p:nvPr/>
        </p:nvSpPr>
        <p:spPr>
          <a:xfrm>
            <a:off x="6007680" y="2458800"/>
            <a:ext cx="1796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Saturated vapour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1"/>
          <p:cNvSpPr/>
          <p:nvPr/>
        </p:nvSpPr>
        <p:spPr>
          <a:xfrm flipH="1" flipV="1">
            <a:off x="6318000" y="1844280"/>
            <a:ext cx="297360" cy="53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2"/>
          <p:cNvSpPr/>
          <p:nvPr/>
        </p:nvSpPr>
        <p:spPr>
          <a:xfrm>
            <a:off x="4834080" y="768960"/>
            <a:ext cx="16052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Saturated liquid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3"/>
          <p:cNvSpPr/>
          <p:nvPr/>
        </p:nvSpPr>
        <p:spPr>
          <a:xfrm>
            <a:off x="5508000" y="1275840"/>
            <a:ext cx="286920" cy="31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4"/>
          <p:cNvSpPr/>
          <p:nvPr/>
        </p:nvSpPr>
        <p:spPr>
          <a:xfrm>
            <a:off x="4644000" y="1368000"/>
            <a:ext cx="143280" cy="14328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5"/>
          <p:cNvSpPr/>
          <p:nvPr/>
        </p:nvSpPr>
        <p:spPr>
          <a:xfrm>
            <a:off x="4834080" y="1275840"/>
            <a:ext cx="370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6"/>
          <p:cNvSpPr/>
          <p:nvPr/>
        </p:nvSpPr>
        <p:spPr>
          <a:xfrm>
            <a:off x="4644360" y="2160360"/>
            <a:ext cx="143280" cy="14328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7"/>
          <p:cNvSpPr/>
          <p:nvPr/>
        </p:nvSpPr>
        <p:spPr>
          <a:xfrm>
            <a:off x="4644720" y="2628720"/>
            <a:ext cx="143280" cy="14328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8"/>
          <p:cNvSpPr/>
          <p:nvPr/>
        </p:nvSpPr>
        <p:spPr>
          <a:xfrm>
            <a:off x="4645080" y="3205080"/>
            <a:ext cx="143280" cy="14328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9"/>
          <p:cNvSpPr/>
          <p:nvPr/>
        </p:nvSpPr>
        <p:spPr>
          <a:xfrm>
            <a:off x="4645440" y="4141440"/>
            <a:ext cx="143280" cy="14328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0"/>
          <p:cNvSpPr/>
          <p:nvPr/>
        </p:nvSpPr>
        <p:spPr>
          <a:xfrm>
            <a:off x="4330440" y="1995840"/>
            <a:ext cx="344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1"/>
          <p:cNvSpPr/>
          <p:nvPr/>
        </p:nvSpPr>
        <p:spPr>
          <a:xfrm>
            <a:off x="4330800" y="2679840"/>
            <a:ext cx="358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2"/>
          <p:cNvSpPr/>
          <p:nvPr/>
        </p:nvSpPr>
        <p:spPr>
          <a:xfrm>
            <a:off x="4331160" y="3363840"/>
            <a:ext cx="344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3"/>
          <p:cNvSpPr/>
          <p:nvPr/>
        </p:nvSpPr>
        <p:spPr>
          <a:xfrm>
            <a:off x="4331520" y="404784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4"/>
          <p:cNvSpPr/>
          <p:nvPr/>
        </p:nvSpPr>
        <p:spPr>
          <a:xfrm>
            <a:off x="3755160" y="2283840"/>
            <a:ext cx="43128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en-GB" sz="1800" spc="-1" strike="noStrike" baseline="-3300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5"/>
          <p:cNvSpPr/>
          <p:nvPr/>
        </p:nvSpPr>
        <p:spPr>
          <a:xfrm>
            <a:off x="5339160" y="2607840"/>
            <a:ext cx="44676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en-GB" sz="1800" spc="-1" strike="noStrike" baseline="-3300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6"/>
          <p:cNvSpPr/>
          <p:nvPr/>
        </p:nvSpPr>
        <p:spPr>
          <a:xfrm>
            <a:off x="1447920" y="3096000"/>
            <a:ext cx="51516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4680" algn="r" rtl="1">
              <a:lnSpc>
                <a:spcPct val="100000"/>
              </a:lnSpc>
            </a:pPr>
            <a:r>
              <a:rPr b="1" lang="en-GB" sz="16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r>
              <a:rPr b="1" lang="en-GB" sz="1600" spc="-1" strike="noStrike" baseline="-2500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7"/>
          <p:cNvSpPr/>
          <p:nvPr/>
        </p:nvSpPr>
        <p:spPr>
          <a:xfrm>
            <a:off x="1421280" y="2016000"/>
            <a:ext cx="51516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4680" algn="r" rtl="1">
              <a:lnSpc>
                <a:spcPct val="100000"/>
              </a:lnSpc>
            </a:pPr>
            <a:r>
              <a:rPr b="1" lang="en-GB" sz="16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r>
              <a:rPr b="1" lang="en-GB" sz="1600" spc="-1" strike="noStrike" baseline="-2500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LibreOffice/5.1.6.2$Linux_X86_64 LibreOffice_project/10m0$Build-2</Application>
  <Words>31</Words>
  <Paragraphs>20</Paragraphs>
  <Company>University of Aberdeen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2014-10-24T17:29:15Z</dcterms:created>
  <dc:creator>s42jm2</dc:creator>
  <dc:description/>
  <dc:language>en-GB</dc:language>
  <cp:lastModifiedBy/>
  <dcterms:modified xsi:type="dcterms:W3CDTF">2017-09-23T18:06:38Z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University of Aberdeen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