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jpeg" ContentType="image/jpeg"/>
  <Override PartName="/ppt/media/image3.jpeg" ContentType="image/jpe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F96AFEF-A1C7-4884-8B62-4B3A29C4DB85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0283449-1A54-4C10-B6EC-308866E5F8C4}" type="slidenum">
              <a:rPr b="0" lang="en-GB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08/10/16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EB57C56-0661-445D-AEAA-251F163A8A0A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8000" y="462960"/>
            <a:ext cx="4212000" cy="59655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4361040" y="379080"/>
            <a:ext cx="4638960" cy="6129360"/>
          </a:xfrm>
          <a:prstGeom prst="rect">
            <a:avLst/>
          </a:prstGeom>
          <a:ln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08000" y="5976000"/>
            <a:ext cx="8820000" cy="57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Application>LibreOffice/5.1.4.2$Linux_X86_64 LibreOffice_project/10m0$Build-2</Application>
  <Words>31</Words>
  <Paragraphs>20</Paragraphs>
  <Company>University of Aberdeen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2014-10-24T17:29:15Z</dcterms:created>
  <dc:creator>s42jm2</dc:creator>
  <dc:description/>
  <dc:language>en-GB</dc:language>
  <cp:lastModifiedBy/>
  <dcterms:modified xsi:type="dcterms:W3CDTF">2016-10-08T23:47:36Z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University of Aberdeen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